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57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4" y="70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506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luckygg.tistory.com/328" TargetMode="External" /><Relationship Id="rId3" Type="http://schemas.openxmlformats.org/officeDocument/2006/relationships/hyperlink" Target="https://marine1188.tistory.com/entry/cNET%EC%B4%88%EA%B0%84%EB%8B%A8-Mysql-DB%EC%99%80-C-%EC%97%B0%EB%8F%99-%EB%B0%8F-%EA%B0%92-%EC%B6%94%EA%B0%80-%ED%95%98%EA%B8%B0mysql%ED%85%8C%EC%9D%B4%EB%B8%94%EB%A7%8C%EB%93%A4%EA%B8%B0" TargetMode="External" /><Relationship Id="rId4" Type="http://schemas.openxmlformats.org/officeDocument/2006/relationships/hyperlink" Target="https://acredev.tistory.com/21" TargetMode="External" /><Relationship Id="rId5" Type="http://schemas.openxmlformats.org/officeDocument/2006/relationships/hyperlink" Target="https://luckygg.tistory.com/327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luckygg.tistory.com/327" TargetMode="External" /><Relationship Id="rId3" Type="http://schemas.openxmlformats.org/officeDocument/2006/relationships/hyperlink" Target="https://dev.mysql.com/downloads/installer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blog.naver.com/whmoon00/221845243475" TargetMode="External"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6920" y="2781495"/>
            <a:ext cx="5938160" cy="99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srgbClr val="35aaed"/>
                </a:solidFill>
              </a:rPr>
              <a:t>C# </a:t>
            </a:r>
            <a:r>
              <a:rPr lang="en-US" altLang="ko-KR" sz="4000" b="1" i="1" kern="0">
                <a:solidFill>
                  <a:srgbClr val="341886"/>
                </a:solidFill>
              </a:rPr>
              <a:t>MySQL</a:t>
            </a:r>
            <a:r>
              <a:rPr lang="ko-KR" altLang="en-US" sz="4000" b="1" i="1" kern="0">
                <a:solidFill>
                  <a:srgbClr val="341886"/>
                </a:solidFill>
              </a:rPr>
              <a:t> 연동</a:t>
            </a: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50" b="0" i="0" u="none" strike="noStrike" kern="0" cap="none" spc="0" normalizeH="0" baseline="0">
                        <a:solidFill>
                          <a:srgbClr val="35aae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900" b="0">
                          <a:solidFill>
                            <a:srgbClr val="35aaed"/>
                          </a:solidFill>
                        </a:rPr>
                        <a:t>A+</a:t>
                      </a:r>
                      <a:endParaRPr lang="ko-KR" altLang="en-US" sz="900" b="0">
                        <a:solidFill>
                          <a:srgbClr val="35aaed"/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7816" y="612521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8888627" y="634314"/>
            <a:ext cx="2739819" cy="1556951"/>
          </a:xfrm>
          <a:prstGeom prst="straightConnector1">
            <a:avLst/>
          </a:prstGeom>
          <a:ln w="6350">
            <a:solidFill>
              <a:srgbClr val="35aaed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43698" y="4283676"/>
            <a:ext cx="3690551" cy="1828800"/>
          </a:xfrm>
          <a:prstGeom prst="straightConnector1">
            <a:avLst/>
          </a:prstGeom>
          <a:ln w="6350">
            <a:solidFill>
              <a:srgbClr val="341886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9248774" y="5114925"/>
            <a:ext cx="2428876" cy="9982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500"/>
              <a:t>소프트웨어학과</a:t>
            </a:r>
            <a:endParaRPr lang="ko-KR" altLang="en-US" sz="1500"/>
          </a:p>
          <a:p>
            <a:pPr algn="r">
              <a:defRPr/>
            </a:pPr>
            <a:r>
              <a:rPr lang="en-US" altLang="ko-KR" sz="1500"/>
              <a:t>2021763013</a:t>
            </a:r>
            <a:r>
              <a:rPr lang="ko-KR" altLang="en-US" sz="1500"/>
              <a:t> 김민영</a:t>
            </a:r>
            <a:endParaRPr lang="ko-KR" altLang="en-US" sz="1500"/>
          </a:p>
          <a:p>
            <a:pPr algn="r">
              <a:defRPr/>
            </a:pPr>
            <a:r>
              <a:rPr lang="en-US" altLang="ko-KR" sz="1500"/>
              <a:t>2023.05.22(</a:t>
            </a:r>
            <a:r>
              <a:rPr lang="ko-KR" altLang="en-US" sz="1500"/>
              <a:t>월</a:t>
            </a:r>
            <a:r>
              <a:rPr lang="en-US" altLang="ko-KR" sz="1500"/>
              <a:t>)</a:t>
            </a:r>
            <a:endParaRPr lang="en-US" altLang="ko-KR" sz="1500"/>
          </a:p>
          <a:p>
            <a:pPr algn="r">
              <a:defRPr/>
            </a:pPr>
            <a:r>
              <a:rPr lang="ko-KR" altLang="en-US" sz="1500"/>
              <a:t>객체지향프로그래밍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C# MySQL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</a:t>
                      </a:r>
                      <a:endParaRPr kumimoji="0" lang="ko-KR" altLang="en-US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04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380" y="1354956"/>
            <a:ext cx="5837236" cy="486107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l="18470" t="41770" r="20860" b="24710"/>
          <a:stretch>
            <a:fillRect/>
          </a:stretch>
        </p:blipFill>
        <p:spPr>
          <a:xfrm>
            <a:off x="6556329" y="4335959"/>
            <a:ext cx="5071942" cy="1881625"/>
          </a:xfrm>
          <a:prstGeom prst="rect">
            <a:avLst/>
          </a:prstGeom>
        </p:spPr>
      </p:pic>
      <p:sp>
        <p:nvSpPr>
          <p:cNvPr id="31" name="직사각형 13"/>
          <p:cNvSpPr/>
          <p:nvPr/>
        </p:nvSpPr>
        <p:spPr>
          <a:xfrm>
            <a:off x="6463000" y="1369688"/>
            <a:ext cx="5181738" cy="16859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MySqlConnection mysql = new MySqlConnection(connStr);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selectQuery &gt;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“SELECT * FROM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테이블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MySQLCommand command = 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                      new MySqlCommand(selectQuery, mysql);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MySqlDataReader reader = command.ExecuteReader();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13"/>
          <p:cNvSpPr/>
          <p:nvPr/>
        </p:nvSpPr>
        <p:spPr>
          <a:xfrm>
            <a:off x="6488272" y="842664"/>
            <a:ext cx="5162298" cy="412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SELECT * FROM 테이블이름;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13"/>
          <p:cNvSpPr/>
          <p:nvPr/>
        </p:nvSpPr>
        <p:spPr>
          <a:xfrm>
            <a:off x="536897" y="839554"/>
            <a:ext cx="5298370" cy="412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조회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SELECT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57018" y="3282237"/>
            <a:ext cx="2965273" cy="2930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C# MySQL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</a:t>
                      </a:r>
                      <a:endParaRPr kumimoji="0" lang="ko-KR" altLang="en-US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04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777" y="3147238"/>
            <a:ext cx="9571549" cy="307112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08" y="1365377"/>
            <a:ext cx="2552866" cy="2518714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50372" y="1383299"/>
            <a:ext cx="2558598" cy="249909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rcRect l="18530" t="43930" r="20920" b="23910"/>
          <a:stretch>
            <a:fillRect/>
          </a:stretch>
        </p:blipFill>
        <p:spPr>
          <a:xfrm>
            <a:off x="6501084" y="4383351"/>
            <a:ext cx="5177753" cy="1842980"/>
          </a:xfrm>
          <a:prstGeom prst="rect">
            <a:avLst/>
          </a:prstGeom>
        </p:spPr>
      </p:pic>
      <p:sp>
        <p:nvSpPr>
          <p:cNvPr id="31" name="직사각형 13"/>
          <p:cNvSpPr/>
          <p:nvPr/>
        </p:nvSpPr>
        <p:spPr>
          <a:xfrm>
            <a:off x="4175057" y="832945"/>
            <a:ext cx="7057580" cy="412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INSERT INTO 테이블이름 [column1, column2, ...] VALUES (value1, value2, ...);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13"/>
          <p:cNvSpPr/>
          <p:nvPr/>
        </p:nvSpPr>
        <p:spPr>
          <a:xfrm>
            <a:off x="536897" y="858992"/>
            <a:ext cx="5298370" cy="4059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2)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13"/>
          <p:cNvSpPr/>
          <p:nvPr/>
        </p:nvSpPr>
        <p:spPr>
          <a:xfrm>
            <a:off x="563332" y="1350249"/>
            <a:ext cx="5181738" cy="13719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insertQuery &gt;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“INSERT INTO 테이블이름 [column1, column2, ...] VALUES (value1, value2, ...); 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tb_id.Text = “”; tb_name.Text = “”;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tb_email.Text = “”; tb_birth.Text = “”;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C# MySQL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</a:t>
                      </a:r>
                      <a:endParaRPr kumimoji="0" lang="ko-KR" altLang="en-US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04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1175" y="3145138"/>
            <a:ext cx="9472481" cy="305588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8940" y="1381012"/>
            <a:ext cx="2519461" cy="2465144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774" y="1364215"/>
            <a:ext cx="2521604" cy="2479577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rcRect l="18430" t="44100" r="20710" b="24590"/>
          <a:stretch>
            <a:fillRect/>
          </a:stretch>
        </p:blipFill>
        <p:spPr>
          <a:xfrm>
            <a:off x="6095998" y="4320685"/>
            <a:ext cx="5521681" cy="1905647"/>
          </a:xfrm>
          <a:prstGeom prst="rect">
            <a:avLst/>
          </a:prstGeom>
        </p:spPr>
      </p:pic>
      <p:sp>
        <p:nvSpPr>
          <p:cNvPr id="33" name="직사각형 13"/>
          <p:cNvSpPr/>
          <p:nvPr/>
        </p:nvSpPr>
        <p:spPr>
          <a:xfrm>
            <a:off x="4097302" y="852578"/>
            <a:ext cx="7553267" cy="412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UPDATE 테이블이름 SET column1 = value1 [, column2 = value2 ...] [WHERE 조건];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13"/>
          <p:cNvSpPr/>
          <p:nvPr/>
        </p:nvSpPr>
        <p:spPr>
          <a:xfrm>
            <a:off x="546617" y="823225"/>
            <a:ext cx="1993778" cy="413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수정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직사각형 13"/>
          <p:cNvSpPr/>
          <p:nvPr/>
        </p:nvSpPr>
        <p:spPr>
          <a:xfrm>
            <a:off x="563332" y="1350249"/>
            <a:ext cx="5181738" cy="1048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updateQuery &gt;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“UPDATE 테이블이름 SET column1 = value1 [, column2 = value2 ...] [WHERE 조건]; 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*id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를 기준으로 나머지 내용들을 수정한다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C# MySQL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</a:t>
                      </a:r>
                      <a:endParaRPr kumimoji="0" lang="ko-KR" altLang="en-US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949" y="1329880"/>
            <a:ext cx="6941489" cy="3819705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35733" y="3860152"/>
            <a:ext cx="2516498" cy="2474556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33734" y="1351365"/>
            <a:ext cx="2486151" cy="2420183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rcRect l="18430" t="44450" r="20870" b="23810"/>
          <a:stretch>
            <a:fillRect/>
          </a:stretch>
        </p:blipFill>
        <p:spPr>
          <a:xfrm>
            <a:off x="4251843" y="3545632"/>
            <a:ext cx="4699304" cy="1650699"/>
          </a:xfrm>
          <a:prstGeom prst="rect">
            <a:avLst/>
          </a:prstGeom>
        </p:spPr>
      </p:pic>
      <p:sp>
        <p:nvSpPr>
          <p:cNvPr id="32" name="직사각형 13"/>
          <p:cNvSpPr/>
          <p:nvPr/>
        </p:nvSpPr>
        <p:spPr>
          <a:xfrm>
            <a:off x="5934267" y="832945"/>
            <a:ext cx="5298370" cy="412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DELETE FROM 테이블이름 [WHERE 조건];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13"/>
          <p:cNvSpPr/>
          <p:nvPr/>
        </p:nvSpPr>
        <p:spPr>
          <a:xfrm>
            <a:off x="546616" y="839555"/>
            <a:ext cx="5298370" cy="412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삭제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13"/>
          <p:cNvSpPr/>
          <p:nvPr/>
        </p:nvSpPr>
        <p:spPr>
          <a:xfrm>
            <a:off x="563331" y="5306039"/>
            <a:ext cx="8398856" cy="7213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deleteQuery &gt;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“DELETE FROM 테이블이름 [WHERE 조건];”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*id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를 기준으로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그 내용을 삭제한다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출처</a:t>
                      </a:r>
                      <a:endParaRPr kumimoji="0" lang="ko-KR" altLang="en-US" sz="2600" b="1" i="1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05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49197" y="1259668"/>
            <a:ext cx="11091124" cy="4891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강의 자료</a:t>
            </a:r>
            <a:endParaRPr lang="ko-KR" altLang="en-US" sz="1500" b="1">
              <a:solidFill>
                <a:srgbClr val="44546a">
                  <a:lumMod val="75000"/>
                </a:srgbClr>
              </a:solidFill>
              <a:hlinkClick r:id="rId2"/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500" b="1">
              <a:solidFill>
                <a:srgbClr val="44546a">
                  <a:lumMod val="75000"/>
                </a:srgbClr>
              </a:solidFill>
              <a:hlinkClick r:id="rId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500" b="1">
                <a:solidFill>
                  <a:srgbClr val="44546a">
                    <a:lumMod val="75000"/>
                  </a:srgbClr>
                </a:solidFill>
                <a:hlinkClick r:id="rId2"/>
              </a:rPr>
              <a:t>https://luckygg.tistory.com/328</a:t>
            </a: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500" b="1">
                <a:solidFill>
                  <a:srgbClr val="44546a">
                    <a:lumMod val="75000"/>
                  </a:srgbClr>
                </a:solidFill>
                <a:hlinkClick r:id="rId3"/>
              </a:rPr>
              <a:t>https://marine1188.tistory.com/entry/cNET%EC%B4%88%EA%B0%84%EB%8B%A8-Mysql-DB%EC%99%80-C-%EC%97%B0%EB%8F%99-%EB%B0%8F-%EA%B0%92-%EC%B6%94%EA%B0%80-%ED%95%98%EA%B8%B0mysql%ED%85%8C%EC%9D%B4%EB%B8%94%EB%A7%8C%EB%93%A4%EA%B8%B0</a:t>
            </a: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srgbClr val="44546a">
                    <a:lumMod val="75000"/>
                  </a:srgbClr>
                </a:solidFill>
              </a:rPr>
              <a:t>+)</a:t>
            </a: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500" b="1">
                <a:solidFill>
                  <a:srgbClr val="44546a">
                    <a:lumMod val="75000"/>
                  </a:srgbClr>
                </a:solidFill>
              </a:rPr>
              <a:t>C#</a:t>
            </a: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500" b="1">
                <a:solidFill>
                  <a:srgbClr val="44546a">
                    <a:lumMod val="75000"/>
                  </a:srgbClr>
                </a:solidFill>
              </a:rPr>
              <a:t>MySQL</a:t>
            </a: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을 연동하여 간단한 로그인 및 회원가입 폼 만들기</a:t>
            </a:r>
            <a:endParaRPr lang="ko-KR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500" b="1">
                <a:solidFill>
                  <a:srgbClr val="44546a">
                    <a:lumMod val="75000"/>
                  </a:srgbClr>
                </a:solidFill>
                <a:hlinkClick r:id="rId4"/>
              </a:rPr>
              <a:t>https://acredev.tistory.com/21</a:t>
            </a: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srgbClr val="44546a">
                    <a:lumMod val="75000"/>
                  </a:srgbClr>
                </a:solidFill>
              </a:rPr>
              <a:t>+)</a:t>
            </a: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500" b="1">
                <a:solidFill>
                  <a:srgbClr val="44546a">
                    <a:lumMod val="75000"/>
                  </a:srgbClr>
                </a:solidFill>
              </a:rPr>
              <a:t>MySQL Workbench </a:t>
            </a: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설치</a:t>
            </a:r>
            <a:endParaRPr lang="ko-KR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500" b="1">
                <a:solidFill>
                  <a:srgbClr val="44546a">
                    <a:lumMod val="75000"/>
                  </a:srgbClr>
                </a:solidFill>
                <a:hlinkClick r:id="rId5"/>
              </a:rPr>
              <a:t>https://luckygg.tistory.com/327</a:t>
            </a: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1500" b="1">
              <a:solidFill>
                <a:srgbClr val="44546a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목차</a:t>
                      </a:r>
                      <a:endParaRPr kumimoji="0" lang="ko-KR" altLang="en-US" sz="2600" b="1" i="1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49197" y="1012020"/>
            <a:ext cx="4637450" cy="28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00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목차</a:t>
            </a:r>
            <a:endParaRPr lang="ko-KR" altLang="en-US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01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WinForm 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프로젝트 생성</a:t>
            </a:r>
            <a:endParaRPr lang="ko-KR" altLang="en-US" sz="17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02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Visual Studio, MySQL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 연동 준비</a:t>
            </a:r>
            <a:endParaRPr lang="ko-KR" altLang="en-US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03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생성</a:t>
            </a:r>
            <a:endParaRPr lang="ko-KR" altLang="en-US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04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C#, MySQL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 연동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코드</a:t>
            </a:r>
            <a:r>
              <a:rPr lang="en-US" altLang="ko-KR" sz="1700" b="1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7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35aaed"/>
                </a:solidFill>
              </a:rPr>
              <a:t>05</a:t>
            </a:r>
            <a:r>
              <a:rPr lang="ko-KR" altLang="en-US" sz="1700" b="1">
                <a:solidFill>
                  <a:srgbClr val="44546a">
                    <a:lumMod val="75000"/>
                  </a:srgbClr>
                </a:solidFill>
              </a:rPr>
              <a:t> 출처</a:t>
            </a:r>
            <a:endParaRPr lang="ko-KR" altLang="en-US" sz="17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7" name="직사각형 13"/>
          <p:cNvSpPr/>
          <p:nvPr/>
        </p:nvSpPr>
        <p:spPr>
          <a:xfrm>
            <a:off x="5738521" y="4429125"/>
            <a:ext cx="5913652" cy="20078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*MySQL Workbench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를 이용하지만 설치 방법은 포함하지 않았습니다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  <a:hlinkClick r:id="rId2"/>
              </a:rPr>
              <a:t>https://luckygg.tistory.com/327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해당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링크를 참조하여 설치할 수 있습니다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+)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설치 사이트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  <a:hlinkClick r:id="rId3"/>
              </a:rPr>
              <a:t>https://dev.mysql.com/downloads/installer/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01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WinForm 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프로젝트 생성</a:t>
                      </a: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kumimoji="0" lang="en-US" altLang="ko-KR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68632" y="1298158"/>
            <a:ext cx="4044567" cy="329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VisualStudio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로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 WinForm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프로젝트 생성</a:t>
            </a:r>
            <a:endParaRPr lang="ko-KR" altLang="en-US" sz="14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4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*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강의자료 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Self13_4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 파일의 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WinForm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 디자인을 사용했습니다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.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강의 자료는 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SQL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Server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와 연동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 이후 예제는 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MySQL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과 연동한 것입니다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+) ListView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 활용하기</a:t>
            </a:r>
            <a:endParaRPr lang="ko-KR" altLang="en-US" sz="1400" b="1">
              <a:solidFill>
                <a:srgbClr val="44546a">
                  <a:lumMod val="75000"/>
                </a:srgbClr>
              </a:solidFill>
              <a:hlinkClick r:id="rId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  <a:hlinkClick r:id="rId2"/>
              </a:rPr>
              <a:t>https://m.blog.naver.com/whmoon00/221845243475</a:t>
            </a: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6585" y="1278638"/>
            <a:ext cx="6751536" cy="4892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02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VS MySQL 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 준비</a:t>
                      </a:r>
                      <a:endParaRPr kumimoji="0" lang="ko-KR" altLang="en-US" sz="2600" b="1" i="1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84241" y="1478387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2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211833"/>
            <a:ext cx="5581025" cy="4949092"/>
          </a:xfrm>
          <a:prstGeom prst="rect">
            <a:avLst/>
          </a:prstGeom>
        </p:spPr>
      </p:pic>
      <p:sp>
        <p:nvSpPr>
          <p:cNvPr id="27" name="직사각형 13"/>
          <p:cNvSpPr/>
          <p:nvPr/>
        </p:nvSpPr>
        <p:spPr>
          <a:xfrm>
            <a:off x="558912" y="1220402"/>
            <a:ext cx="5298369" cy="16828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1)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상단의 프로젝트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(P)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참조추가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어셈블리 아래 확장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MySql.Data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체크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5)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확인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03</a:t>
                      </a: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DB 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생성</a:t>
                      </a:r>
                      <a:endParaRPr kumimoji="0" lang="ko-KR" altLang="en-US" sz="2600" b="1" i="1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361" y="2605756"/>
            <a:ext cx="5770190" cy="354454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2132" y="1356616"/>
            <a:ext cx="6692257" cy="4088056"/>
          </a:xfrm>
          <a:prstGeom prst="rect">
            <a:avLst/>
          </a:prstGeom>
        </p:spPr>
      </p:pic>
      <p:sp>
        <p:nvSpPr>
          <p:cNvPr id="28" name="직사각형 13"/>
          <p:cNvSpPr/>
          <p:nvPr/>
        </p:nvSpPr>
        <p:spPr>
          <a:xfrm>
            <a:off x="558912" y="1220402"/>
            <a:ext cx="5298369" cy="1044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MySQL Workbench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로그인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DB 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생성</a:t>
                      </a:r>
                      <a:endParaRPr kumimoji="0" lang="ko-KR" altLang="en-US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034" y="1975234"/>
            <a:ext cx="6451789" cy="432223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6179" y="2252557"/>
            <a:ext cx="5318581" cy="4016071"/>
          </a:xfrm>
          <a:prstGeom prst="rect">
            <a:avLst/>
          </a:prstGeom>
        </p:spPr>
      </p:pic>
      <p:sp>
        <p:nvSpPr>
          <p:cNvPr id="31" name="직사각형 13"/>
          <p:cNvSpPr/>
          <p:nvPr/>
        </p:nvSpPr>
        <p:spPr>
          <a:xfrm>
            <a:off x="558912" y="967697"/>
            <a:ext cx="5298369" cy="10496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SCHEMA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생성 아이콘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SCHEMA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이름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한글을 사용하려면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utf-8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을 설정해 두는 것이 좋습니다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13"/>
          <p:cNvSpPr/>
          <p:nvPr/>
        </p:nvSpPr>
        <p:spPr>
          <a:xfrm>
            <a:off x="6095998" y="945146"/>
            <a:ext cx="5298370" cy="10531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Apply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선택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Apply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선택 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Finish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13"/>
          <p:cNvSpPr/>
          <p:nvPr/>
        </p:nvSpPr>
        <p:spPr>
          <a:xfrm>
            <a:off x="7894084" y="4024249"/>
            <a:ext cx="3850184" cy="13745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CREATE SCHEMA ‘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’;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실행한 동작에 해당하는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문장을 작성해줍니다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그냥 넘기지 말고 한번씩 확인하고 넘어가면 도움이 될 것 같습니다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DB 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생성</a:t>
                      </a:r>
                      <a:endParaRPr kumimoji="0" lang="en-US" altLang="ko-KR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5442" y="1994805"/>
            <a:ext cx="6188852" cy="417195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6324" y="2280202"/>
            <a:ext cx="5221802" cy="3896370"/>
          </a:xfrm>
          <a:prstGeom prst="rect">
            <a:avLst/>
          </a:prstGeom>
        </p:spPr>
      </p:pic>
      <p:sp>
        <p:nvSpPr>
          <p:cNvPr id="31" name="직사각형 13"/>
          <p:cNvSpPr/>
          <p:nvPr/>
        </p:nvSpPr>
        <p:spPr>
          <a:xfrm>
            <a:off x="3831377" y="945147"/>
            <a:ext cx="7562991" cy="10531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Table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이름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Column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내용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(Name, Datatype)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작성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아래와 같은 화면이 뜨지 않는 경우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오른쪽 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화살표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개 아이콘을 클릭하시면 됩니다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Apply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-&gt; Apply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-&gt; Finish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13"/>
          <p:cNvSpPr/>
          <p:nvPr/>
        </p:nvSpPr>
        <p:spPr>
          <a:xfrm>
            <a:off x="543117" y="893440"/>
            <a:ext cx="5298370" cy="1047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1)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방금 생성한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SCHEMA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Tables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우클릭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Creat Table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13"/>
          <p:cNvSpPr/>
          <p:nvPr/>
        </p:nvSpPr>
        <p:spPr>
          <a:xfrm>
            <a:off x="7917024" y="4632294"/>
            <a:ext cx="3626636" cy="16904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CREATE TABLE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스키마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테이블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이름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   column1 data_type,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   column2 data_type,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    column3 daya_tape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DB </a:t>
                      </a:r>
                      <a:r>
                        <a:rPr kumimoji="0" lang="ko-KR" altLang="en-US" sz="1600" b="1" i="1" u="none" strike="noStrike" kern="0" cap="none" spc="0" normalizeH="0" baseline="0"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생성</a:t>
                      </a:r>
                      <a:endParaRPr kumimoji="0" lang="en-US" altLang="ko-KR" sz="1600" b="1" i="1" u="none" strike="noStrike" kern="0" cap="none" spc="0" normalizeH="0" baseline="0"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388" y="1785449"/>
            <a:ext cx="6628437" cy="4460422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6889" y="2095863"/>
            <a:ext cx="5539053" cy="4129499"/>
          </a:xfrm>
          <a:prstGeom prst="rect">
            <a:avLst/>
          </a:prstGeom>
        </p:spPr>
      </p:pic>
      <p:sp>
        <p:nvSpPr>
          <p:cNvPr id="33" name="직사각형 13"/>
          <p:cNvSpPr/>
          <p:nvPr/>
        </p:nvSpPr>
        <p:spPr>
          <a:xfrm>
            <a:off x="533398" y="747648"/>
            <a:ext cx="5298370" cy="10506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1)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방금 생성한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Table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아래 화면 표에 원하는 데이터 넣기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Apply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-&gt; Apply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-&gt; Finish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직사각형 13"/>
          <p:cNvSpPr/>
          <p:nvPr/>
        </p:nvSpPr>
        <p:spPr>
          <a:xfrm>
            <a:off x="7654599" y="3894552"/>
            <a:ext cx="3995972" cy="7272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41886"/>
                </a:solidFill>
                <a:latin typeface="맑은 고딕"/>
                <a:ea typeface="맑은 고딕"/>
                <a:cs typeface="맑은 고딕"/>
              </a:rPr>
              <a:t>INSERT INTO 테이블이름 [column1, column2, ...] VALUES (value1, value2, ...);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4188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3211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55"/>
                <a:gridCol w="44235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04 </a:t>
                      </a:r>
                      <a:r>
                        <a:rPr kumimoji="0" lang="en-US" altLang="ko-KR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C# MySQL</a:t>
                      </a:r>
                      <a:r>
                        <a:rPr kumimoji="0" lang="ko-KR" altLang="en-US" sz="2600" b="1" i="1" u="none" strike="noStrike" kern="0" cap="none" spc="0" normalizeH="0" baseline="0"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연동</a:t>
                      </a:r>
                      <a:endParaRPr kumimoji="0" lang="ko-KR" altLang="en-US" sz="2600" b="1" i="1" u="none" strike="noStrike" kern="0" cap="none" spc="0" normalizeH="0" baseline="0"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0" bIns="45720" anchor="b" anchorCtr="0"/>
                    <a:p>
                      <a:pPr algn="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04</a:t>
                      </a:r>
                      <a:endParaRPr lang="en-US" altLang="ko-KR" sz="10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 vert="horz" lIns="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0" cap="none" spc="0" normalizeH="0" baseline="0"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790" y="1234316"/>
            <a:ext cx="9593147" cy="2783332"/>
          </a:xfrm>
          <a:prstGeom prst="rect">
            <a:avLst/>
          </a:prstGeom>
        </p:spPr>
      </p:pic>
      <p:sp>
        <p:nvSpPr>
          <p:cNvPr id="27" name="직사각형 13"/>
          <p:cNvSpPr/>
          <p:nvPr/>
        </p:nvSpPr>
        <p:spPr>
          <a:xfrm>
            <a:off x="543117" y="4168873"/>
            <a:ext cx="9604060" cy="10489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using Mysql.Data.MysqlClient;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연결할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의 정보를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connStr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에 저장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connStr = “Server=localhost;Post=3306;Database=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데이터베이스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;Uid=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유저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;Pwd=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비밀번호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;”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393</ep:Words>
  <ep:PresentationFormat>와이드스크린</ep:PresentationFormat>
  <ep:Paragraphs>83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2020-05-08T02:50:41.000</dcterms:created>
  <dc:creator>조현석</dc:creator>
  <cp:lastModifiedBy>pc</cp:lastModifiedBy>
  <dcterms:modified xsi:type="dcterms:W3CDTF">2023-05-22T13:52:48.268</dcterms:modified>
  <cp:revision>44</cp:revision>
  <dc:title>PowerPoint 프레젠테이션</dc:title>
  <cp:version/>
</cp:coreProperties>
</file>