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58" autoAdjust="0"/>
    <p:restoredTop sz="99259"/>
  </p:normalViewPr>
  <p:slideViewPr>
    <p:cSldViewPr snapToGrid="0">
      <p:cViewPr>
        <p:scale>
          <a:sx n="100" d="100"/>
          <a:sy n="100" d="100"/>
        </p:scale>
        <p:origin x="126" y="63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anchor="ctr"/>
          <a:lstStyle/>
          <a:p>
            <a:pPr algn="ctr">
              <a:defRPr/>
            </a:pPr>
            <a:r>
              <a:rPr lang="en-US" altLang="ko-KR" sz="7200">
                <a:solidFill>
                  <a:prstClr val="white"/>
                </a:solidFill>
                <a:latin typeface="HY헤드라인M"/>
                <a:ea typeface="HY헤드라인M"/>
              </a:rPr>
              <a:t>Linux </a:t>
            </a:r>
            <a:r>
              <a:rPr lang="en-US" altLang="ko-KR" sz="6200">
                <a:solidFill>
                  <a:prstClr val="white"/>
                </a:solidFill>
                <a:latin typeface="HY헤드라인M"/>
                <a:ea typeface="HY헤드라인M"/>
              </a:rPr>
              <a:t>commands </a:t>
            </a:r>
            <a:r>
              <a:rPr lang="ko-KR" altLang="en-US" sz="6200">
                <a:solidFill>
                  <a:prstClr val="white"/>
                </a:solidFill>
                <a:latin typeface="HY헤드라인M"/>
                <a:ea typeface="HY헤드라인M"/>
              </a:rPr>
              <a:t>구현</a:t>
            </a:r>
            <a:endParaRPr lang="ko-KR" altLang="en-US" sz="6200">
              <a:solidFill>
                <a:prstClr val="white"/>
              </a:solidFill>
              <a:latin typeface="HY헤드라인M"/>
              <a:ea typeface="HY헤드라인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20382" y="5200047"/>
            <a:ext cx="3827286" cy="130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000">
                <a:solidFill>
                  <a:srgbClr val="118b4e"/>
                </a:solidFill>
                <a:latin typeface="야놀자 야체 B"/>
                <a:ea typeface="야놀자 야체 B"/>
              </a:rPr>
              <a:t>소프트웨어학과 </a:t>
            </a:r>
            <a:endParaRPr lang="ko-KR" altLang="en-US" sz="2000">
              <a:solidFill>
                <a:srgbClr val="118b4e"/>
              </a:solidFill>
              <a:latin typeface="야놀자 야체 B"/>
              <a:ea typeface="야놀자 야체 B"/>
            </a:endParaRPr>
          </a:p>
          <a:p>
            <a:pPr algn="r">
              <a:defRPr/>
            </a:pPr>
            <a:r>
              <a:rPr lang="en-US" altLang="ko-KR" sz="2000">
                <a:solidFill>
                  <a:srgbClr val="118b4e"/>
                </a:solidFill>
                <a:latin typeface="야놀자 야체 B"/>
                <a:ea typeface="야놀자 야체 B"/>
              </a:rPr>
              <a:t>2021763013</a:t>
            </a:r>
            <a:r>
              <a:rPr lang="ko-KR" altLang="en-US" sz="2000">
                <a:solidFill>
                  <a:srgbClr val="118b4e"/>
                </a:solidFill>
                <a:latin typeface="야놀자 야체 B"/>
                <a:ea typeface="야놀자 야체 B"/>
              </a:rPr>
              <a:t> 김민영</a:t>
            </a:r>
            <a:endParaRPr lang="ko-KR" altLang="en-US" sz="2000">
              <a:solidFill>
                <a:srgbClr val="118b4e"/>
              </a:solidFill>
              <a:latin typeface="야놀자 야체 B"/>
              <a:ea typeface="야놀자 야체 B"/>
            </a:endParaRPr>
          </a:p>
          <a:p>
            <a:pPr algn="r">
              <a:defRPr/>
            </a:pPr>
            <a:r>
              <a:rPr lang="en-US" altLang="ko-KR" sz="2000">
                <a:solidFill>
                  <a:srgbClr val="118b4e"/>
                </a:solidFill>
                <a:latin typeface="야놀자 야체 B"/>
                <a:ea typeface="야놀자 야체 B"/>
              </a:rPr>
              <a:t>23.06.14(</a:t>
            </a:r>
            <a:r>
              <a:rPr lang="ko-KR" altLang="en-US" sz="2000">
                <a:solidFill>
                  <a:srgbClr val="118b4e"/>
                </a:solidFill>
                <a:latin typeface="야놀자 야체 B"/>
                <a:ea typeface="야놀자 야체 B"/>
              </a:rPr>
              <a:t>수</a:t>
            </a:r>
            <a:r>
              <a:rPr lang="en-US" altLang="ko-KR" sz="2000">
                <a:solidFill>
                  <a:srgbClr val="118b4e"/>
                </a:solidFill>
                <a:latin typeface="야놀자 야체 B"/>
                <a:ea typeface="야놀자 야체 B"/>
              </a:rPr>
              <a:t>)</a:t>
            </a:r>
            <a:endParaRPr lang="en-US" altLang="ko-KR" sz="2000">
              <a:solidFill>
                <a:srgbClr val="118b4e"/>
              </a:solidFill>
              <a:latin typeface="야놀자 야체 B"/>
              <a:ea typeface="야놀자 야체 B"/>
            </a:endParaRPr>
          </a:p>
          <a:p>
            <a:pPr algn="r">
              <a:defRPr/>
            </a:pPr>
            <a:r>
              <a:rPr lang="ko-KR" altLang="en-US" sz="2000">
                <a:solidFill>
                  <a:srgbClr val="118b4e"/>
                </a:solidFill>
                <a:latin typeface="야놀자 야체 B"/>
                <a:ea typeface="야놀자 야체 B"/>
              </a:rPr>
              <a:t>시스템프로그래밍</a:t>
            </a:r>
            <a:endParaRPr lang="ko-KR" altLang="en-US" sz="2000">
              <a:solidFill>
                <a:srgbClr val="118b4e"/>
              </a:solidFill>
              <a:latin typeface="야놀자 야체 B"/>
              <a:ea typeface="야놀자 야체 B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721754" y="2469496"/>
            <a:ext cx="4748492" cy="4146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 b="1">
                <a:solidFill>
                  <a:schemeClr val="lt1"/>
                </a:solidFill>
              </a:rPr>
              <a:t>System Programming Project</a:t>
            </a:r>
            <a:endParaRPr lang="en-US" altLang="ko-KR"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4. head 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89" y="1239769"/>
            <a:ext cx="7210578" cy="547191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r="60740"/>
          <a:stretch>
            <a:fillRect/>
          </a:stretch>
        </p:blipFill>
        <p:spPr>
          <a:xfrm>
            <a:off x="8441428" y="2062205"/>
            <a:ext cx="3750572" cy="395655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r="48270" b="2770"/>
          <a:stretch>
            <a:fillRect/>
          </a:stretch>
        </p:blipFill>
        <p:spPr>
          <a:xfrm>
            <a:off x="4262407" y="1444903"/>
            <a:ext cx="4410828" cy="4846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5. mkdir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4"/>
          <p:cNvSpPr/>
          <p:nvPr/>
        </p:nvSpPr>
        <p:spPr>
          <a:xfrm>
            <a:off x="307235" y="3647045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362" y="1813420"/>
            <a:ext cx="7483488" cy="161557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577" y="4339511"/>
            <a:ext cx="7483488" cy="179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5. mkdir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r="45260" b="41430"/>
          <a:stretch>
            <a:fillRect/>
          </a:stretch>
        </p:blipFill>
        <p:spPr>
          <a:xfrm>
            <a:off x="670278" y="1757883"/>
            <a:ext cx="5106463" cy="455081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1110" t="59860" r="44160" b="-570"/>
          <a:stretch>
            <a:fillRect/>
          </a:stretch>
        </p:blipFill>
        <p:spPr>
          <a:xfrm>
            <a:off x="6096000" y="2357604"/>
            <a:ext cx="5490867" cy="3401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6. nl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006" y="1168891"/>
            <a:ext cx="4195570" cy="264543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rcRect t="43760" r="52230"/>
          <a:stretch>
            <a:fillRect/>
          </a:stretch>
        </p:blipFill>
        <p:spPr>
          <a:xfrm>
            <a:off x="7526162" y="2458383"/>
            <a:ext cx="4495978" cy="397558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rcRect r="52230" b="55590"/>
          <a:stretch>
            <a:fillRect/>
          </a:stretch>
        </p:blipFill>
        <p:spPr>
          <a:xfrm>
            <a:off x="2816219" y="3305751"/>
            <a:ext cx="4717525" cy="3293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7. pwd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427" y="1447093"/>
            <a:ext cx="4281166" cy="4303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313" y="2608524"/>
            <a:ext cx="10363126" cy="332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8. rmdir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5"/>
          <p:cNvSpPr/>
          <p:nvPr/>
        </p:nvSpPr>
        <p:spPr>
          <a:xfrm>
            <a:off x="188465" y="3594768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085" y="1821040"/>
            <a:ext cx="7513971" cy="160795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831" y="4254060"/>
            <a:ext cx="7559694" cy="180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8. rmdir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r="43790" b="42550"/>
          <a:stretch>
            <a:fillRect/>
          </a:stretch>
        </p:blipFill>
        <p:spPr>
          <a:xfrm>
            <a:off x="704679" y="1554493"/>
            <a:ext cx="5391320" cy="46074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t="59570" r="43480"/>
          <a:stretch>
            <a:fillRect/>
          </a:stretch>
        </p:blipFill>
        <p:spPr>
          <a:xfrm>
            <a:off x="6096001" y="2171854"/>
            <a:ext cx="5443681" cy="3255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9. tail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4"/>
          <p:cNvSpPr/>
          <p:nvPr/>
        </p:nvSpPr>
        <p:spPr>
          <a:xfrm>
            <a:off x="4382163" y="122116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사각형: 둥근 모서리 5"/>
          <p:cNvSpPr/>
          <p:nvPr/>
        </p:nvSpPr>
        <p:spPr>
          <a:xfrm>
            <a:off x="8424872" y="130280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-q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사각형: 둥근 모서리 4"/>
          <p:cNvSpPr/>
          <p:nvPr/>
        </p:nvSpPr>
        <p:spPr>
          <a:xfrm>
            <a:off x="193884" y="436968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902" y="1860827"/>
            <a:ext cx="4168550" cy="1729077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8424" y="1853199"/>
            <a:ext cx="3990218" cy="173355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7034" y="1833291"/>
            <a:ext cx="3805915" cy="202220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9676" y="4979622"/>
            <a:ext cx="5197290" cy="1089754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81424" y="5004094"/>
            <a:ext cx="5220152" cy="1585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9. tail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525" y="1180608"/>
            <a:ext cx="7407282" cy="567739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9855" y="1118181"/>
            <a:ext cx="6822144" cy="5739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10. touch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5"/>
          <p:cNvSpPr/>
          <p:nvPr/>
        </p:nvSpPr>
        <p:spPr>
          <a:xfrm>
            <a:off x="3951294" y="1212254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-a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사각형: 둥근 모서리 4"/>
          <p:cNvSpPr/>
          <p:nvPr/>
        </p:nvSpPr>
        <p:spPr>
          <a:xfrm>
            <a:off x="3883868" y="379434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사각형: 둥근 모서리 5"/>
          <p:cNvSpPr/>
          <p:nvPr/>
        </p:nvSpPr>
        <p:spPr>
          <a:xfrm>
            <a:off x="7655709" y="121752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-c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사각형: 둥근 모서리 4"/>
          <p:cNvSpPr/>
          <p:nvPr/>
        </p:nvSpPr>
        <p:spPr>
          <a:xfrm>
            <a:off x="404002" y="377934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사각형: 둥근 모서리 5"/>
          <p:cNvSpPr/>
          <p:nvPr/>
        </p:nvSpPr>
        <p:spPr>
          <a:xfrm>
            <a:off x="7801964" y="3779345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119" y="1719023"/>
            <a:ext cx="3751083" cy="187554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1513" y="1749639"/>
            <a:ext cx="3677602" cy="1849073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57936" y="1761897"/>
            <a:ext cx="4393721" cy="101667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202" y="4301826"/>
            <a:ext cx="3704487" cy="1783642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5728" y="4299642"/>
            <a:ext cx="3871710" cy="195772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88303" y="4295535"/>
            <a:ext cx="4243029" cy="2169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prstClr val="white"/>
                </a:solidFill>
                <a:latin typeface="HY견고딕"/>
                <a:ea typeface="HY견고딕"/>
              </a:rPr>
              <a:t>목차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666" y="1169329"/>
            <a:ext cx="4064989" cy="5432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1. cat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사각형: 둥근 모서리 4"/>
          <p:cNvSpPr/>
          <p:nvPr/>
        </p:nvSpPr>
        <p:spPr>
          <a:xfrm>
            <a:off x="1898172" y="123298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사각형: 둥근 모서리 5"/>
          <p:cNvSpPr/>
          <p:nvPr/>
        </p:nvSpPr>
        <p:spPr>
          <a:xfrm>
            <a:off x="3590925" y="123297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409234" y="1639499"/>
            <a:ext cx="4064989" cy="5432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2. chmod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411666" y="2538242"/>
            <a:ext cx="4064989" cy="5459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4. head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406802" y="3082233"/>
            <a:ext cx="4064990" cy="544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5. mkdir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404861" y="2081042"/>
            <a:ext cx="2500168" cy="5459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3. cp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407004" y="3616646"/>
            <a:ext cx="4064990" cy="54387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6. nl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405961" y="4139422"/>
            <a:ext cx="4064991" cy="5449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7. pwd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399158" y="4648328"/>
            <a:ext cx="4064990" cy="5432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8. rmdir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6"/>
          <p:cNvSpPr txBox="1"/>
          <p:nvPr/>
        </p:nvSpPr>
        <p:spPr>
          <a:xfrm>
            <a:off x="408683" y="5162678"/>
            <a:ext cx="4064990" cy="5432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9. tail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16"/>
          <p:cNvSpPr txBox="1"/>
          <p:nvPr/>
        </p:nvSpPr>
        <p:spPr>
          <a:xfrm>
            <a:off x="380108" y="5657978"/>
            <a:ext cx="4064990" cy="5432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10. touch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869597" y="315703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1868236" y="524436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사각형: 둥근 모서리 5"/>
          <p:cNvSpPr/>
          <p:nvPr/>
        </p:nvSpPr>
        <p:spPr>
          <a:xfrm>
            <a:off x="1885950" y="258552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사각형: 둥근 모서리 5"/>
          <p:cNvSpPr/>
          <p:nvPr/>
        </p:nvSpPr>
        <p:spPr>
          <a:xfrm>
            <a:off x="1865539" y="4710964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사각형: 둥근 모서리 5"/>
          <p:cNvSpPr/>
          <p:nvPr/>
        </p:nvSpPr>
        <p:spPr>
          <a:xfrm>
            <a:off x="1856016" y="574919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-a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사각형: 둥근 모서리 4"/>
          <p:cNvSpPr/>
          <p:nvPr/>
        </p:nvSpPr>
        <p:spPr>
          <a:xfrm>
            <a:off x="3593622" y="2595055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-q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사각형: 둥근 모서리 4"/>
          <p:cNvSpPr/>
          <p:nvPr/>
        </p:nvSpPr>
        <p:spPr>
          <a:xfrm>
            <a:off x="3592261" y="577776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-m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사각형: 둥근 모서리 5"/>
          <p:cNvSpPr/>
          <p:nvPr/>
        </p:nvSpPr>
        <p:spPr>
          <a:xfrm>
            <a:off x="3570514" y="5244364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-q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사각형: 둥근 모서리 4"/>
          <p:cNvSpPr/>
          <p:nvPr/>
        </p:nvSpPr>
        <p:spPr>
          <a:xfrm>
            <a:off x="5298597" y="1238252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사각형: 둥근 모서리 5"/>
          <p:cNvSpPr/>
          <p:nvPr/>
        </p:nvSpPr>
        <p:spPr>
          <a:xfrm>
            <a:off x="6991350" y="123825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-b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사각형: 둥근 모서리 4"/>
          <p:cNvSpPr/>
          <p:nvPr/>
        </p:nvSpPr>
        <p:spPr>
          <a:xfrm>
            <a:off x="5259136" y="5249637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사각형: 둥근 모서리 5"/>
          <p:cNvSpPr/>
          <p:nvPr/>
        </p:nvSpPr>
        <p:spPr>
          <a:xfrm>
            <a:off x="5286375" y="259080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사각형: 둥근 모서리 5"/>
          <p:cNvSpPr/>
          <p:nvPr/>
        </p:nvSpPr>
        <p:spPr>
          <a:xfrm>
            <a:off x="5256441" y="575446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-c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사각형: 둥근 모서리 4"/>
          <p:cNvSpPr/>
          <p:nvPr/>
        </p:nvSpPr>
        <p:spPr>
          <a:xfrm>
            <a:off x="6992686" y="5783037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사각형: 둥근 모서리 4"/>
          <p:cNvSpPr/>
          <p:nvPr/>
        </p:nvSpPr>
        <p:spPr>
          <a:xfrm>
            <a:off x="8639175" y="1209677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-A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사각형: 둥근 모서리 5"/>
          <p:cNvSpPr/>
          <p:nvPr/>
        </p:nvSpPr>
        <p:spPr>
          <a:xfrm>
            <a:off x="10331927" y="1209675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-s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사각형: 둥근 모서리 5"/>
          <p:cNvSpPr/>
          <p:nvPr/>
        </p:nvSpPr>
        <p:spPr>
          <a:xfrm>
            <a:off x="8635118" y="578303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TextBox 16"/>
          <p:cNvSpPr txBox="1"/>
          <p:nvPr/>
        </p:nvSpPr>
        <p:spPr>
          <a:xfrm>
            <a:off x="356976" y="6123343"/>
            <a:ext cx="4064990" cy="5476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118b4e"/>
                </a:solidFill>
                <a:latin typeface="맑은 고딕"/>
                <a:ea typeface="맑은 고딕"/>
                <a:cs typeface="맑은 고딕"/>
              </a:rPr>
              <a:t>11. rm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118b4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사각형: 둥근 모서리 4"/>
          <p:cNvSpPr/>
          <p:nvPr/>
        </p:nvSpPr>
        <p:spPr>
          <a:xfrm>
            <a:off x="1854455" y="6259083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사각형: 둥근 모서리 5"/>
          <p:cNvSpPr/>
          <p:nvPr/>
        </p:nvSpPr>
        <p:spPr>
          <a:xfrm>
            <a:off x="3598684" y="6271848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10. touch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3" y="1205684"/>
            <a:ext cx="7407282" cy="416088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1800" t="-760" r="3210" b="760"/>
          <a:stretch>
            <a:fillRect/>
          </a:stretch>
        </p:blipFill>
        <p:spPr>
          <a:xfrm>
            <a:off x="3502972" y="1196124"/>
            <a:ext cx="7043428" cy="499915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2300" r="41960"/>
          <a:stretch>
            <a:fillRect/>
          </a:stretch>
        </p:blipFill>
        <p:spPr>
          <a:xfrm>
            <a:off x="7947015" y="1457120"/>
            <a:ext cx="4149735" cy="4724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11. rm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2" name="사각형: 둥근 모서리 5"/>
          <p:cNvSpPr/>
          <p:nvPr/>
        </p:nvSpPr>
        <p:spPr>
          <a:xfrm>
            <a:off x="207968" y="4034493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사각형: 둥근 모서리 4"/>
          <p:cNvSpPr/>
          <p:nvPr/>
        </p:nvSpPr>
        <p:spPr>
          <a:xfrm>
            <a:off x="6676316" y="1226443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49" y="1777158"/>
            <a:ext cx="4959269" cy="1820044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2843" y="1745461"/>
            <a:ext cx="4857857" cy="1803557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8893" y="4676983"/>
            <a:ext cx="7559694" cy="180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11. rm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875" y="1588582"/>
            <a:ext cx="8089951" cy="464285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r="39320"/>
          <a:stretch>
            <a:fillRect/>
          </a:stretch>
        </p:blipFill>
        <p:spPr>
          <a:xfrm>
            <a:off x="6096000" y="1135136"/>
            <a:ext cx="4513589" cy="561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1. cat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4"/>
          <p:cNvSpPr/>
          <p:nvPr/>
        </p:nvSpPr>
        <p:spPr>
          <a:xfrm>
            <a:off x="4063069" y="399387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사각형: 둥근 모서리 4"/>
          <p:cNvSpPr/>
          <p:nvPr/>
        </p:nvSpPr>
        <p:spPr>
          <a:xfrm>
            <a:off x="160866" y="397345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사각형: 둥근 모서리 5"/>
          <p:cNvSpPr/>
          <p:nvPr/>
        </p:nvSpPr>
        <p:spPr>
          <a:xfrm>
            <a:off x="8152000" y="1224815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-b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사각형: 둥근 모서리 4"/>
          <p:cNvSpPr/>
          <p:nvPr/>
        </p:nvSpPr>
        <p:spPr>
          <a:xfrm>
            <a:off x="4040746" y="1207933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-A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사각형: 둥근 모서리 5"/>
          <p:cNvSpPr/>
          <p:nvPr/>
        </p:nvSpPr>
        <p:spPr>
          <a:xfrm>
            <a:off x="8209232" y="398589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-s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905" y="1796371"/>
            <a:ext cx="3787778" cy="2051713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8691" y="1779940"/>
            <a:ext cx="4141201" cy="20706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6745" y="1798100"/>
            <a:ext cx="3860976" cy="130765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3928" y="4529122"/>
            <a:ext cx="3791904" cy="1946771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22580" y="4533576"/>
            <a:ext cx="4122099" cy="2069531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79635" y="4540432"/>
            <a:ext cx="3841778" cy="2077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1. cat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1" name="사각형: 둥근 모서리 5"/>
          <p:cNvSpPr/>
          <p:nvPr/>
        </p:nvSpPr>
        <p:spPr>
          <a:xfrm>
            <a:off x="190500" y="1218010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105" y="1831359"/>
            <a:ext cx="4601217" cy="23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1. cat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6146"/>
            <a:ext cx="8926253" cy="535941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r="43120"/>
          <a:stretch>
            <a:fillRect/>
          </a:stretch>
        </p:blipFill>
        <p:spPr>
          <a:xfrm>
            <a:off x="3994023" y="1141160"/>
            <a:ext cx="5175847" cy="544835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r="54550"/>
          <a:stretch>
            <a:fillRect/>
          </a:stretch>
        </p:blipFill>
        <p:spPr>
          <a:xfrm>
            <a:off x="8239720" y="1114746"/>
            <a:ext cx="3642975" cy="5486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1. cat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2490" b="2490"/>
          <a:stretch>
            <a:fillRect/>
          </a:stretch>
        </p:blipFill>
        <p:spPr>
          <a:xfrm>
            <a:off x="166377" y="1197647"/>
            <a:ext cx="7625912" cy="551602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r="44340"/>
          <a:stretch>
            <a:fillRect/>
          </a:stretch>
        </p:blipFill>
        <p:spPr>
          <a:xfrm>
            <a:off x="5704034" y="1279774"/>
            <a:ext cx="4883179" cy="5402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2. chmod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287" y="1691489"/>
            <a:ext cx="5885212" cy="281896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r="50000"/>
          <a:stretch>
            <a:fillRect/>
          </a:stretch>
        </p:blipFill>
        <p:spPr>
          <a:xfrm>
            <a:off x="6633641" y="1708572"/>
            <a:ext cx="5059766" cy="4503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3. cp  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38" y="1628412"/>
            <a:ext cx="5905261" cy="312292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r="44770"/>
          <a:stretch>
            <a:fillRect/>
          </a:stretch>
        </p:blipFill>
        <p:spPr>
          <a:xfrm>
            <a:off x="6631056" y="1543023"/>
            <a:ext cx="5038075" cy="4804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prstClr val="white"/>
                </a:solidFill>
                <a:latin typeface="HY견고딕"/>
                <a:ea typeface="HY견고딕"/>
              </a:rPr>
              <a:t>4. head </a:t>
            </a:r>
            <a:endParaRPr lang="en-US" altLang="ko-KR" sz="28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0" name="사각형: 둥근 모서리 5"/>
          <p:cNvSpPr/>
          <p:nvPr/>
        </p:nvSpPr>
        <p:spPr>
          <a:xfrm>
            <a:off x="4129767" y="1261554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-v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사각형: 둥근 모서리 4"/>
          <p:cNvSpPr/>
          <p:nvPr/>
        </p:nvSpPr>
        <p:spPr>
          <a:xfrm>
            <a:off x="8055404" y="128876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-q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사각형: 둥근 모서리 5"/>
          <p:cNvSpPr/>
          <p:nvPr/>
        </p:nvSpPr>
        <p:spPr>
          <a:xfrm>
            <a:off x="236764" y="4668609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789" y="1886358"/>
            <a:ext cx="3898168" cy="171953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222" y="5235953"/>
            <a:ext cx="4877480" cy="106694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1430" y="5239229"/>
            <a:ext cx="5281117" cy="146316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64183" y="1871449"/>
            <a:ext cx="3987664" cy="220696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08346" y="1875593"/>
            <a:ext cx="3918156" cy="178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</ep:Words>
  <ep:PresentationFormat>와이드스크린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2020-07-29T02:43:58.000</dcterms:created>
  <dc:creator>조현석</dc:creator>
  <cp:lastModifiedBy>pc</cp:lastModifiedBy>
  <dcterms:modified xsi:type="dcterms:W3CDTF">2023-06-09T10:33:38.361</dcterms:modified>
  <cp:revision>45</cp:revision>
  <dc:title>PowerPoint 프레젠테이션</dc:title>
  <cp:version/>
</cp:coreProperties>
</file>