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31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0" y="612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7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16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03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48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55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66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8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75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50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2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92490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0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selfish-developer.com/entry/init-%ED%94%84%EB%A1%9C%EC%84%B8%EC%8A%A4-%EA%B7%B8%EB%A6%AC%EA%B3%A0-systemd" TargetMode="External" /><Relationship Id="rId3" Type="http://schemas.openxmlformats.org/officeDocument/2006/relationships/hyperlink" Target="https://rudalson.tistory.com/entry/Linux%EC%9D%98-init-process-%EA%B7%B8%EB%A6%AC%EA%B3%A0-systemd" TargetMode="External" /><Relationship Id="rId4" Type="http://schemas.openxmlformats.org/officeDocument/2006/relationships/hyperlink" Target="https://www.kernelpanic.kr/16?category=921909" TargetMode="External" /><Relationship Id="rId5" Type="http://schemas.openxmlformats.org/officeDocument/2006/relationships/hyperlink" Target="https://www.kernelpanic.kr/17" TargetMode="External" /><Relationship Id="rId6" Type="http://schemas.openxmlformats.org/officeDocument/2006/relationships/hyperlink" Target="https://www.kernelpanic.kr/18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98550" y="2219415"/>
            <a:ext cx="9994900" cy="1328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5400" b="1" i="1">
                <a:solidFill>
                  <a:srgbClr val="42c7f1"/>
                </a:solidFill>
                <a:latin typeface="야놀자 야체 B"/>
                <a:ea typeface="야놀자 야체 B"/>
              </a:rPr>
              <a:t>i</a:t>
            </a:r>
            <a:r>
              <a:rPr lang="en-US" altLang="ko-KR" sz="5400" b="1" i="1">
                <a:solidFill>
                  <a:srgbClr val="5b9bd5"/>
                </a:solidFill>
                <a:latin typeface="야놀자 야체 B"/>
                <a:ea typeface="야놀자 야체 B"/>
              </a:rPr>
              <a:t>nit</a:t>
            </a:r>
            <a:r>
              <a:rPr lang="en-US" altLang="ko-KR" sz="5400" i="1">
                <a:solidFill>
                  <a:srgbClr val="5b9bd5"/>
                </a:solidFill>
                <a:latin typeface="야놀자 야체 R"/>
                <a:ea typeface="야놀자 야체 R"/>
              </a:rPr>
              <a:t>, </a:t>
            </a:r>
            <a:r>
              <a:rPr lang="en-US" altLang="ko-KR" sz="5400" b="1" i="1">
                <a:solidFill>
                  <a:srgbClr val="42c7f1"/>
                </a:solidFill>
                <a:latin typeface="야놀자 야체 B"/>
                <a:ea typeface="야놀자 야체 B"/>
              </a:rPr>
              <a:t>S</a:t>
            </a:r>
            <a:r>
              <a:rPr lang="en-US" altLang="ko-KR" sz="5400" b="1" i="1">
                <a:solidFill>
                  <a:srgbClr val="5b9bd5"/>
                </a:solidFill>
                <a:latin typeface="야놀자 야체 B"/>
                <a:ea typeface="야놀자 야체 B"/>
              </a:rPr>
              <a:t>ystmed</a:t>
            </a:r>
            <a:endParaRPr lang="en-US" altLang="ko-KR" sz="5400" b="1" i="1">
              <a:solidFill>
                <a:srgbClr val="5b9bd5"/>
              </a:solidFill>
              <a:latin typeface="야놀자 야체 B"/>
              <a:ea typeface="야놀자 야체 B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8750304" y="4963429"/>
            <a:ext cx="2428876" cy="100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500"/>
              <a:t>소프트웨어학과</a:t>
            </a:r>
            <a:endParaRPr lang="ko-KR" altLang="en-US" sz="1500"/>
          </a:p>
          <a:p>
            <a:pPr algn="r">
              <a:defRPr/>
            </a:pPr>
            <a:r>
              <a:rPr lang="en-US" altLang="ko-KR" sz="1500"/>
              <a:t>2021763013</a:t>
            </a:r>
            <a:r>
              <a:rPr lang="ko-KR" altLang="en-US" sz="1500"/>
              <a:t> 김민영</a:t>
            </a:r>
            <a:endParaRPr lang="ko-KR" altLang="en-US" sz="1500"/>
          </a:p>
          <a:p>
            <a:pPr algn="r">
              <a:defRPr/>
            </a:pPr>
            <a:r>
              <a:rPr lang="en-US" altLang="ko-KR" sz="1500"/>
              <a:t>2023.05.30(</a:t>
            </a:r>
            <a:r>
              <a:rPr lang="ko-KR" altLang="en-US" sz="1500"/>
              <a:t>화</a:t>
            </a:r>
            <a:r>
              <a:rPr lang="en-US" altLang="ko-KR" sz="1500"/>
              <a:t>)</a:t>
            </a:r>
            <a:endParaRPr lang="en-US" altLang="ko-KR" sz="1500"/>
          </a:p>
          <a:p>
            <a:pPr algn="r">
              <a:defRPr/>
            </a:pPr>
            <a:r>
              <a:rPr lang="ko-KR" altLang="en-US" sz="1500"/>
              <a:t>시스템프로그래밍</a:t>
            </a:r>
            <a:endParaRPr lang="ko-KR" altLang="en-US" sz="1500"/>
          </a:p>
        </p:txBody>
      </p:sp>
      <p:cxnSp>
        <p:nvCxnSpPr>
          <p:cNvPr id="17" name=""/>
          <p:cNvCxnSpPr/>
          <p:nvPr/>
        </p:nvCxnSpPr>
        <p:spPr>
          <a:xfrm>
            <a:off x="1089705" y="3429000"/>
            <a:ext cx="9910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직사각형 21"/>
          <p:cNvSpPr/>
          <p:nvPr/>
        </p:nvSpPr>
        <p:spPr>
          <a:xfrm>
            <a:off x="3257329" y="2997"/>
            <a:ext cx="5788620" cy="9094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1" u="none" strike="noStrike" kern="1200" cap="none" spc="0" normalizeH="0" baseline="0" mc:Ignorable="hp" hp:hslEmbossed="0">
                <a:solidFill>
                  <a:srgbClr val="5b9bd5"/>
                </a:solidFill>
                <a:latin typeface="야놀자 야체 R"/>
                <a:ea typeface="야놀자 야체 R"/>
              </a:rPr>
              <a:t>05</a:t>
            </a:r>
            <a:r>
              <a:rPr xmlns:mc="http://schemas.openxmlformats.org/markup-compatibility/2006" xmlns:hp="http://schemas.haansoft.com/office/presentation/8.0" kumimoji="0" lang="en-US" altLang="ko-KR" sz="3600" b="1" i="1" u="none" strike="noStrike" kern="1200" cap="none" spc="0" normalizeH="0" baseline="0" mc:Ignorable="hp" hp:hslEmbossed="0">
                <a:solidFill>
                  <a:srgbClr val="5b9bd5"/>
                </a:solidFill>
                <a:latin typeface="야놀자 야체 B"/>
                <a:ea typeface="야놀자 야체 B"/>
              </a:rPr>
              <a:t>Systemd</a:t>
            </a:r>
            <a:endParaRPr xmlns:mc="http://schemas.openxmlformats.org/markup-compatibility/2006" xmlns:hp="http://schemas.haansoft.com/office/presentation/8.0" kumimoji="0" lang="en-US" altLang="ko-KR" sz="3600" b="1" i="1" u="none" strike="noStrike" kern="1200" cap="none" spc="0" normalizeH="0" baseline="0" mc:Ignorable="hp" hp:hslEmbossed="0">
              <a:solidFill>
                <a:srgbClr val="5b9bd5"/>
              </a:solidFill>
              <a:latin typeface="야놀자 야체 B"/>
              <a:ea typeface="야놀자 야체 B"/>
            </a:endParaRPr>
          </a:p>
        </p:txBody>
      </p:sp>
      <p:cxnSp>
        <p:nvCxnSpPr>
          <p:cNvPr id="2138" name=""/>
          <p:cNvCxnSpPr/>
          <p:nvPr/>
        </p:nvCxnSpPr>
        <p:spPr>
          <a:xfrm>
            <a:off x="1140732" y="889000"/>
            <a:ext cx="9910536" cy="0"/>
          </a:xfrm>
          <a:prstGeom prst="line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  <p:sp>
        <p:nvSpPr>
          <p:cNvPr id="2139" name="직사각형 3"/>
          <p:cNvSpPr/>
          <p:nvPr/>
        </p:nvSpPr>
        <p:spPr>
          <a:xfrm>
            <a:off x="1184312" y="1191802"/>
            <a:ext cx="9853508" cy="51213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기존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Init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시스템과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Systemd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34188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기존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init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시스템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일련화(Sequalization)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프로세스 생성 작업들은 모두 하나하나씩 차례대로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일련화하여 일어난다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-&gt; 이것을 뒤집은 새로운 방식의 부팅 프로세스가 systemd이다.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Systemd -  병렬화(parallelization)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init프로세스가 모든 작업을 차례차례 진행했다면, systemd는 프로세스 생성과정에서 병렬화 기능을 제공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한다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init 프로세스보다 빠르게 부팅이 가능하도록 한다.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직사각형 21"/>
          <p:cNvSpPr/>
          <p:nvPr/>
        </p:nvSpPr>
        <p:spPr>
          <a:xfrm>
            <a:off x="3257329" y="2997"/>
            <a:ext cx="5788620" cy="9094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1" u="none" strike="noStrike" kern="1200" cap="none" spc="0" normalizeH="0" baseline="0" mc:Ignorable="hp" hp:hslEmbossed="0">
                <a:solidFill>
                  <a:srgbClr val="5b9bd5"/>
                </a:solidFill>
                <a:latin typeface="야놀자 야체 R"/>
                <a:ea typeface="야놀자 야체 R"/>
              </a:rPr>
              <a:t>05</a:t>
            </a:r>
            <a:r>
              <a:rPr xmlns:mc="http://schemas.openxmlformats.org/markup-compatibility/2006" xmlns:hp="http://schemas.haansoft.com/office/presentation/8.0" kumimoji="0" lang="en-US" altLang="ko-KR" sz="3600" b="1" i="1" u="none" strike="noStrike" kern="1200" cap="none" spc="0" normalizeH="0" baseline="0" mc:Ignorable="hp" hp:hslEmbossed="0">
                <a:solidFill>
                  <a:srgbClr val="5b9bd5"/>
                </a:solidFill>
                <a:latin typeface="야놀자 야체 B"/>
                <a:ea typeface="야놀자 야체 B"/>
              </a:rPr>
              <a:t>Systemd</a:t>
            </a:r>
            <a:endParaRPr xmlns:mc="http://schemas.openxmlformats.org/markup-compatibility/2006" xmlns:hp="http://schemas.haansoft.com/office/presentation/8.0" kumimoji="0" lang="en-US" altLang="ko-KR" sz="3600" b="1" i="1" u="none" strike="noStrike" kern="1200" cap="none" spc="0" normalizeH="0" baseline="0" mc:Ignorable="hp" hp:hslEmbossed="0">
              <a:solidFill>
                <a:srgbClr val="5b9bd5"/>
              </a:solidFill>
              <a:latin typeface="야놀자 야체 B"/>
              <a:ea typeface="야놀자 야체 B"/>
            </a:endParaRPr>
          </a:p>
        </p:txBody>
      </p:sp>
      <p:cxnSp>
        <p:nvCxnSpPr>
          <p:cNvPr id="2138" name=""/>
          <p:cNvCxnSpPr/>
          <p:nvPr/>
        </p:nvCxnSpPr>
        <p:spPr>
          <a:xfrm>
            <a:off x="1140732" y="889000"/>
            <a:ext cx="9910536" cy="0"/>
          </a:xfrm>
          <a:prstGeom prst="line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  <p:sp>
        <p:nvSpPr>
          <p:cNvPr id="2139" name="직사각형 3"/>
          <p:cNvSpPr/>
          <p:nvPr/>
        </p:nvSpPr>
        <p:spPr>
          <a:xfrm>
            <a:off x="1184312" y="1191802"/>
            <a:ext cx="9869652" cy="23686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Systemd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34188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대부분의 최신 리눅스 배포판에서 기본 init 시스템으로 사용되고 있으며, 기존 init 시스템에 대한 대안으로 널리 사용되고 있다. 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init의 단점을 보완하고 부팅 시간을 단축시켜 기존의 init 시스템보다 더 빠른 부팅과 성능을 제공.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43" name="직사각형 3"/>
          <p:cNvSpPr/>
          <p:nvPr/>
        </p:nvSpPr>
        <p:spPr>
          <a:xfrm>
            <a:off x="1233821" y="3958934"/>
            <a:ext cx="9724358" cy="237328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Systemd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 기능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34188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1) 부팅 시스템 초기화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2) 서비스 관리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3) 실행 레벨 관리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앞에서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봤던 기능과 같다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직사각형 21"/>
          <p:cNvSpPr/>
          <p:nvPr/>
        </p:nvSpPr>
        <p:spPr>
          <a:xfrm>
            <a:off x="3257329" y="2997"/>
            <a:ext cx="5788620" cy="9094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1" u="none" strike="noStrike" kern="1200" cap="none" spc="0" normalizeH="0" baseline="0" mc:Ignorable="hp" hp:hslEmbossed="0">
                <a:solidFill>
                  <a:srgbClr val="5b9bd5"/>
                </a:solidFill>
                <a:latin typeface="야놀자 야체 R"/>
                <a:ea typeface="야놀자 야체 R"/>
              </a:rPr>
              <a:t>05</a:t>
            </a:r>
            <a:r>
              <a:rPr xmlns:mc="http://schemas.openxmlformats.org/markup-compatibility/2006" xmlns:hp="http://schemas.haansoft.com/office/presentation/8.0" kumimoji="0" lang="en-US" altLang="ko-KR" sz="3600" b="1" i="1" u="none" strike="noStrike" kern="1200" cap="none" spc="0" normalizeH="0" baseline="0" mc:Ignorable="hp" hp:hslEmbossed="0">
                <a:solidFill>
                  <a:srgbClr val="5b9bd5"/>
                </a:solidFill>
                <a:latin typeface="야놀자 야체 B"/>
                <a:ea typeface="야놀자 야체 B"/>
              </a:rPr>
              <a:t>Systemd</a:t>
            </a:r>
            <a:endParaRPr xmlns:mc="http://schemas.openxmlformats.org/markup-compatibility/2006" xmlns:hp="http://schemas.haansoft.com/office/presentation/8.0" kumimoji="0" lang="en-US" altLang="ko-KR" sz="3600" b="1" i="1" u="none" strike="noStrike" kern="1200" cap="none" spc="0" normalizeH="0" baseline="0" mc:Ignorable="hp" hp:hslEmbossed="0">
              <a:solidFill>
                <a:srgbClr val="5b9bd5"/>
              </a:solidFill>
              <a:latin typeface="야놀자 야체 B"/>
              <a:ea typeface="야놀자 야체 B"/>
            </a:endParaRPr>
          </a:p>
        </p:txBody>
      </p:sp>
      <p:cxnSp>
        <p:nvCxnSpPr>
          <p:cNvPr id="2138" name=""/>
          <p:cNvCxnSpPr/>
          <p:nvPr/>
        </p:nvCxnSpPr>
        <p:spPr>
          <a:xfrm>
            <a:off x="1140732" y="889000"/>
            <a:ext cx="9910536" cy="0"/>
          </a:xfrm>
          <a:prstGeom prst="line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  <p:sp>
        <p:nvSpPr>
          <p:cNvPr id="2140" name="직사각형 3"/>
          <p:cNvSpPr/>
          <p:nvPr/>
        </p:nvSpPr>
        <p:spPr>
          <a:xfrm>
            <a:off x="1233820" y="1279020"/>
            <a:ext cx="9724358" cy="48055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Systemd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 기능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34188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4) 유닛(Unit) 관리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: 시스템 구성 요소를 유닛(Unit)이라는 단위로 관리. 유닛은 서비스 유닛, 타이머 유닛, 소켓 유닛 등의 형태로 존재하며, 각각 다른 기능과 속성. 유닛들을 관리하고 상호작용하는 기능을 제공하여 시스템을 효율적으로 운영합니다.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5) 로그 관리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: 시스템 로그를 수집하고 관리하는 기능을 제공. 로그는 표준 출력이나 파일에 기록되며, journalctl 명령을 사용하여 로그를 검색하고 분석.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6) 자동 복구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: 시스템의 이상 상태를 감지하고 자동 복구를 수행하는 기능을 제공. 예를 들어, 서비스가 비정상적으로 종료되면 systemd가 해당 서비스를 다시 시작.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61958" y="1582786"/>
            <a:ext cx="9914585" cy="4616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rgbClr val="341886"/>
                </a:solidFill>
                <a:hlinkClick r:id="rId2"/>
              </a:rPr>
              <a:t>https://selfish-developer.com/entry/init-%ED%94%84%EB%A1%9C%EC%84%B8%EC%8A%A4-%EA%B7%B8%EB%A6%AC%EA%B3%A0-systemd</a:t>
            </a:r>
            <a:r>
              <a:rPr lang="ko-KR" altLang="en-US" b="1">
                <a:solidFill>
                  <a:srgbClr val="341886"/>
                </a:solidFill>
              </a:rPr>
              <a:t> </a:t>
            </a:r>
            <a:endParaRPr lang="ko-KR" altLang="en-US" b="1">
              <a:solidFill>
                <a:srgbClr val="341886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ko-KR" altLang="en-US" b="1">
              <a:solidFill>
                <a:srgbClr val="341886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b="1">
                <a:solidFill>
                  <a:srgbClr val="341886"/>
                </a:solidFill>
                <a:hlinkClick r:id="rId3"/>
              </a:rPr>
              <a:t>https://rudalson.tistory.com/entry/Linux%EC%9D%98-init-process-%EA%B7%B8%EB%A6%AC%EA%B3%A0-systemd</a:t>
            </a:r>
            <a:r>
              <a:rPr lang="ko-KR" altLang="en-US" b="1">
                <a:solidFill>
                  <a:srgbClr val="341886"/>
                </a:solidFill>
              </a:rPr>
              <a:t> </a:t>
            </a:r>
            <a:endParaRPr lang="ko-KR" altLang="en-US" b="1">
              <a:solidFill>
                <a:srgbClr val="341886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ko-KR" altLang="en-US" b="1">
              <a:solidFill>
                <a:srgbClr val="341886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b="1">
                <a:solidFill>
                  <a:srgbClr val="341886"/>
                </a:solidFill>
                <a:hlinkClick r:id="rId4"/>
              </a:rPr>
              <a:t>https://www.kernelpanic.kr/16?category=921909</a:t>
            </a:r>
            <a:endParaRPr lang="en-US" altLang="en-US" b="1">
              <a:solidFill>
                <a:srgbClr val="341886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en-US" b="1">
              <a:solidFill>
                <a:srgbClr val="341886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b="1">
                <a:solidFill>
                  <a:srgbClr val="341886"/>
                </a:solidFill>
                <a:hlinkClick r:id="rId5"/>
              </a:rPr>
              <a:t>https://www.kernelpanic.kr/17</a:t>
            </a:r>
            <a:endParaRPr lang="en-US" altLang="en-US" b="1">
              <a:solidFill>
                <a:srgbClr val="341886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en-US" b="1">
              <a:solidFill>
                <a:srgbClr val="341886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b="1">
                <a:solidFill>
                  <a:srgbClr val="341886"/>
                </a:solidFill>
                <a:hlinkClick r:id="rId6"/>
              </a:rPr>
              <a:t>https://www.kernelpanic.kr/18</a:t>
            </a:r>
            <a:r>
              <a:rPr lang="ko-KR" altLang="en-US" b="1">
                <a:solidFill>
                  <a:srgbClr val="341886"/>
                </a:solidFill>
              </a:rPr>
              <a:t> </a:t>
            </a:r>
            <a:endParaRPr lang="ko-KR" altLang="en-US" b="1">
              <a:solidFill>
                <a:srgbClr val="341886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58979" y="303896"/>
            <a:ext cx="1840909" cy="90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5b9bd5"/>
                </a:solidFill>
                <a:latin typeface="야놀자 야체 B"/>
                <a:ea typeface="야놀자 야체 B"/>
              </a:rPr>
              <a:t>출처</a:t>
            </a:r>
            <a:endParaRPr lang="ko-KR" altLang="en-US" sz="3600" b="1" i="1">
              <a:solidFill>
                <a:srgbClr val="5b9bd5"/>
              </a:solidFill>
              <a:latin typeface="야놀자 야체 B"/>
              <a:ea typeface="야놀자 야체 B"/>
            </a:endParaRPr>
          </a:p>
        </p:txBody>
      </p:sp>
      <p:cxnSp>
        <p:nvCxnSpPr>
          <p:cNvPr id="2131" name=""/>
          <p:cNvCxnSpPr/>
          <p:nvPr/>
        </p:nvCxnSpPr>
        <p:spPr>
          <a:xfrm>
            <a:off x="1140731" y="1222604"/>
            <a:ext cx="9910536" cy="0"/>
          </a:xfrm>
          <a:prstGeom prst="line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0" y="1329516"/>
            <a:ext cx="4429102" cy="546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rgbClr val="341886"/>
                </a:solidFill>
              </a:rPr>
              <a:t>I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nit</a:t>
            </a:r>
            <a:endParaRPr lang="en-US" altLang="ko-KR" sz="20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57329" y="2997"/>
            <a:ext cx="5788620" cy="90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i="1">
                <a:solidFill>
                  <a:srgbClr val="5b9bd5"/>
                </a:solidFill>
                <a:latin typeface="야놀자 야체 R"/>
                <a:ea typeface="야놀자 야체 R"/>
              </a:rPr>
              <a:t>00</a:t>
            </a:r>
            <a:r>
              <a:rPr lang="ko-KR" altLang="en-US" sz="3600" b="1" i="1">
                <a:solidFill>
                  <a:srgbClr val="5b9bd5"/>
                </a:solidFill>
                <a:latin typeface="야놀자 야체 B"/>
                <a:ea typeface="야놀자 야체 B"/>
              </a:rPr>
              <a:t>목차</a:t>
            </a:r>
            <a:endParaRPr lang="ko-KR" altLang="en-US" sz="3600" b="1" i="1">
              <a:solidFill>
                <a:srgbClr val="5b9bd5"/>
              </a:solidFill>
              <a:latin typeface="야놀자 야체 B"/>
              <a:ea typeface="야놀자 야체 B"/>
            </a:endParaRPr>
          </a:p>
        </p:txBody>
      </p:sp>
      <p:grpSp>
        <p:nvGrpSpPr>
          <p:cNvPr id="2118" name="그룹 2117"/>
          <p:cNvGrpSpPr/>
          <p:nvPr/>
        </p:nvGrpSpPr>
        <p:grpSpPr>
          <a:xfrm rot="0">
            <a:off x="2459202" y="1235528"/>
            <a:ext cx="2475234" cy="712999"/>
            <a:chOff x="2244663" y="4782047"/>
            <a:chExt cx="1828895" cy="474874"/>
          </a:xfrm>
        </p:grpSpPr>
        <p:sp>
          <p:nvSpPr>
            <p:cNvPr id="138" name="모서리가 둥근 직사각형 137"/>
            <p:cNvSpPr/>
            <p:nvPr/>
          </p:nvSpPr>
          <p:spPr>
            <a:xfrm flipH="1">
              <a:off x="2390774" y="4853924"/>
              <a:ext cx="1682785" cy="39347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2600" b="1">
                  <a:solidFill>
                    <a:prstClr val="white"/>
                  </a:solidFill>
                </a:rPr>
                <a:t>01</a:t>
              </a:r>
              <a:endParaRPr lang="en-US" altLang="ko-KR" sz="2600" b="1">
                <a:solidFill>
                  <a:prstClr val="white"/>
                </a:solidFill>
              </a:endParaRPr>
            </a:p>
          </p:txBody>
        </p:sp>
        <p:sp>
          <p:nvSpPr>
            <p:cNvPr id="137" name="자유형 136"/>
            <p:cNvSpPr/>
            <p:nvPr/>
          </p:nvSpPr>
          <p:spPr>
            <a:xfrm flipH="1">
              <a:off x="2244663" y="4782047"/>
              <a:ext cx="1827177" cy="474874"/>
            </a:xfrm>
            <a:custGeom>
              <a:avLst/>
              <a:gdLst>
                <a:gd name="connsiteX0" fmla="*/ 4281220 w 4281220"/>
                <a:gd name="connsiteY0" fmla="*/ 215561 h 553722"/>
                <a:gd name="connsiteX1" fmla="*/ 4100245 w 4281220"/>
                <a:gd name="connsiteY1" fmla="*/ 44111 h 553722"/>
                <a:gd name="connsiteX2" fmla="*/ 3595420 w 4281220"/>
                <a:gd name="connsiteY2" fmla="*/ 6011 h 553722"/>
                <a:gd name="connsiteX3" fmla="*/ 1566595 w 4281220"/>
                <a:gd name="connsiteY3" fmla="*/ 6011 h 553722"/>
                <a:gd name="connsiteX4" fmla="*/ 356920 w 4281220"/>
                <a:gd name="connsiteY4" fmla="*/ 63161 h 553722"/>
                <a:gd name="connsiteX5" fmla="*/ 23545 w 4281220"/>
                <a:gd name="connsiteY5" fmla="*/ 253661 h 553722"/>
                <a:gd name="connsiteX6" fmla="*/ 156895 w 4281220"/>
                <a:gd name="connsiteY6" fmla="*/ 510836 h 553722"/>
                <a:gd name="connsiteX7" fmla="*/ 1185595 w 4281220"/>
                <a:gd name="connsiteY7" fmla="*/ 539411 h 553722"/>
                <a:gd name="connsiteX8" fmla="*/ 3328720 w 4281220"/>
                <a:gd name="connsiteY8" fmla="*/ 548936 h 553722"/>
                <a:gd name="connsiteX9" fmla="*/ 4128820 w 4281220"/>
                <a:gd name="connsiteY9" fmla="*/ 529886 h 553722"/>
                <a:gd name="connsiteX10" fmla="*/ 4252645 w 4281220"/>
                <a:gd name="connsiteY10" fmla="*/ 310811 h 553722"/>
                <a:gd name="connsiteX11" fmla="*/ 4157395 w 4281220"/>
                <a:gd name="connsiteY11" fmla="*/ 158411 h 553722"/>
                <a:gd name="connsiteX0" fmla="*/ 4281220 w 4335365"/>
                <a:gd name="connsiteY0" fmla="*/ 215561 h 549247"/>
                <a:gd name="connsiteX1" fmla="*/ 4100245 w 4335365"/>
                <a:gd name="connsiteY1" fmla="*/ 44111 h 549247"/>
                <a:gd name="connsiteX2" fmla="*/ 3595420 w 4335365"/>
                <a:gd name="connsiteY2" fmla="*/ 6011 h 549247"/>
                <a:gd name="connsiteX3" fmla="*/ 1566595 w 4335365"/>
                <a:gd name="connsiteY3" fmla="*/ 6011 h 549247"/>
                <a:gd name="connsiteX4" fmla="*/ 356920 w 4335365"/>
                <a:gd name="connsiteY4" fmla="*/ 63161 h 549247"/>
                <a:gd name="connsiteX5" fmla="*/ 23545 w 4335365"/>
                <a:gd name="connsiteY5" fmla="*/ 253661 h 549247"/>
                <a:gd name="connsiteX6" fmla="*/ 156895 w 4335365"/>
                <a:gd name="connsiteY6" fmla="*/ 510836 h 549247"/>
                <a:gd name="connsiteX7" fmla="*/ 1185595 w 4335365"/>
                <a:gd name="connsiteY7" fmla="*/ 539411 h 549247"/>
                <a:gd name="connsiteX8" fmla="*/ 1976170 w 4335365"/>
                <a:gd name="connsiteY8" fmla="*/ 539411 h 549247"/>
                <a:gd name="connsiteX9" fmla="*/ 4128820 w 4335365"/>
                <a:gd name="connsiteY9" fmla="*/ 529886 h 549247"/>
                <a:gd name="connsiteX10" fmla="*/ 4252645 w 4335365"/>
                <a:gd name="connsiteY10" fmla="*/ 310811 h 549247"/>
                <a:gd name="connsiteX11" fmla="*/ 4157395 w 4335365"/>
                <a:gd name="connsiteY11" fmla="*/ 158411 h 549247"/>
                <a:gd name="connsiteX0" fmla="*/ 4281220 w 4332766"/>
                <a:gd name="connsiteY0" fmla="*/ 215561 h 556344"/>
                <a:gd name="connsiteX1" fmla="*/ 4100245 w 4332766"/>
                <a:gd name="connsiteY1" fmla="*/ 44111 h 556344"/>
                <a:gd name="connsiteX2" fmla="*/ 3595420 w 4332766"/>
                <a:gd name="connsiteY2" fmla="*/ 6011 h 556344"/>
                <a:gd name="connsiteX3" fmla="*/ 1566595 w 4332766"/>
                <a:gd name="connsiteY3" fmla="*/ 6011 h 556344"/>
                <a:gd name="connsiteX4" fmla="*/ 356920 w 4332766"/>
                <a:gd name="connsiteY4" fmla="*/ 63161 h 556344"/>
                <a:gd name="connsiteX5" fmla="*/ 23545 w 4332766"/>
                <a:gd name="connsiteY5" fmla="*/ 253661 h 556344"/>
                <a:gd name="connsiteX6" fmla="*/ 156895 w 4332766"/>
                <a:gd name="connsiteY6" fmla="*/ 510836 h 556344"/>
                <a:gd name="connsiteX7" fmla="*/ 1185595 w 4332766"/>
                <a:gd name="connsiteY7" fmla="*/ 539411 h 556344"/>
                <a:gd name="connsiteX8" fmla="*/ 1976170 w 4332766"/>
                <a:gd name="connsiteY8" fmla="*/ 539411 h 556344"/>
                <a:gd name="connsiteX9" fmla="*/ 2919145 w 4332766"/>
                <a:gd name="connsiteY9" fmla="*/ 539411 h 556344"/>
                <a:gd name="connsiteX10" fmla="*/ 4252645 w 4332766"/>
                <a:gd name="connsiteY10" fmla="*/ 310811 h 556344"/>
                <a:gd name="connsiteX11" fmla="*/ 4157395 w 4332766"/>
                <a:gd name="connsiteY11" fmla="*/ 158411 h 556344"/>
                <a:gd name="connsiteX0" fmla="*/ 4281220 w 4281220"/>
                <a:gd name="connsiteY0" fmla="*/ 215561 h 547333"/>
                <a:gd name="connsiteX1" fmla="*/ 4100245 w 4281220"/>
                <a:gd name="connsiteY1" fmla="*/ 44111 h 547333"/>
                <a:gd name="connsiteX2" fmla="*/ 3595420 w 4281220"/>
                <a:gd name="connsiteY2" fmla="*/ 6011 h 547333"/>
                <a:gd name="connsiteX3" fmla="*/ 1566595 w 4281220"/>
                <a:gd name="connsiteY3" fmla="*/ 6011 h 547333"/>
                <a:gd name="connsiteX4" fmla="*/ 356920 w 4281220"/>
                <a:gd name="connsiteY4" fmla="*/ 63161 h 547333"/>
                <a:gd name="connsiteX5" fmla="*/ 23545 w 4281220"/>
                <a:gd name="connsiteY5" fmla="*/ 253661 h 547333"/>
                <a:gd name="connsiteX6" fmla="*/ 156895 w 4281220"/>
                <a:gd name="connsiteY6" fmla="*/ 510836 h 547333"/>
                <a:gd name="connsiteX7" fmla="*/ 1185595 w 4281220"/>
                <a:gd name="connsiteY7" fmla="*/ 539411 h 547333"/>
                <a:gd name="connsiteX8" fmla="*/ 1976170 w 4281220"/>
                <a:gd name="connsiteY8" fmla="*/ 539411 h 547333"/>
                <a:gd name="connsiteX9" fmla="*/ 2919145 w 4281220"/>
                <a:gd name="connsiteY9" fmla="*/ 539411 h 547333"/>
                <a:gd name="connsiteX10" fmla="*/ 3585895 w 4281220"/>
                <a:gd name="connsiteY10" fmla="*/ 510836 h 547333"/>
                <a:gd name="connsiteX11" fmla="*/ 4157395 w 4281220"/>
                <a:gd name="connsiteY11" fmla="*/ 158411 h 547333"/>
                <a:gd name="connsiteX0" fmla="*/ 4281220 w 4281220"/>
                <a:gd name="connsiteY0" fmla="*/ 215561 h 541527"/>
                <a:gd name="connsiteX1" fmla="*/ 4100245 w 4281220"/>
                <a:gd name="connsiteY1" fmla="*/ 44111 h 541527"/>
                <a:gd name="connsiteX2" fmla="*/ 3595420 w 4281220"/>
                <a:gd name="connsiteY2" fmla="*/ 6011 h 541527"/>
                <a:gd name="connsiteX3" fmla="*/ 1566595 w 4281220"/>
                <a:gd name="connsiteY3" fmla="*/ 6011 h 541527"/>
                <a:gd name="connsiteX4" fmla="*/ 356920 w 4281220"/>
                <a:gd name="connsiteY4" fmla="*/ 63161 h 541527"/>
                <a:gd name="connsiteX5" fmla="*/ 23545 w 4281220"/>
                <a:gd name="connsiteY5" fmla="*/ 253661 h 541527"/>
                <a:gd name="connsiteX6" fmla="*/ 156895 w 4281220"/>
                <a:gd name="connsiteY6" fmla="*/ 510836 h 541527"/>
                <a:gd name="connsiteX7" fmla="*/ 1185595 w 4281220"/>
                <a:gd name="connsiteY7" fmla="*/ 539411 h 541527"/>
                <a:gd name="connsiteX8" fmla="*/ 1976170 w 4281220"/>
                <a:gd name="connsiteY8" fmla="*/ 539411 h 541527"/>
                <a:gd name="connsiteX9" fmla="*/ 2919145 w 4281220"/>
                <a:gd name="connsiteY9" fmla="*/ 539411 h 541527"/>
                <a:gd name="connsiteX10" fmla="*/ 3585895 w 4281220"/>
                <a:gd name="connsiteY10" fmla="*/ 510836 h 541527"/>
                <a:gd name="connsiteX11" fmla="*/ 3976420 w 4281220"/>
                <a:gd name="connsiteY11" fmla="*/ 463211 h 541527"/>
                <a:gd name="connsiteX0" fmla="*/ 4281220 w 4281220"/>
                <a:gd name="connsiteY0" fmla="*/ 215561 h 570653"/>
                <a:gd name="connsiteX1" fmla="*/ 4100245 w 4281220"/>
                <a:gd name="connsiteY1" fmla="*/ 44111 h 570653"/>
                <a:gd name="connsiteX2" fmla="*/ 3595420 w 4281220"/>
                <a:gd name="connsiteY2" fmla="*/ 6011 h 570653"/>
                <a:gd name="connsiteX3" fmla="*/ 1566595 w 4281220"/>
                <a:gd name="connsiteY3" fmla="*/ 6011 h 570653"/>
                <a:gd name="connsiteX4" fmla="*/ 356920 w 4281220"/>
                <a:gd name="connsiteY4" fmla="*/ 63161 h 570653"/>
                <a:gd name="connsiteX5" fmla="*/ 23545 w 4281220"/>
                <a:gd name="connsiteY5" fmla="*/ 253661 h 570653"/>
                <a:gd name="connsiteX6" fmla="*/ 156895 w 4281220"/>
                <a:gd name="connsiteY6" fmla="*/ 510836 h 570653"/>
                <a:gd name="connsiteX7" fmla="*/ 1185595 w 4281220"/>
                <a:gd name="connsiteY7" fmla="*/ 539411 h 570653"/>
                <a:gd name="connsiteX8" fmla="*/ 1976170 w 4281220"/>
                <a:gd name="connsiteY8" fmla="*/ 539411 h 570653"/>
                <a:gd name="connsiteX9" fmla="*/ 2919145 w 4281220"/>
                <a:gd name="connsiteY9" fmla="*/ 539411 h 570653"/>
                <a:gd name="connsiteX10" fmla="*/ 3481120 w 4281220"/>
                <a:gd name="connsiteY10" fmla="*/ 567986 h 570653"/>
                <a:gd name="connsiteX11" fmla="*/ 3976420 w 4281220"/>
                <a:gd name="connsiteY11" fmla="*/ 463211 h 570653"/>
                <a:gd name="connsiteX0" fmla="*/ 4281220 w 4281220"/>
                <a:gd name="connsiteY0" fmla="*/ 215561 h 570986"/>
                <a:gd name="connsiteX1" fmla="*/ 4100245 w 4281220"/>
                <a:gd name="connsiteY1" fmla="*/ 44111 h 570986"/>
                <a:gd name="connsiteX2" fmla="*/ 3595420 w 4281220"/>
                <a:gd name="connsiteY2" fmla="*/ 6011 h 570986"/>
                <a:gd name="connsiteX3" fmla="*/ 1566595 w 4281220"/>
                <a:gd name="connsiteY3" fmla="*/ 6011 h 570986"/>
                <a:gd name="connsiteX4" fmla="*/ 356920 w 4281220"/>
                <a:gd name="connsiteY4" fmla="*/ 63161 h 570986"/>
                <a:gd name="connsiteX5" fmla="*/ 23545 w 4281220"/>
                <a:gd name="connsiteY5" fmla="*/ 253661 h 570986"/>
                <a:gd name="connsiteX6" fmla="*/ 156895 w 4281220"/>
                <a:gd name="connsiteY6" fmla="*/ 510836 h 570986"/>
                <a:gd name="connsiteX7" fmla="*/ 1185595 w 4281220"/>
                <a:gd name="connsiteY7" fmla="*/ 539411 h 570986"/>
                <a:gd name="connsiteX8" fmla="*/ 1976170 w 4281220"/>
                <a:gd name="connsiteY8" fmla="*/ 539411 h 570986"/>
                <a:gd name="connsiteX9" fmla="*/ 2919145 w 4281220"/>
                <a:gd name="connsiteY9" fmla="*/ 539411 h 570986"/>
                <a:gd name="connsiteX10" fmla="*/ 3481120 w 4281220"/>
                <a:gd name="connsiteY10" fmla="*/ 567986 h 570986"/>
                <a:gd name="connsiteX11" fmla="*/ 3900220 w 4281220"/>
                <a:gd name="connsiteY11" fmla="*/ 539411 h 570986"/>
                <a:gd name="connsiteX0" fmla="*/ 4338370 w 4338370"/>
                <a:gd name="connsiteY0" fmla="*/ 387011 h 570986"/>
                <a:gd name="connsiteX1" fmla="*/ 4100245 w 4338370"/>
                <a:gd name="connsiteY1" fmla="*/ 44111 h 570986"/>
                <a:gd name="connsiteX2" fmla="*/ 3595420 w 4338370"/>
                <a:gd name="connsiteY2" fmla="*/ 6011 h 570986"/>
                <a:gd name="connsiteX3" fmla="*/ 1566595 w 4338370"/>
                <a:gd name="connsiteY3" fmla="*/ 6011 h 570986"/>
                <a:gd name="connsiteX4" fmla="*/ 356920 w 4338370"/>
                <a:gd name="connsiteY4" fmla="*/ 63161 h 570986"/>
                <a:gd name="connsiteX5" fmla="*/ 23545 w 4338370"/>
                <a:gd name="connsiteY5" fmla="*/ 253661 h 570986"/>
                <a:gd name="connsiteX6" fmla="*/ 156895 w 4338370"/>
                <a:gd name="connsiteY6" fmla="*/ 510836 h 570986"/>
                <a:gd name="connsiteX7" fmla="*/ 1185595 w 4338370"/>
                <a:gd name="connsiteY7" fmla="*/ 539411 h 570986"/>
                <a:gd name="connsiteX8" fmla="*/ 1976170 w 4338370"/>
                <a:gd name="connsiteY8" fmla="*/ 539411 h 570986"/>
                <a:gd name="connsiteX9" fmla="*/ 2919145 w 4338370"/>
                <a:gd name="connsiteY9" fmla="*/ 539411 h 570986"/>
                <a:gd name="connsiteX10" fmla="*/ 3481120 w 4338370"/>
                <a:gd name="connsiteY10" fmla="*/ 567986 h 570986"/>
                <a:gd name="connsiteX11" fmla="*/ 3900220 w 4338370"/>
                <a:gd name="connsiteY11" fmla="*/ 539411 h 570986"/>
                <a:gd name="connsiteX0" fmla="*/ 4338370 w 4341070"/>
                <a:gd name="connsiteY0" fmla="*/ 387011 h 570986"/>
                <a:gd name="connsiteX1" fmla="*/ 4100245 w 4341070"/>
                <a:gd name="connsiteY1" fmla="*/ 44111 h 570986"/>
                <a:gd name="connsiteX2" fmla="*/ 3595420 w 4341070"/>
                <a:gd name="connsiteY2" fmla="*/ 6011 h 570986"/>
                <a:gd name="connsiteX3" fmla="*/ 1566595 w 4341070"/>
                <a:gd name="connsiteY3" fmla="*/ 6011 h 570986"/>
                <a:gd name="connsiteX4" fmla="*/ 356920 w 4341070"/>
                <a:gd name="connsiteY4" fmla="*/ 63161 h 570986"/>
                <a:gd name="connsiteX5" fmla="*/ 23545 w 4341070"/>
                <a:gd name="connsiteY5" fmla="*/ 253661 h 570986"/>
                <a:gd name="connsiteX6" fmla="*/ 156895 w 4341070"/>
                <a:gd name="connsiteY6" fmla="*/ 510836 h 570986"/>
                <a:gd name="connsiteX7" fmla="*/ 1185595 w 4341070"/>
                <a:gd name="connsiteY7" fmla="*/ 539411 h 570986"/>
                <a:gd name="connsiteX8" fmla="*/ 1976170 w 4341070"/>
                <a:gd name="connsiteY8" fmla="*/ 539411 h 570986"/>
                <a:gd name="connsiteX9" fmla="*/ 2919145 w 4341070"/>
                <a:gd name="connsiteY9" fmla="*/ 539411 h 570986"/>
                <a:gd name="connsiteX10" fmla="*/ 3481120 w 4341070"/>
                <a:gd name="connsiteY10" fmla="*/ 567986 h 570986"/>
                <a:gd name="connsiteX11" fmla="*/ 3900220 w 4341070"/>
                <a:gd name="connsiteY11" fmla="*/ 539411 h 570986"/>
                <a:gd name="connsiteX0" fmla="*/ 4214545 w 4221707"/>
                <a:gd name="connsiteY0" fmla="*/ 535512 h 576612"/>
                <a:gd name="connsiteX1" fmla="*/ 4100245 w 4221707"/>
                <a:gd name="connsiteY1" fmla="*/ 49737 h 576612"/>
                <a:gd name="connsiteX2" fmla="*/ 3595420 w 4221707"/>
                <a:gd name="connsiteY2" fmla="*/ 11637 h 576612"/>
                <a:gd name="connsiteX3" fmla="*/ 1566595 w 4221707"/>
                <a:gd name="connsiteY3" fmla="*/ 11637 h 576612"/>
                <a:gd name="connsiteX4" fmla="*/ 356920 w 4221707"/>
                <a:gd name="connsiteY4" fmla="*/ 68787 h 576612"/>
                <a:gd name="connsiteX5" fmla="*/ 23545 w 4221707"/>
                <a:gd name="connsiteY5" fmla="*/ 259287 h 576612"/>
                <a:gd name="connsiteX6" fmla="*/ 156895 w 4221707"/>
                <a:gd name="connsiteY6" fmla="*/ 516462 h 576612"/>
                <a:gd name="connsiteX7" fmla="*/ 1185595 w 4221707"/>
                <a:gd name="connsiteY7" fmla="*/ 545037 h 576612"/>
                <a:gd name="connsiteX8" fmla="*/ 1976170 w 4221707"/>
                <a:gd name="connsiteY8" fmla="*/ 545037 h 576612"/>
                <a:gd name="connsiteX9" fmla="*/ 2919145 w 4221707"/>
                <a:gd name="connsiteY9" fmla="*/ 545037 h 576612"/>
                <a:gd name="connsiteX10" fmla="*/ 3481120 w 4221707"/>
                <a:gd name="connsiteY10" fmla="*/ 573612 h 576612"/>
                <a:gd name="connsiteX11" fmla="*/ 3900220 w 4221707"/>
                <a:gd name="connsiteY11" fmla="*/ 545037 h 576612"/>
                <a:gd name="connsiteX0" fmla="*/ 4214545 w 4345995"/>
                <a:gd name="connsiteY0" fmla="*/ 535512 h 576612"/>
                <a:gd name="connsiteX1" fmla="*/ 4100245 w 4345995"/>
                <a:gd name="connsiteY1" fmla="*/ 49737 h 576612"/>
                <a:gd name="connsiteX2" fmla="*/ 3595420 w 4345995"/>
                <a:gd name="connsiteY2" fmla="*/ 11637 h 576612"/>
                <a:gd name="connsiteX3" fmla="*/ 1566595 w 4345995"/>
                <a:gd name="connsiteY3" fmla="*/ 11637 h 576612"/>
                <a:gd name="connsiteX4" fmla="*/ 356920 w 4345995"/>
                <a:gd name="connsiteY4" fmla="*/ 68787 h 576612"/>
                <a:gd name="connsiteX5" fmla="*/ 23545 w 4345995"/>
                <a:gd name="connsiteY5" fmla="*/ 259287 h 576612"/>
                <a:gd name="connsiteX6" fmla="*/ 156895 w 4345995"/>
                <a:gd name="connsiteY6" fmla="*/ 516462 h 576612"/>
                <a:gd name="connsiteX7" fmla="*/ 1185595 w 4345995"/>
                <a:gd name="connsiteY7" fmla="*/ 545037 h 576612"/>
                <a:gd name="connsiteX8" fmla="*/ 1976170 w 4345995"/>
                <a:gd name="connsiteY8" fmla="*/ 545037 h 576612"/>
                <a:gd name="connsiteX9" fmla="*/ 2919145 w 4345995"/>
                <a:gd name="connsiteY9" fmla="*/ 545037 h 576612"/>
                <a:gd name="connsiteX10" fmla="*/ 3481120 w 4345995"/>
                <a:gd name="connsiteY10" fmla="*/ 573612 h 576612"/>
                <a:gd name="connsiteX11" fmla="*/ 3900220 w 4345995"/>
                <a:gd name="connsiteY11" fmla="*/ 545037 h 576612"/>
                <a:gd name="connsiteX0" fmla="*/ 4062145 w 4231797"/>
                <a:gd name="connsiteY0" fmla="*/ 555860 h 577910"/>
                <a:gd name="connsiteX1" fmla="*/ 4100245 w 4231797"/>
                <a:gd name="connsiteY1" fmla="*/ 51035 h 577910"/>
                <a:gd name="connsiteX2" fmla="*/ 3595420 w 4231797"/>
                <a:gd name="connsiteY2" fmla="*/ 12935 h 577910"/>
                <a:gd name="connsiteX3" fmla="*/ 1566595 w 4231797"/>
                <a:gd name="connsiteY3" fmla="*/ 12935 h 577910"/>
                <a:gd name="connsiteX4" fmla="*/ 356920 w 4231797"/>
                <a:gd name="connsiteY4" fmla="*/ 70085 h 577910"/>
                <a:gd name="connsiteX5" fmla="*/ 23545 w 4231797"/>
                <a:gd name="connsiteY5" fmla="*/ 260585 h 577910"/>
                <a:gd name="connsiteX6" fmla="*/ 156895 w 4231797"/>
                <a:gd name="connsiteY6" fmla="*/ 517760 h 577910"/>
                <a:gd name="connsiteX7" fmla="*/ 1185595 w 4231797"/>
                <a:gd name="connsiteY7" fmla="*/ 546335 h 577910"/>
                <a:gd name="connsiteX8" fmla="*/ 1976170 w 4231797"/>
                <a:gd name="connsiteY8" fmla="*/ 546335 h 577910"/>
                <a:gd name="connsiteX9" fmla="*/ 2919145 w 4231797"/>
                <a:gd name="connsiteY9" fmla="*/ 546335 h 577910"/>
                <a:gd name="connsiteX10" fmla="*/ 3481120 w 4231797"/>
                <a:gd name="connsiteY10" fmla="*/ 574910 h 577910"/>
                <a:gd name="connsiteX11" fmla="*/ 3900220 w 4231797"/>
                <a:gd name="connsiteY11" fmla="*/ 546335 h 577910"/>
                <a:gd name="connsiteX0" fmla="*/ 4062145 w 4368918"/>
                <a:gd name="connsiteY0" fmla="*/ 555860 h 577910"/>
                <a:gd name="connsiteX1" fmla="*/ 4100245 w 4368918"/>
                <a:gd name="connsiteY1" fmla="*/ 51035 h 577910"/>
                <a:gd name="connsiteX2" fmla="*/ 3595420 w 4368918"/>
                <a:gd name="connsiteY2" fmla="*/ 12935 h 577910"/>
                <a:gd name="connsiteX3" fmla="*/ 1566595 w 4368918"/>
                <a:gd name="connsiteY3" fmla="*/ 12935 h 577910"/>
                <a:gd name="connsiteX4" fmla="*/ 356920 w 4368918"/>
                <a:gd name="connsiteY4" fmla="*/ 70085 h 577910"/>
                <a:gd name="connsiteX5" fmla="*/ 23545 w 4368918"/>
                <a:gd name="connsiteY5" fmla="*/ 260585 h 577910"/>
                <a:gd name="connsiteX6" fmla="*/ 156895 w 4368918"/>
                <a:gd name="connsiteY6" fmla="*/ 517760 h 577910"/>
                <a:gd name="connsiteX7" fmla="*/ 1185595 w 4368918"/>
                <a:gd name="connsiteY7" fmla="*/ 546335 h 577910"/>
                <a:gd name="connsiteX8" fmla="*/ 1976170 w 4368918"/>
                <a:gd name="connsiteY8" fmla="*/ 546335 h 577910"/>
                <a:gd name="connsiteX9" fmla="*/ 2919145 w 4368918"/>
                <a:gd name="connsiteY9" fmla="*/ 546335 h 577910"/>
                <a:gd name="connsiteX10" fmla="*/ 3481120 w 4368918"/>
                <a:gd name="connsiteY10" fmla="*/ 574910 h 577910"/>
                <a:gd name="connsiteX11" fmla="*/ 3900220 w 4368918"/>
                <a:gd name="connsiteY11" fmla="*/ 546335 h 577910"/>
                <a:gd name="connsiteX0" fmla="*/ 4062145 w 4412295"/>
                <a:gd name="connsiteY0" fmla="*/ 555860 h 577910"/>
                <a:gd name="connsiteX1" fmla="*/ 4224070 w 4412295"/>
                <a:gd name="connsiteY1" fmla="*/ 51035 h 577910"/>
                <a:gd name="connsiteX2" fmla="*/ 3595420 w 4412295"/>
                <a:gd name="connsiteY2" fmla="*/ 12935 h 577910"/>
                <a:gd name="connsiteX3" fmla="*/ 1566595 w 4412295"/>
                <a:gd name="connsiteY3" fmla="*/ 12935 h 577910"/>
                <a:gd name="connsiteX4" fmla="*/ 356920 w 4412295"/>
                <a:gd name="connsiteY4" fmla="*/ 70085 h 577910"/>
                <a:gd name="connsiteX5" fmla="*/ 23545 w 4412295"/>
                <a:gd name="connsiteY5" fmla="*/ 260585 h 577910"/>
                <a:gd name="connsiteX6" fmla="*/ 156895 w 4412295"/>
                <a:gd name="connsiteY6" fmla="*/ 517760 h 577910"/>
                <a:gd name="connsiteX7" fmla="*/ 1185595 w 4412295"/>
                <a:gd name="connsiteY7" fmla="*/ 546335 h 577910"/>
                <a:gd name="connsiteX8" fmla="*/ 1976170 w 4412295"/>
                <a:gd name="connsiteY8" fmla="*/ 546335 h 577910"/>
                <a:gd name="connsiteX9" fmla="*/ 2919145 w 4412295"/>
                <a:gd name="connsiteY9" fmla="*/ 546335 h 577910"/>
                <a:gd name="connsiteX10" fmla="*/ 3481120 w 4412295"/>
                <a:gd name="connsiteY10" fmla="*/ 574910 h 577910"/>
                <a:gd name="connsiteX11" fmla="*/ 3900220 w 4412295"/>
                <a:gd name="connsiteY11" fmla="*/ 546335 h 577910"/>
                <a:gd name="connsiteX0" fmla="*/ 4062145 w 4437278"/>
                <a:gd name="connsiteY0" fmla="*/ 548937 h 570987"/>
                <a:gd name="connsiteX1" fmla="*/ 4224070 w 4437278"/>
                <a:gd name="connsiteY1" fmla="*/ 44112 h 570987"/>
                <a:gd name="connsiteX2" fmla="*/ 3595420 w 4437278"/>
                <a:gd name="connsiteY2" fmla="*/ 6012 h 570987"/>
                <a:gd name="connsiteX3" fmla="*/ 1566595 w 4437278"/>
                <a:gd name="connsiteY3" fmla="*/ 6012 h 570987"/>
                <a:gd name="connsiteX4" fmla="*/ 356920 w 4437278"/>
                <a:gd name="connsiteY4" fmla="*/ 63162 h 570987"/>
                <a:gd name="connsiteX5" fmla="*/ 23545 w 4437278"/>
                <a:gd name="connsiteY5" fmla="*/ 253662 h 570987"/>
                <a:gd name="connsiteX6" fmla="*/ 156895 w 4437278"/>
                <a:gd name="connsiteY6" fmla="*/ 510837 h 570987"/>
                <a:gd name="connsiteX7" fmla="*/ 1185595 w 4437278"/>
                <a:gd name="connsiteY7" fmla="*/ 539412 h 570987"/>
                <a:gd name="connsiteX8" fmla="*/ 1976170 w 4437278"/>
                <a:gd name="connsiteY8" fmla="*/ 539412 h 570987"/>
                <a:gd name="connsiteX9" fmla="*/ 2919145 w 4437278"/>
                <a:gd name="connsiteY9" fmla="*/ 539412 h 570987"/>
                <a:gd name="connsiteX10" fmla="*/ 3481120 w 4437278"/>
                <a:gd name="connsiteY10" fmla="*/ 567987 h 570987"/>
                <a:gd name="connsiteX11" fmla="*/ 3900220 w 4437278"/>
                <a:gd name="connsiteY11" fmla="*/ 539412 h 570987"/>
                <a:gd name="connsiteX0" fmla="*/ 3843070 w 4287900"/>
                <a:gd name="connsiteY0" fmla="*/ 515175 h 575325"/>
                <a:gd name="connsiteX1" fmla="*/ 4224070 w 4287900"/>
                <a:gd name="connsiteY1" fmla="*/ 48450 h 575325"/>
                <a:gd name="connsiteX2" fmla="*/ 3595420 w 4287900"/>
                <a:gd name="connsiteY2" fmla="*/ 10350 h 575325"/>
                <a:gd name="connsiteX3" fmla="*/ 1566595 w 4287900"/>
                <a:gd name="connsiteY3" fmla="*/ 10350 h 575325"/>
                <a:gd name="connsiteX4" fmla="*/ 356920 w 4287900"/>
                <a:gd name="connsiteY4" fmla="*/ 67500 h 575325"/>
                <a:gd name="connsiteX5" fmla="*/ 23545 w 4287900"/>
                <a:gd name="connsiteY5" fmla="*/ 258000 h 575325"/>
                <a:gd name="connsiteX6" fmla="*/ 156895 w 4287900"/>
                <a:gd name="connsiteY6" fmla="*/ 515175 h 575325"/>
                <a:gd name="connsiteX7" fmla="*/ 1185595 w 4287900"/>
                <a:gd name="connsiteY7" fmla="*/ 543750 h 575325"/>
                <a:gd name="connsiteX8" fmla="*/ 1976170 w 4287900"/>
                <a:gd name="connsiteY8" fmla="*/ 543750 h 575325"/>
                <a:gd name="connsiteX9" fmla="*/ 2919145 w 4287900"/>
                <a:gd name="connsiteY9" fmla="*/ 543750 h 575325"/>
                <a:gd name="connsiteX10" fmla="*/ 3481120 w 4287900"/>
                <a:gd name="connsiteY10" fmla="*/ 572325 h 575325"/>
                <a:gd name="connsiteX11" fmla="*/ 3900220 w 4287900"/>
                <a:gd name="connsiteY11" fmla="*/ 543750 h 575325"/>
                <a:gd name="connsiteX0" fmla="*/ 3843070 w 4353259"/>
                <a:gd name="connsiteY0" fmla="*/ 515175 h 575325"/>
                <a:gd name="connsiteX1" fmla="*/ 4224070 w 4353259"/>
                <a:gd name="connsiteY1" fmla="*/ 48450 h 575325"/>
                <a:gd name="connsiteX2" fmla="*/ 3595420 w 4353259"/>
                <a:gd name="connsiteY2" fmla="*/ 10350 h 575325"/>
                <a:gd name="connsiteX3" fmla="*/ 1566595 w 4353259"/>
                <a:gd name="connsiteY3" fmla="*/ 10350 h 575325"/>
                <a:gd name="connsiteX4" fmla="*/ 356920 w 4353259"/>
                <a:gd name="connsiteY4" fmla="*/ 67500 h 575325"/>
                <a:gd name="connsiteX5" fmla="*/ 23545 w 4353259"/>
                <a:gd name="connsiteY5" fmla="*/ 258000 h 575325"/>
                <a:gd name="connsiteX6" fmla="*/ 156895 w 4353259"/>
                <a:gd name="connsiteY6" fmla="*/ 515175 h 575325"/>
                <a:gd name="connsiteX7" fmla="*/ 1185595 w 4353259"/>
                <a:gd name="connsiteY7" fmla="*/ 543750 h 575325"/>
                <a:gd name="connsiteX8" fmla="*/ 1976170 w 4353259"/>
                <a:gd name="connsiteY8" fmla="*/ 543750 h 575325"/>
                <a:gd name="connsiteX9" fmla="*/ 2919145 w 4353259"/>
                <a:gd name="connsiteY9" fmla="*/ 543750 h 575325"/>
                <a:gd name="connsiteX10" fmla="*/ 3481120 w 4353259"/>
                <a:gd name="connsiteY10" fmla="*/ 572325 h 575325"/>
                <a:gd name="connsiteX11" fmla="*/ 3900220 w 4353259"/>
                <a:gd name="connsiteY11" fmla="*/ 543750 h 575325"/>
                <a:gd name="connsiteX0" fmla="*/ 3843070 w 4353259"/>
                <a:gd name="connsiteY0" fmla="*/ 515175 h 572325"/>
                <a:gd name="connsiteX1" fmla="*/ 4224070 w 4353259"/>
                <a:gd name="connsiteY1" fmla="*/ 48450 h 572325"/>
                <a:gd name="connsiteX2" fmla="*/ 3595420 w 4353259"/>
                <a:gd name="connsiteY2" fmla="*/ 10350 h 572325"/>
                <a:gd name="connsiteX3" fmla="*/ 1566595 w 4353259"/>
                <a:gd name="connsiteY3" fmla="*/ 10350 h 572325"/>
                <a:gd name="connsiteX4" fmla="*/ 356920 w 4353259"/>
                <a:gd name="connsiteY4" fmla="*/ 67500 h 572325"/>
                <a:gd name="connsiteX5" fmla="*/ 23545 w 4353259"/>
                <a:gd name="connsiteY5" fmla="*/ 258000 h 572325"/>
                <a:gd name="connsiteX6" fmla="*/ 156895 w 4353259"/>
                <a:gd name="connsiteY6" fmla="*/ 515175 h 572325"/>
                <a:gd name="connsiteX7" fmla="*/ 1185595 w 4353259"/>
                <a:gd name="connsiteY7" fmla="*/ 543750 h 572325"/>
                <a:gd name="connsiteX8" fmla="*/ 1976170 w 4353259"/>
                <a:gd name="connsiteY8" fmla="*/ 543750 h 572325"/>
                <a:gd name="connsiteX9" fmla="*/ 2919145 w 4353259"/>
                <a:gd name="connsiteY9" fmla="*/ 543750 h 572325"/>
                <a:gd name="connsiteX10" fmla="*/ 3481120 w 4353259"/>
                <a:gd name="connsiteY10" fmla="*/ 572325 h 572325"/>
                <a:gd name="connsiteX11" fmla="*/ 3900220 w 4353259"/>
                <a:gd name="connsiteY11" fmla="*/ 543750 h 572325"/>
                <a:gd name="connsiteX0" fmla="*/ 3843070 w 4353259"/>
                <a:gd name="connsiteY0" fmla="*/ 515175 h 580070"/>
                <a:gd name="connsiteX1" fmla="*/ 4224070 w 4353259"/>
                <a:gd name="connsiteY1" fmla="*/ 48450 h 580070"/>
                <a:gd name="connsiteX2" fmla="*/ 3595420 w 4353259"/>
                <a:gd name="connsiteY2" fmla="*/ 10350 h 580070"/>
                <a:gd name="connsiteX3" fmla="*/ 1566595 w 4353259"/>
                <a:gd name="connsiteY3" fmla="*/ 10350 h 580070"/>
                <a:gd name="connsiteX4" fmla="*/ 356920 w 4353259"/>
                <a:gd name="connsiteY4" fmla="*/ 67500 h 580070"/>
                <a:gd name="connsiteX5" fmla="*/ 23545 w 4353259"/>
                <a:gd name="connsiteY5" fmla="*/ 258000 h 580070"/>
                <a:gd name="connsiteX6" fmla="*/ 156895 w 4353259"/>
                <a:gd name="connsiteY6" fmla="*/ 515175 h 580070"/>
                <a:gd name="connsiteX7" fmla="*/ 1185595 w 4353259"/>
                <a:gd name="connsiteY7" fmla="*/ 543750 h 580070"/>
                <a:gd name="connsiteX8" fmla="*/ 1976170 w 4353259"/>
                <a:gd name="connsiteY8" fmla="*/ 543750 h 580070"/>
                <a:gd name="connsiteX9" fmla="*/ 2919145 w 4353259"/>
                <a:gd name="connsiteY9" fmla="*/ 543750 h 580070"/>
                <a:gd name="connsiteX10" fmla="*/ 3481120 w 4353259"/>
                <a:gd name="connsiteY10" fmla="*/ 572325 h 580070"/>
                <a:gd name="connsiteX11" fmla="*/ 4036745 w 4353259"/>
                <a:gd name="connsiteY11" fmla="*/ 569150 h 580070"/>
                <a:gd name="connsiteX0" fmla="*/ 3843070 w 4353259"/>
                <a:gd name="connsiteY0" fmla="*/ 515175 h 578731"/>
                <a:gd name="connsiteX1" fmla="*/ 4224070 w 4353259"/>
                <a:gd name="connsiteY1" fmla="*/ 48450 h 578731"/>
                <a:gd name="connsiteX2" fmla="*/ 3595420 w 4353259"/>
                <a:gd name="connsiteY2" fmla="*/ 10350 h 578731"/>
                <a:gd name="connsiteX3" fmla="*/ 1566595 w 4353259"/>
                <a:gd name="connsiteY3" fmla="*/ 10350 h 578731"/>
                <a:gd name="connsiteX4" fmla="*/ 356920 w 4353259"/>
                <a:gd name="connsiteY4" fmla="*/ 67500 h 578731"/>
                <a:gd name="connsiteX5" fmla="*/ 23545 w 4353259"/>
                <a:gd name="connsiteY5" fmla="*/ 258000 h 578731"/>
                <a:gd name="connsiteX6" fmla="*/ 156895 w 4353259"/>
                <a:gd name="connsiteY6" fmla="*/ 515175 h 578731"/>
                <a:gd name="connsiteX7" fmla="*/ 1185595 w 4353259"/>
                <a:gd name="connsiteY7" fmla="*/ 543750 h 578731"/>
                <a:gd name="connsiteX8" fmla="*/ 1976170 w 4353259"/>
                <a:gd name="connsiteY8" fmla="*/ 543750 h 578731"/>
                <a:gd name="connsiteX9" fmla="*/ 2919145 w 4353259"/>
                <a:gd name="connsiteY9" fmla="*/ 543750 h 578731"/>
                <a:gd name="connsiteX10" fmla="*/ 3481120 w 4353259"/>
                <a:gd name="connsiteY10" fmla="*/ 572325 h 578731"/>
                <a:gd name="connsiteX11" fmla="*/ 4036745 w 4353259"/>
                <a:gd name="connsiteY11" fmla="*/ 569150 h 578731"/>
                <a:gd name="connsiteX0" fmla="*/ 3843070 w 4383541"/>
                <a:gd name="connsiteY0" fmla="*/ 510837 h 574393"/>
                <a:gd name="connsiteX1" fmla="*/ 4224070 w 4383541"/>
                <a:gd name="connsiteY1" fmla="*/ 44112 h 574393"/>
                <a:gd name="connsiteX2" fmla="*/ 3595420 w 4383541"/>
                <a:gd name="connsiteY2" fmla="*/ 6012 h 574393"/>
                <a:gd name="connsiteX3" fmla="*/ 1566595 w 4383541"/>
                <a:gd name="connsiteY3" fmla="*/ 6012 h 574393"/>
                <a:gd name="connsiteX4" fmla="*/ 356920 w 4383541"/>
                <a:gd name="connsiteY4" fmla="*/ 63162 h 574393"/>
                <a:gd name="connsiteX5" fmla="*/ 23545 w 4383541"/>
                <a:gd name="connsiteY5" fmla="*/ 253662 h 574393"/>
                <a:gd name="connsiteX6" fmla="*/ 156895 w 4383541"/>
                <a:gd name="connsiteY6" fmla="*/ 510837 h 574393"/>
                <a:gd name="connsiteX7" fmla="*/ 1185595 w 4383541"/>
                <a:gd name="connsiteY7" fmla="*/ 539412 h 574393"/>
                <a:gd name="connsiteX8" fmla="*/ 1976170 w 4383541"/>
                <a:gd name="connsiteY8" fmla="*/ 539412 h 574393"/>
                <a:gd name="connsiteX9" fmla="*/ 2919145 w 4383541"/>
                <a:gd name="connsiteY9" fmla="*/ 539412 h 574393"/>
                <a:gd name="connsiteX10" fmla="*/ 3481120 w 4383541"/>
                <a:gd name="connsiteY10" fmla="*/ 567987 h 574393"/>
                <a:gd name="connsiteX11" fmla="*/ 4036745 w 4383541"/>
                <a:gd name="connsiteY11" fmla="*/ 564812 h 574393"/>
                <a:gd name="connsiteX0" fmla="*/ 3763695 w 4310829"/>
                <a:gd name="connsiteY0" fmla="*/ 508398 h 578304"/>
                <a:gd name="connsiteX1" fmla="*/ 4224070 w 4310829"/>
                <a:gd name="connsiteY1" fmla="*/ 48023 h 578304"/>
                <a:gd name="connsiteX2" fmla="*/ 3595420 w 4310829"/>
                <a:gd name="connsiteY2" fmla="*/ 9923 h 578304"/>
                <a:gd name="connsiteX3" fmla="*/ 1566595 w 4310829"/>
                <a:gd name="connsiteY3" fmla="*/ 9923 h 578304"/>
                <a:gd name="connsiteX4" fmla="*/ 356920 w 4310829"/>
                <a:gd name="connsiteY4" fmla="*/ 67073 h 578304"/>
                <a:gd name="connsiteX5" fmla="*/ 23545 w 4310829"/>
                <a:gd name="connsiteY5" fmla="*/ 257573 h 578304"/>
                <a:gd name="connsiteX6" fmla="*/ 156895 w 4310829"/>
                <a:gd name="connsiteY6" fmla="*/ 514748 h 578304"/>
                <a:gd name="connsiteX7" fmla="*/ 1185595 w 4310829"/>
                <a:gd name="connsiteY7" fmla="*/ 543323 h 578304"/>
                <a:gd name="connsiteX8" fmla="*/ 1976170 w 4310829"/>
                <a:gd name="connsiteY8" fmla="*/ 543323 h 578304"/>
                <a:gd name="connsiteX9" fmla="*/ 2919145 w 4310829"/>
                <a:gd name="connsiteY9" fmla="*/ 543323 h 578304"/>
                <a:gd name="connsiteX10" fmla="*/ 3481120 w 4310829"/>
                <a:gd name="connsiteY10" fmla="*/ 571898 h 578304"/>
                <a:gd name="connsiteX11" fmla="*/ 4036745 w 4310829"/>
                <a:gd name="connsiteY11" fmla="*/ 568723 h 578304"/>
                <a:gd name="connsiteX0" fmla="*/ 3763695 w 4332917"/>
                <a:gd name="connsiteY0" fmla="*/ 504487 h 574393"/>
                <a:gd name="connsiteX1" fmla="*/ 4224070 w 4332917"/>
                <a:gd name="connsiteY1" fmla="*/ 44112 h 574393"/>
                <a:gd name="connsiteX2" fmla="*/ 3595420 w 4332917"/>
                <a:gd name="connsiteY2" fmla="*/ 6012 h 574393"/>
                <a:gd name="connsiteX3" fmla="*/ 1566595 w 4332917"/>
                <a:gd name="connsiteY3" fmla="*/ 6012 h 574393"/>
                <a:gd name="connsiteX4" fmla="*/ 356920 w 4332917"/>
                <a:gd name="connsiteY4" fmla="*/ 63162 h 574393"/>
                <a:gd name="connsiteX5" fmla="*/ 23545 w 4332917"/>
                <a:gd name="connsiteY5" fmla="*/ 253662 h 574393"/>
                <a:gd name="connsiteX6" fmla="*/ 156895 w 4332917"/>
                <a:gd name="connsiteY6" fmla="*/ 510837 h 574393"/>
                <a:gd name="connsiteX7" fmla="*/ 1185595 w 4332917"/>
                <a:gd name="connsiteY7" fmla="*/ 539412 h 574393"/>
                <a:gd name="connsiteX8" fmla="*/ 1976170 w 4332917"/>
                <a:gd name="connsiteY8" fmla="*/ 539412 h 574393"/>
                <a:gd name="connsiteX9" fmla="*/ 2919145 w 4332917"/>
                <a:gd name="connsiteY9" fmla="*/ 539412 h 574393"/>
                <a:gd name="connsiteX10" fmla="*/ 3481120 w 4332917"/>
                <a:gd name="connsiteY10" fmla="*/ 567987 h 574393"/>
                <a:gd name="connsiteX11" fmla="*/ 4036745 w 4332917"/>
                <a:gd name="connsiteY11" fmla="*/ 564812 h 574393"/>
                <a:gd name="connsiteX0" fmla="*/ 3763695 w 4312994"/>
                <a:gd name="connsiteY0" fmla="*/ 504849 h 574755"/>
                <a:gd name="connsiteX1" fmla="*/ 4189145 w 4312994"/>
                <a:gd name="connsiteY1" fmla="*/ 50824 h 574755"/>
                <a:gd name="connsiteX2" fmla="*/ 3595420 w 4312994"/>
                <a:gd name="connsiteY2" fmla="*/ 6374 h 574755"/>
                <a:gd name="connsiteX3" fmla="*/ 1566595 w 4312994"/>
                <a:gd name="connsiteY3" fmla="*/ 6374 h 574755"/>
                <a:gd name="connsiteX4" fmla="*/ 356920 w 4312994"/>
                <a:gd name="connsiteY4" fmla="*/ 63524 h 574755"/>
                <a:gd name="connsiteX5" fmla="*/ 23545 w 4312994"/>
                <a:gd name="connsiteY5" fmla="*/ 254024 h 574755"/>
                <a:gd name="connsiteX6" fmla="*/ 156895 w 4312994"/>
                <a:gd name="connsiteY6" fmla="*/ 511199 h 574755"/>
                <a:gd name="connsiteX7" fmla="*/ 1185595 w 4312994"/>
                <a:gd name="connsiteY7" fmla="*/ 539774 h 574755"/>
                <a:gd name="connsiteX8" fmla="*/ 1976170 w 4312994"/>
                <a:gd name="connsiteY8" fmla="*/ 539774 h 574755"/>
                <a:gd name="connsiteX9" fmla="*/ 2919145 w 4312994"/>
                <a:gd name="connsiteY9" fmla="*/ 539774 h 574755"/>
                <a:gd name="connsiteX10" fmla="*/ 3481120 w 4312994"/>
                <a:gd name="connsiteY10" fmla="*/ 568349 h 574755"/>
                <a:gd name="connsiteX11" fmla="*/ 4036745 w 4312994"/>
                <a:gd name="connsiteY11" fmla="*/ 565174 h 574755"/>
                <a:gd name="connsiteX0" fmla="*/ 3763695 w 4312994"/>
                <a:gd name="connsiteY0" fmla="*/ 504849 h 574755"/>
                <a:gd name="connsiteX1" fmla="*/ 4189145 w 4312994"/>
                <a:gd name="connsiteY1" fmla="*/ 50824 h 574755"/>
                <a:gd name="connsiteX2" fmla="*/ 3595420 w 4312994"/>
                <a:gd name="connsiteY2" fmla="*/ 6374 h 574755"/>
                <a:gd name="connsiteX3" fmla="*/ 1566595 w 4312994"/>
                <a:gd name="connsiteY3" fmla="*/ 6374 h 574755"/>
                <a:gd name="connsiteX4" fmla="*/ 356920 w 4312994"/>
                <a:gd name="connsiteY4" fmla="*/ 63524 h 574755"/>
                <a:gd name="connsiteX5" fmla="*/ 23545 w 4312994"/>
                <a:gd name="connsiteY5" fmla="*/ 254024 h 574755"/>
                <a:gd name="connsiteX6" fmla="*/ 156895 w 4312994"/>
                <a:gd name="connsiteY6" fmla="*/ 511199 h 574755"/>
                <a:gd name="connsiteX7" fmla="*/ 1185595 w 4312994"/>
                <a:gd name="connsiteY7" fmla="*/ 539774 h 574755"/>
                <a:gd name="connsiteX8" fmla="*/ 1530877 w 4312994"/>
                <a:gd name="connsiteY8" fmla="*/ 546918 h 574755"/>
                <a:gd name="connsiteX9" fmla="*/ 2919145 w 4312994"/>
                <a:gd name="connsiteY9" fmla="*/ 539774 h 574755"/>
                <a:gd name="connsiteX10" fmla="*/ 3481120 w 4312994"/>
                <a:gd name="connsiteY10" fmla="*/ 568349 h 574755"/>
                <a:gd name="connsiteX11" fmla="*/ 4036745 w 4312994"/>
                <a:gd name="connsiteY11" fmla="*/ 565174 h 574755"/>
                <a:gd name="connsiteX0" fmla="*/ 3763695 w 4312994"/>
                <a:gd name="connsiteY0" fmla="*/ 504849 h 575012"/>
                <a:gd name="connsiteX1" fmla="*/ 4189145 w 4312994"/>
                <a:gd name="connsiteY1" fmla="*/ 50824 h 575012"/>
                <a:gd name="connsiteX2" fmla="*/ 3595420 w 4312994"/>
                <a:gd name="connsiteY2" fmla="*/ 6374 h 575012"/>
                <a:gd name="connsiteX3" fmla="*/ 1566595 w 4312994"/>
                <a:gd name="connsiteY3" fmla="*/ 6374 h 575012"/>
                <a:gd name="connsiteX4" fmla="*/ 356920 w 4312994"/>
                <a:gd name="connsiteY4" fmla="*/ 63524 h 575012"/>
                <a:gd name="connsiteX5" fmla="*/ 23545 w 4312994"/>
                <a:gd name="connsiteY5" fmla="*/ 254024 h 575012"/>
                <a:gd name="connsiteX6" fmla="*/ 156895 w 4312994"/>
                <a:gd name="connsiteY6" fmla="*/ 511199 h 575012"/>
                <a:gd name="connsiteX7" fmla="*/ 1185595 w 4312994"/>
                <a:gd name="connsiteY7" fmla="*/ 539774 h 575012"/>
                <a:gd name="connsiteX8" fmla="*/ 1530877 w 4312994"/>
                <a:gd name="connsiteY8" fmla="*/ 546918 h 575012"/>
                <a:gd name="connsiteX9" fmla="*/ 2128570 w 4312994"/>
                <a:gd name="connsiteY9" fmla="*/ 535011 h 575012"/>
                <a:gd name="connsiteX10" fmla="*/ 3481120 w 4312994"/>
                <a:gd name="connsiteY10" fmla="*/ 568349 h 575012"/>
                <a:gd name="connsiteX11" fmla="*/ 4036745 w 4312994"/>
                <a:gd name="connsiteY11" fmla="*/ 565174 h 575012"/>
                <a:gd name="connsiteX0" fmla="*/ 3763695 w 4312994"/>
                <a:gd name="connsiteY0" fmla="*/ 504849 h 565174"/>
                <a:gd name="connsiteX1" fmla="*/ 4189145 w 4312994"/>
                <a:gd name="connsiteY1" fmla="*/ 50824 h 565174"/>
                <a:gd name="connsiteX2" fmla="*/ 3595420 w 4312994"/>
                <a:gd name="connsiteY2" fmla="*/ 6374 h 565174"/>
                <a:gd name="connsiteX3" fmla="*/ 1566595 w 4312994"/>
                <a:gd name="connsiteY3" fmla="*/ 6374 h 565174"/>
                <a:gd name="connsiteX4" fmla="*/ 356920 w 4312994"/>
                <a:gd name="connsiteY4" fmla="*/ 63524 h 565174"/>
                <a:gd name="connsiteX5" fmla="*/ 23545 w 4312994"/>
                <a:gd name="connsiteY5" fmla="*/ 254024 h 565174"/>
                <a:gd name="connsiteX6" fmla="*/ 156895 w 4312994"/>
                <a:gd name="connsiteY6" fmla="*/ 511199 h 565174"/>
                <a:gd name="connsiteX7" fmla="*/ 1185595 w 4312994"/>
                <a:gd name="connsiteY7" fmla="*/ 539774 h 565174"/>
                <a:gd name="connsiteX8" fmla="*/ 1530877 w 4312994"/>
                <a:gd name="connsiteY8" fmla="*/ 546918 h 565174"/>
                <a:gd name="connsiteX9" fmla="*/ 2128570 w 4312994"/>
                <a:gd name="connsiteY9" fmla="*/ 535011 h 565174"/>
                <a:gd name="connsiteX10" fmla="*/ 2495283 w 4312994"/>
                <a:gd name="connsiteY10" fmla="*/ 549299 h 565174"/>
                <a:gd name="connsiteX11" fmla="*/ 4036745 w 4312994"/>
                <a:gd name="connsiteY11" fmla="*/ 565174 h 565174"/>
                <a:gd name="connsiteX0" fmla="*/ 3763695 w 4312994"/>
                <a:gd name="connsiteY0" fmla="*/ 504849 h 574699"/>
                <a:gd name="connsiteX1" fmla="*/ 4189145 w 4312994"/>
                <a:gd name="connsiteY1" fmla="*/ 50824 h 574699"/>
                <a:gd name="connsiteX2" fmla="*/ 3595420 w 4312994"/>
                <a:gd name="connsiteY2" fmla="*/ 6374 h 574699"/>
                <a:gd name="connsiteX3" fmla="*/ 1566595 w 4312994"/>
                <a:gd name="connsiteY3" fmla="*/ 6374 h 574699"/>
                <a:gd name="connsiteX4" fmla="*/ 356920 w 4312994"/>
                <a:gd name="connsiteY4" fmla="*/ 63524 h 574699"/>
                <a:gd name="connsiteX5" fmla="*/ 23545 w 4312994"/>
                <a:gd name="connsiteY5" fmla="*/ 254024 h 574699"/>
                <a:gd name="connsiteX6" fmla="*/ 156895 w 4312994"/>
                <a:gd name="connsiteY6" fmla="*/ 511199 h 574699"/>
                <a:gd name="connsiteX7" fmla="*/ 1185595 w 4312994"/>
                <a:gd name="connsiteY7" fmla="*/ 539774 h 574699"/>
                <a:gd name="connsiteX8" fmla="*/ 1530877 w 4312994"/>
                <a:gd name="connsiteY8" fmla="*/ 546918 h 574699"/>
                <a:gd name="connsiteX9" fmla="*/ 2128570 w 4312994"/>
                <a:gd name="connsiteY9" fmla="*/ 535011 h 574699"/>
                <a:gd name="connsiteX10" fmla="*/ 2495283 w 4312994"/>
                <a:gd name="connsiteY10" fmla="*/ 549299 h 574699"/>
                <a:gd name="connsiteX11" fmla="*/ 3127108 w 4312994"/>
                <a:gd name="connsiteY11" fmla="*/ 574699 h 574699"/>
                <a:gd name="connsiteX0" fmla="*/ 2863583 w 4217919"/>
                <a:gd name="connsiteY0" fmla="*/ 517291 h 575235"/>
                <a:gd name="connsiteX1" fmla="*/ 4189145 w 4217919"/>
                <a:gd name="connsiteY1" fmla="*/ 51360 h 575235"/>
                <a:gd name="connsiteX2" fmla="*/ 3595420 w 4217919"/>
                <a:gd name="connsiteY2" fmla="*/ 6910 h 575235"/>
                <a:gd name="connsiteX3" fmla="*/ 1566595 w 4217919"/>
                <a:gd name="connsiteY3" fmla="*/ 6910 h 575235"/>
                <a:gd name="connsiteX4" fmla="*/ 356920 w 4217919"/>
                <a:gd name="connsiteY4" fmla="*/ 64060 h 575235"/>
                <a:gd name="connsiteX5" fmla="*/ 23545 w 4217919"/>
                <a:gd name="connsiteY5" fmla="*/ 254560 h 575235"/>
                <a:gd name="connsiteX6" fmla="*/ 156895 w 4217919"/>
                <a:gd name="connsiteY6" fmla="*/ 511735 h 575235"/>
                <a:gd name="connsiteX7" fmla="*/ 1185595 w 4217919"/>
                <a:gd name="connsiteY7" fmla="*/ 540310 h 575235"/>
                <a:gd name="connsiteX8" fmla="*/ 1530877 w 4217919"/>
                <a:gd name="connsiteY8" fmla="*/ 547454 h 575235"/>
                <a:gd name="connsiteX9" fmla="*/ 2128570 w 4217919"/>
                <a:gd name="connsiteY9" fmla="*/ 535547 h 575235"/>
                <a:gd name="connsiteX10" fmla="*/ 2495283 w 4217919"/>
                <a:gd name="connsiteY10" fmla="*/ 549835 h 575235"/>
                <a:gd name="connsiteX11" fmla="*/ 3127108 w 4217919"/>
                <a:gd name="connsiteY11" fmla="*/ 575235 h 575235"/>
                <a:gd name="connsiteX0" fmla="*/ 2863583 w 4272084"/>
                <a:gd name="connsiteY0" fmla="*/ 542715 h 600659"/>
                <a:gd name="connsiteX1" fmla="*/ 4246295 w 4272084"/>
                <a:gd name="connsiteY1" fmla="*/ 438734 h 600659"/>
                <a:gd name="connsiteX2" fmla="*/ 3595420 w 4272084"/>
                <a:gd name="connsiteY2" fmla="*/ 32334 h 600659"/>
                <a:gd name="connsiteX3" fmla="*/ 1566595 w 4272084"/>
                <a:gd name="connsiteY3" fmla="*/ 32334 h 600659"/>
                <a:gd name="connsiteX4" fmla="*/ 356920 w 4272084"/>
                <a:gd name="connsiteY4" fmla="*/ 89484 h 600659"/>
                <a:gd name="connsiteX5" fmla="*/ 23545 w 4272084"/>
                <a:gd name="connsiteY5" fmla="*/ 279984 h 600659"/>
                <a:gd name="connsiteX6" fmla="*/ 156895 w 4272084"/>
                <a:gd name="connsiteY6" fmla="*/ 537159 h 600659"/>
                <a:gd name="connsiteX7" fmla="*/ 1185595 w 4272084"/>
                <a:gd name="connsiteY7" fmla="*/ 565734 h 600659"/>
                <a:gd name="connsiteX8" fmla="*/ 1530877 w 4272084"/>
                <a:gd name="connsiteY8" fmla="*/ 572878 h 600659"/>
                <a:gd name="connsiteX9" fmla="*/ 2128570 w 4272084"/>
                <a:gd name="connsiteY9" fmla="*/ 560971 h 600659"/>
                <a:gd name="connsiteX10" fmla="*/ 2495283 w 4272084"/>
                <a:gd name="connsiteY10" fmla="*/ 575259 h 600659"/>
                <a:gd name="connsiteX11" fmla="*/ 3127108 w 4272084"/>
                <a:gd name="connsiteY11" fmla="*/ 600659 h 600659"/>
                <a:gd name="connsiteX0" fmla="*/ 2863583 w 4249473"/>
                <a:gd name="connsiteY0" fmla="*/ 542715 h 606265"/>
                <a:gd name="connsiteX1" fmla="*/ 4246295 w 4249473"/>
                <a:gd name="connsiteY1" fmla="*/ 438734 h 606265"/>
                <a:gd name="connsiteX2" fmla="*/ 3595420 w 4249473"/>
                <a:gd name="connsiteY2" fmla="*/ 32334 h 606265"/>
                <a:gd name="connsiteX3" fmla="*/ 1566595 w 4249473"/>
                <a:gd name="connsiteY3" fmla="*/ 32334 h 606265"/>
                <a:gd name="connsiteX4" fmla="*/ 356920 w 4249473"/>
                <a:gd name="connsiteY4" fmla="*/ 89484 h 606265"/>
                <a:gd name="connsiteX5" fmla="*/ 23545 w 4249473"/>
                <a:gd name="connsiteY5" fmla="*/ 279984 h 606265"/>
                <a:gd name="connsiteX6" fmla="*/ 156895 w 4249473"/>
                <a:gd name="connsiteY6" fmla="*/ 537159 h 606265"/>
                <a:gd name="connsiteX7" fmla="*/ 1185595 w 4249473"/>
                <a:gd name="connsiteY7" fmla="*/ 565734 h 606265"/>
                <a:gd name="connsiteX8" fmla="*/ 1530877 w 4249473"/>
                <a:gd name="connsiteY8" fmla="*/ 572878 h 606265"/>
                <a:gd name="connsiteX9" fmla="*/ 2128570 w 4249473"/>
                <a:gd name="connsiteY9" fmla="*/ 560971 h 606265"/>
                <a:gd name="connsiteX10" fmla="*/ 2495283 w 4249473"/>
                <a:gd name="connsiteY10" fmla="*/ 575259 h 606265"/>
                <a:gd name="connsiteX11" fmla="*/ 3127108 w 4249473"/>
                <a:gd name="connsiteY11" fmla="*/ 600659 h 606265"/>
                <a:gd name="connsiteX0" fmla="*/ 2863583 w 4251831"/>
                <a:gd name="connsiteY0" fmla="*/ 534645 h 592589"/>
                <a:gd name="connsiteX1" fmla="*/ 4248676 w 4251831"/>
                <a:gd name="connsiteY1" fmla="*/ 321126 h 592589"/>
                <a:gd name="connsiteX2" fmla="*/ 3595420 w 4251831"/>
                <a:gd name="connsiteY2" fmla="*/ 24264 h 592589"/>
                <a:gd name="connsiteX3" fmla="*/ 1566595 w 4251831"/>
                <a:gd name="connsiteY3" fmla="*/ 24264 h 592589"/>
                <a:gd name="connsiteX4" fmla="*/ 356920 w 4251831"/>
                <a:gd name="connsiteY4" fmla="*/ 81414 h 592589"/>
                <a:gd name="connsiteX5" fmla="*/ 23545 w 4251831"/>
                <a:gd name="connsiteY5" fmla="*/ 271914 h 592589"/>
                <a:gd name="connsiteX6" fmla="*/ 156895 w 4251831"/>
                <a:gd name="connsiteY6" fmla="*/ 529089 h 592589"/>
                <a:gd name="connsiteX7" fmla="*/ 1185595 w 4251831"/>
                <a:gd name="connsiteY7" fmla="*/ 557664 h 592589"/>
                <a:gd name="connsiteX8" fmla="*/ 1530877 w 4251831"/>
                <a:gd name="connsiteY8" fmla="*/ 564808 h 592589"/>
                <a:gd name="connsiteX9" fmla="*/ 2128570 w 4251831"/>
                <a:gd name="connsiteY9" fmla="*/ 552901 h 592589"/>
                <a:gd name="connsiteX10" fmla="*/ 2495283 w 4251831"/>
                <a:gd name="connsiteY10" fmla="*/ 567189 h 592589"/>
                <a:gd name="connsiteX11" fmla="*/ 3127108 w 4251831"/>
                <a:gd name="connsiteY11" fmla="*/ 592589 h 592589"/>
                <a:gd name="connsiteX0" fmla="*/ 2863583 w 4248999"/>
                <a:gd name="connsiteY0" fmla="*/ 534645 h 592589"/>
                <a:gd name="connsiteX1" fmla="*/ 4248676 w 4248999"/>
                <a:gd name="connsiteY1" fmla="*/ 321126 h 592589"/>
                <a:gd name="connsiteX2" fmla="*/ 3595420 w 4248999"/>
                <a:gd name="connsiteY2" fmla="*/ 24264 h 592589"/>
                <a:gd name="connsiteX3" fmla="*/ 1566595 w 4248999"/>
                <a:gd name="connsiteY3" fmla="*/ 24264 h 592589"/>
                <a:gd name="connsiteX4" fmla="*/ 356920 w 4248999"/>
                <a:gd name="connsiteY4" fmla="*/ 81414 h 592589"/>
                <a:gd name="connsiteX5" fmla="*/ 23545 w 4248999"/>
                <a:gd name="connsiteY5" fmla="*/ 271914 h 592589"/>
                <a:gd name="connsiteX6" fmla="*/ 156895 w 4248999"/>
                <a:gd name="connsiteY6" fmla="*/ 529089 h 592589"/>
                <a:gd name="connsiteX7" fmla="*/ 1185595 w 4248999"/>
                <a:gd name="connsiteY7" fmla="*/ 557664 h 592589"/>
                <a:gd name="connsiteX8" fmla="*/ 1530877 w 4248999"/>
                <a:gd name="connsiteY8" fmla="*/ 564808 h 592589"/>
                <a:gd name="connsiteX9" fmla="*/ 2128570 w 4248999"/>
                <a:gd name="connsiteY9" fmla="*/ 552901 h 592589"/>
                <a:gd name="connsiteX10" fmla="*/ 2495283 w 4248999"/>
                <a:gd name="connsiteY10" fmla="*/ 567189 h 592589"/>
                <a:gd name="connsiteX11" fmla="*/ 3127108 w 4248999"/>
                <a:gd name="connsiteY11" fmla="*/ 592589 h 592589"/>
                <a:gd name="connsiteX0" fmla="*/ 2882633 w 4273357"/>
                <a:gd name="connsiteY0" fmla="*/ 506070 h 592589"/>
                <a:gd name="connsiteX1" fmla="*/ 4248676 w 4273357"/>
                <a:gd name="connsiteY1" fmla="*/ 321126 h 592589"/>
                <a:gd name="connsiteX2" fmla="*/ 3595420 w 4273357"/>
                <a:gd name="connsiteY2" fmla="*/ 24264 h 592589"/>
                <a:gd name="connsiteX3" fmla="*/ 1566595 w 4273357"/>
                <a:gd name="connsiteY3" fmla="*/ 24264 h 592589"/>
                <a:gd name="connsiteX4" fmla="*/ 356920 w 4273357"/>
                <a:gd name="connsiteY4" fmla="*/ 81414 h 592589"/>
                <a:gd name="connsiteX5" fmla="*/ 23545 w 4273357"/>
                <a:gd name="connsiteY5" fmla="*/ 271914 h 592589"/>
                <a:gd name="connsiteX6" fmla="*/ 156895 w 4273357"/>
                <a:gd name="connsiteY6" fmla="*/ 529089 h 592589"/>
                <a:gd name="connsiteX7" fmla="*/ 1185595 w 4273357"/>
                <a:gd name="connsiteY7" fmla="*/ 557664 h 592589"/>
                <a:gd name="connsiteX8" fmla="*/ 1530877 w 4273357"/>
                <a:gd name="connsiteY8" fmla="*/ 564808 h 592589"/>
                <a:gd name="connsiteX9" fmla="*/ 2128570 w 4273357"/>
                <a:gd name="connsiteY9" fmla="*/ 552901 h 592589"/>
                <a:gd name="connsiteX10" fmla="*/ 2495283 w 4273357"/>
                <a:gd name="connsiteY10" fmla="*/ 567189 h 592589"/>
                <a:gd name="connsiteX11" fmla="*/ 3127108 w 4273357"/>
                <a:gd name="connsiteY11" fmla="*/ 592589 h 592589"/>
                <a:gd name="connsiteX0" fmla="*/ 2882633 w 4248682"/>
                <a:gd name="connsiteY0" fmla="*/ 506070 h 592589"/>
                <a:gd name="connsiteX1" fmla="*/ 4248676 w 4248682"/>
                <a:gd name="connsiteY1" fmla="*/ 321126 h 592589"/>
                <a:gd name="connsiteX2" fmla="*/ 3595420 w 4248682"/>
                <a:gd name="connsiteY2" fmla="*/ 24264 h 592589"/>
                <a:gd name="connsiteX3" fmla="*/ 1566595 w 4248682"/>
                <a:gd name="connsiteY3" fmla="*/ 24264 h 592589"/>
                <a:gd name="connsiteX4" fmla="*/ 356920 w 4248682"/>
                <a:gd name="connsiteY4" fmla="*/ 81414 h 592589"/>
                <a:gd name="connsiteX5" fmla="*/ 23545 w 4248682"/>
                <a:gd name="connsiteY5" fmla="*/ 271914 h 592589"/>
                <a:gd name="connsiteX6" fmla="*/ 156895 w 4248682"/>
                <a:gd name="connsiteY6" fmla="*/ 529089 h 592589"/>
                <a:gd name="connsiteX7" fmla="*/ 1185595 w 4248682"/>
                <a:gd name="connsiteY7" fmla="*/ 557664 h 592589"/>
                <a:gd name="connsiteX8" fmla="*/ 1530877 w 4248682"/>
                <a:gd name="connsiteY8" fmla="*/ 564808 h 592589"/>
                <a:gd name="connsiteX9" fmla="*/ 2128570 w 4248682"/>
                <a:gd name="connsiteY9" fmla="*/ 552901 h 592589"/>
                <a:gd name="connsiteX10" fmla="*/ 2495283 w 4248682"/>
                <a:gd name="connsiteY10" fmla="*/ 567189 h 592589"/>
                <a:gd name="connsiteX11" fmla="*/ 3127108 w 4248682"/>
                <a:gd name="connsiteY11" fmla="*/ 592589 h 592589"/>
                <a:gd name="connsiteX0" fmla="*/ 2861796 w 4227845"/>
                <a:gd name="connsiteY0" fmla="*/ 506070 h 592589"/>
                <a:gd name="connsiteX1" fmla="*/ 4227839 w 4227845"/>
                <a:gd name="connsiteY1" fmla="*/ 321126 h 592589"/>
                <a:gd name="connsiteX2" fmla="*/ 3574583 w 4227845"/>
                <a:gd name="connsiteY2" fmla="*/ 24264 h 592589"/>
                <a:gd name="connsiteX3" fmla="*/ 1545758 w 4227845"/>
                <a:gd name="connsiteY3" fmla="*/ 24264 h 592589"/>
                <a:gd name="connsiteX4" fmla="*/ 336083 w 4227845"/>
                <a:gd name="connsiteY4" fmla="*/ 81414 h 592589"/>
                <a:gd name="connsiteX5" fmla="*/ 2708 w 4227845"/>
                <a:gd name="connsiteY5" fmla="*/ 271914 h 592589"/>
                <a:gd name="connsiteX6" fmla="*/ 236808 w 4227845"/>
                <a:gd name="connsiteY6" fmla="*/ 529089 h 592589"/>
                <a:gd name="connsiteX7" fmla="*/ 1164758 w 4227845"/>
                <a:gd name="connsiteY7" fmla="*/ 557664 h 592589"/>
                <a:gd name="connsiteX8" fmla="*/ 1510040 w 4227845"/>
                <a:gd name="connsiteY8" fmla="*/ 564808 h 592589"/>
                <a:gd name="connsiteX9" fmla="*/ 2107733 w 4227845"/>
                <a:gd name="connsiteY9" fmla="*/ 552901 h 592589"/>
                <a:gd name="connsiteX10" fmla="*/ 2474446 w 4227845"/>
                <a:gd name="connsiteY10" fmla="*/ 567189 h 592589"/>
                <a:gd name="connsiteX11" fmla="*/ 3106271 w 4227845"/>
                <a:gd name="connsiteY11" fmla="*/ 592589 h 592589"/>
                <a:gd name="connsiteX0" fmla="*/ 2861796 w 4249720"/>
                <a:gd name="connsiteY0" fmla="*/ 506070 h 592589"/>
                <a:gd name="connsiteX1" fmla="*/ 4227839 w 4249720"/>
                <a:gd name="connsiteY1" fmla="*/ 321126 h 592589"/>
                <a:gd name="connsiteX2" fmla="*/ 3574583 w 4249720"/>
                <a:gd name="connsiteY2" fmla="*/ 24264 h 592589"/>
                <a:gd name="connsiteX3" fmla="*/ 1545758 w 4249720"/>
                <a:gd name="connsiteY3" fmla="*/ 24264 h 592589"/>
                <a:gd name="connsiteX4" fmla="*/ 336083 w 4249720"/>
                <a:gd name="connsiteY4" fmla="*/ 81414 h 592589"/>
                <a:gd name="connsiteX5" fmla="*/ 2708 w 4249720"/>
                <a:gd name="connsiteY5" fmla="*/ 271914 h 592589"/>
                <a:gd name="connsiteX6" fmla="*/ 236808 w 4249720"/>
                <a:gd name="connsiteY6" fmla="*/ 529089 h 592589"/>
                <a:gd name="connsiteX7" fmla="*/ 1164758 w 4249720"/>
                <a:gd name="connsiteY7" fmla="*/ 557664 h 592589"/>
                <a:gd name="connsiteX8" fmla="*/ 1510040 w 4249720"/>
                <a:gd name="connsiteY8" fmla="*/ 564808 h 592589"/>
                <a:gd name="connsiteX9" fmla="*/ 2107733 w 4249720"/>
                <a:gd name="connsiteY9" fmla="*/ 552901 h 592589"/>
                <a:gd name="connsiteX10" fmla="*/ 2474446 w 4249720"/>
                <a:gd name="connsiteY10" fmla="*/ 567189 h 592589"/>
                <a:gd name="connsiteX11" fmla="*/ 3106271 w 4249720"/>
                <a:gd name="connsiteY11" fmla="*/ 592589 h 592589"/>
                <a:gd name="connsiteX0" fmla="*/ 2861796 w 4165747"/>
                <a:gd name="connsiteY0" fmla="*/ 502026 h 588545"/>
                <a:gd name="connsiteX1" fmla="*/ 4141480 w 4165747"/>
                <a:gd name="connsiteY1" fmla="*/ 261992 h 588545"/>
                <a:gd name="connsiteX2" fmla="*/ 3574583 w 4165747"/>
                <a:gd name="connsiteY2" fmla="*/ 20220 h 588545"/>
                <a:gd name="connsiteX3" fmla="*/ 1545758 w 4165747"/>
                <a:gd name="connsiteY3" fmla="*/ 20220 h 588545"/>
                <a:gd name="connsiteX4" fmla="*/ 336083 w 4165747"/>
                <a:gd name="connsiteY4" fmla="*/ 77370 h 588545"/>
                <a:gd name="connsiteX5" fmla="*/ 2708 w 4165747"/>
                <a:gd name="connsiteY5" fmla="*/ 267870 h 588545"/>
                <a:gd name="connsiteX6" fmla="*/ 236808 w 4165747"/>
                <a:gd name="connsiteY6" fmla="*/ 525045 h 588545"/>
                <a:gd name="connsiteX7" fmla="*/ 1164758 w 4165747"/>
                <a:gd name="connsiteY7" fmla="*/ 553620 h 588545"/>
                <a:gd name="connsiteX8" fmla="*/ 1510040 w 4165747"/>
                <a:gd name="connsiteY8" fmla="*/ 560764 h 588545"/>
                <a:gd name="connsiteX9" fmla="*/ 2107733 w 4165747"/>
                <a:gd name="connsiteY9" fmla="*/ 548857 h 588545"/>
                <a:gd name="connsiteX10" fmla="*/ 2474446 w 4165747"/>
                <a:gd name="connsiteY10" fmla="*/ 563145 h 588545"/>
                <a:gd name="connsiteX11" fmla="*/ 3106271 w 4165747"/>
                <a:gd name="connsiteY11" fmla="*/ 588545 h 588545"/>
                <a:gd name="connsiteX0" fmla="*/ 2861796 w 4157440"/>
                <a:gd name="connsiteY0" fmla="*/ 502026 h 588545"/>
                <a:gd name="connsiteX1" fmla="*/ 4141480 w 4157440"/>
                <a:gd name="connsiteY1" fmla="*/ 261992 h 588545"/>
                <a:gd name="connsiteX2" fmla="*/ 3445047 w 4157440"/>
                <a:gd name="connsiteY2" fmla="*/ 20220 h 588545"/>
                <a:gd name="connsiteX3" fmla="*/ 1545758 w 4157440"/>
                <a:gd name="connsiteY3" fmla="*/ 20220 h 588545"/>
                <a:gd name="connsiteX4" fmla="*/ 336083 w 4157440"/>
                <a:gd name="connsiteY4" fmla="*/ 77370 h 588545"/>
                <a:gd name="connsiteX5" fmla="*/ 2708 w 4157440"/>
                <a:gd name="connsiteY5" fmla="*/ 267870 h 588545"/>
                <a:gd name="connsiteX6" fmla="*/ 236808 w 4157440"/>
                <a:gd name="connsiteY6" fmla="*/ 525045 h 588545"/>
                <a:gd name="connsiteX7" fmla="*/ 1164758 w 4157440"/>
                <a:gd name="connsiteY7" fmla="*/ 553620 h 588545"/>
                <a:gd name="connsiteX8" fmla="*/ 1510040 w 4157440"/>
                <a:gd name="connsiteY8" fmla="*/ 560764 h 588545"/>
                <a:gd name="connsiteX9" fmla="*/ 2107733 w 4157440"/>
                <a:gd name="connsiteY9" fmla="*/ 548857 h 588545"/>
                <a:gd name="connsiteX10" fmla="*/ 2474446 w 4157440"/>
                <a:gd name="connsiteY10" fmla="*/ 563145 h 588545"/>
                <a:gd name="connsiteX11" fmla="*/ 3106271 w 4157440"/>
                <a:gd name="connsiteY11" fmla="*/ 588545 h 588545"/>
                <a:gd name="connsiteX0" fmla="*/ 2861796 w 4141499"/>
                <a:gd name="connsiteY0" fmla="*/ 502026 h 588545"/>
                <a:gd name="connsiteX1" fmla="*/ 4141480 w 4141499"/>
                <a:gd name="connsiteY1" fmla="*/ 261992 h 588545"/>
                <a:gd name="connsiteX2" fmla="*/ 3445047 w 4141499"/>
                <a:gd name="connsiteY2" fmla="*/ 20220 h 588545"/>
                <a:gd name="connsiteX3" fmla="*/ 1545758 w 4141499"/>
                <a:gd name="connsiteY3" fmla="*/ 20220 h 588545"/>
                <a:gd name="connsiteX4" fmla="*/ 336083 w 4141499"/>
                <a:gd name="connsiteY4" fmla="*/ 77370 h 588545"/>
                <a:gd name="connsiteX5" fmla="*/ 2708 w 4141499"/>
                <a:gd name="connsiteY5" fmla="*/ 267870 h 588545"/>
                <a:gd name="connsiteX6" fmla="*/ 236808 w 4141499"/>
                <a:gd name="connsiteY6" fmla="*/ 525045 h 588545"/>
                <a:gd name="connsiteX7" fmla="*/ 1164758 w 4141499"/>
                <a:gd name="connsiteY7" fmla="*/ 553620 h 588545"/>
                <a:gd name="connsiteX8" fmla="*/ 1510040 w 4141499"/>
                <a:gd name="connsiteY8" fmla="*/ 560764 h 588545"/>
                <a:gd name="connsiteX9" fmla="*/ 2107733 w 4141499"/>
                <a:gd name="connsiteY9" fmla="*/ 548857 h 588545"/>
                <a:gd name="connsiteX10" fmla="*/ 2474446 w 4141499"/>
                <a:gd name="connsiteY10" fmla="*/ 563145 h 588545"/>
                <a:gd name="connsiteX11" fmla="*/ 3106271 w 4141499"/>
                <a:gd name="connsiteY11" fmla="*/ 588545 h 58854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41499" h="588545">
                  <a:moveTo>
                    <a:pt x="2861796" y="502026"/>
                  </a:moveTo>
                  <a:cubicBezTo>
                    <a:pt x="3673008" y="551238"/>
                    <a:pt x="4145022" y="444604"/>
                    <a:pt x="4141480" y="261992"/>
                  </a:cubicBezTo>
                  <a:cubicBezTo>
                    <a:pt x="4137938" y="79380"/>
                    <a:pt x="3877667" y="60515"/>
                    <a:pt x="3445047" y="20220"/>
                  </a:cubicBezTo>
                  <a:cubicBezTo>
                    <a:pt x="3012427" y="-20075"/>
                    <a:pt x="2063919" y="10695"/>
                    <a:pt x="1545758" y="20220"/>
                  </a:cubicBezTo>
                  <a:cubicBezTo>
                    <a:pt x="1027597" y="29745"/>
                    <a:pt x="593258" y="36095"/>
                    <a:pt x="336083" y="77370"/>
                  </a:cubicBezTo>
                  <a:cubicBezTo>
                    <a:pt x="78908" y="118645"/>
                    <a:pt x="19254" y="193258"/>
                    <a:pt x="2708" y="267870"/>
                  </a:cubicBezTo>
                  <a:cubicBezTo>
                    <a:pt x="-13838" y="342482"/>
                    <a:pt x="43133" y="477420"/>
                    <a:pt x="236808" y="525045"/>
                  </a:cubicBezTo>
                  <a:cubicBezTo>
                    <a:pt x="430483" y="572670"/>
                    <a:pt x="952553" y="547667"/>
                    <a:pt x="1164758" y="553620"/>
                  </a:cubicBezTo>
                  <a:cubicBezTo>
                    <a:pt x="1376963" y="559573"/>
                    <a:pt x="1352878" y="561558"/>
                    <a:pt x="1510040" y="560764"/>
                  </a:cubicBezTo>
                  <a:cubicBezTo>
                    <a:pt x="1667202" y="559970"/>
                    <a:pt x="1946999" y="548460"/>
                    <a:pt x="2107733" y="548857"/>
                  </a:cubicBezTo>
                  <a:cubicBezTo>
                    <a:pt x="2268467" y="549254"/>
                    <a:pt x="2308023" y="556530"/>
                    <a:pt x="2474446" y="563145"/>
                  </a:cubicBezTo>
                  <a:lnTo>
                    <a:pt x="3106271" y="588545"/>
                  </a:ln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100">
                <a:solidFill>
                  <a:prstClr val="white"/>
                </a:solidFill>
              </a:endParaRPr>
            </a:p>
          </p:txBody>
        </p:sp>
      </p:grpSp>
      <p:sp>
        <p:nvSpPr>
          <p:cNvPr id="2119" name="직사각형 3"/>
          <p:cNvSpPr/>
          <p:nvPr/>
        </p:nvSpPr>
        <p:spPr>
          <a:xfrm>
            <a:off x="6096000" y="3524250"/>
            <a:ext cx="4429102" cy="5445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R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unlevel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120" name="그룹 2117"/>
          <p:cNvGrpSpPr/>
          <p:nvPr/>
        </p:nvGrpSpPr>
        <p:grpSpPr>
          <a:xfrm rot="0">
            <a:off x="2464191" y="2363107"/>
            <a:ext cx="2475234" cy="712999"/>
            <a:chOff x="2244663" y="4782047"/>
            <a:chExt cx="1828895" cy="474874"/>
          </a:xfrm>
        </p:grpSpPr>
        <p:sp>
          <p:nvSpPr>
            <p:cNvPr id="2121" name="모서리가 둥근 직사각형 137"/>
            <p:cNvSpPr/>
            <p:nvPr/>
          </p:nvSpPr>
          <p:spPr>
            <a:xfrm flipH="1">
              <a:off x="2390774" y="4853924"/>
              <a:ext cx="1682785" cy="393471"/>
            </a:xfrm>
            <a:prstGeom prst="roundRect">
              <a:avLst>
                <a:gd name="adj" fmla="val 50000"/>
              </a:avLst>
            </a:prstGeom>
            <a:solidFill>
              <a:srgbClr val="5b9bd5">
                <a:alpha val="100000"/>
              </a:srgbClr>
            </a:solidFill>
            <a:ln w="381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02</a:t>
              </a:r>
  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122" name="자유형 136"/>
            <p:cNvSpPr/>
            <p:nvPr/>
          </p:nvSpPr>
          <p:spPr>
            <a:xfrm flipH="1">
              <a:off x="2244663" y="4782047"/>
              <a:ext cx="1827177" cy="474874"/>
            </a:xfrm>
            <a:custGeom>
              <a:avLst/>
              <a:gdLst>
                <a:gd name="connsiteX0" fmla="*/ 4281220 w 4281220"/>
                <a:gd name="connsiteY0" fmla="*/ 215561 h 553722"/>
                <a:gd name="connsiteX1" fmla="*/ 4100245 w 4281220"/>
                <a:gd name="connsiteY1" fmla="*/ 44111 h 553722"/>
                <a:gd name="connsiteX2" fmla="*/ 3595420 w 4281220"/>
                <a:gd name="connsiteY2" fmla="*/ 6011 h 553722"/>
                <a:gd name="connsiteX3" fmla="*/ 1566595 w 4281220"/>
                <a:gd name="connsiteY3" fmla="*/ 6011 h 553722"/>
                <a:gd name="connsiteX4" fmla="*/ 356920 w 4281220"/>
                <a:gd name="connsiteY4" fmla="*/ 63161 h 553722"/>
                <a:gd name="connsiteX5" fmla="*/ 23545 w 4281220"/>
                <a:gd name="connsiteY5" fmla="*/ 253661 h 553722"/>
                <a:gd name="connsiteX6" fmla="*/ 156895 w 4281220"/>
                <a:gd name="connsiteY6" fmla="*/ 510836 h 553722"/>
                <a:gd name="connsiteX7" fmla="*/ 1185595 w 4281220"/>
                <a:gd name="connsiteY7" fmla="*/ 539411 h 553722"/>
                <a:gd name="connsiteX8" fmla="*/ 3328720 w 4281220"/>
                <a:gd name="connsiteY8" fmla="*/ 548936 h 553722"/>
                <a:gd name="connsiteX9" fmla="*/ 4128820 w 4281220"/>
                <a:gd name="connsiteY9" fmla="*/ 529886 h 553722"/>
                <a:gd name="connsiteX10" fmla="*/ 4252645 w 4281220"/>
                <a:gd name="connsiteY10" fmla="*/ 310811 h 553722"/>
                <a:gd name="connsiteX11" fmla="*/ 4157395 w 4281220"/>
                <a:gd name="connsiteY11" fmla="*/ 158411 h 553722"/>
                <a:gd name="connsiteX0" fmla="*/ 4281220 w 4335365"/>
                <a:gd name="connsiteY0" fmla="*/ 215561 h 549247"/>
                <a:gd name="connsiteX1" fmla="*/ 4100245 w 4335365"/>
                <a:gd name="connsiteY1" fmla="*/ 44111 h 549247"/>
                <a:gd name="connsiteX2" fmla="*/ 3595420 w 4335365"/>
                <a:gd name="connsiteY2" fmla="*/ 6011 h 549247"/>
                <a:gd name="connsiteX3" fmla="*/ 1566595 w 4335365"/>
                <a:gd name="connsiteY3" fmla="*/ 6011 h 549247"/>
                <a:gd name="connsiteX4" fmla="*/ 356920 w 4335365"/>
                <a:gd name="connsiteY4" fmla="*/ 63161 h 549247"/>
                <a:gd name="connsiteX5" fmla="*/ 23545 w 4335365"/>
                <a:gd name="connsiteY5" fmla="*/ 253661 h 549247"/>
                <a:gd name="connsiteX6" fmla="*/ 156895 w 4335365"/>
                <a:gd name="connsiteY6" fmla="*/ 510836 h 549247"/>
                <a:gd name="connsiteX7" fmla="*/ 1185595 w 4335365"/>
                <a:gd name="connsiteY7" fmla="*/ 539411 h 549247"/>
                <a:gd name="connsiteX8" fmla="*/ 1976170 w 4335365"/>
                <a:gd name="connsiteY8" fmla="*/ 539411 h 549247"/>
                <a:gd name="connsiteX9" fmla="*/ 4128820 w 4335365"/>
                <a:gd name="connsiteY9" fmla="*/ 529886 h 549247"/>
                <a:gd name="connsiteX10" fmla="*/ 4252645 w 4335365"/>
                <a:gd name="connsiteY10" fmla="*/ 310811 h 549247"/>
                <a:gd name="connsiteX11" fmla="*/ 4157395 w 4335365"/>
                <a:gd name="connsiteY11" fmla="*/ 158411 h 549247"/>
                <a:gd name="connsiteX0" fmla="*/ 4281220 w 4332766"/>
                <a:gd name="connsiteY0" fmla="*/ 215561 h 556344"/>
                <a:gd name="connsiteX1" fmla="*/ 4100245 w 4332766"/>
                <a:gd name="connsiteY1" fmla="*/ 44111 h 556344"/>
                <a:gd name="connsiteX2" fmla="*/ 3595420 w 4332766"/>
                <a:gd name="connsiteY2" fmla="*/ 6011 h 556344"/>
                <a:gd name="connsiteX3" fmla="*/ 1566595 w 4332766"/>
                <a:gd name="connsiteY3" fmla="*/ 6011 h 556344"/>
                <a:gd name="connsiteX4" fmla="*/ 356920 w 4332766"/>
                <a:gd name="connsiteY4" fmla="*/ 63161 h 556344"/>
                <a:gd name="connsiteX5" fmla="*/ 23545 w 4332766"/>
                <a:gd name="connsiteY5" fmla="*/ 253661 h 556344"/>
                <a:gd name="connsiteX6" fmla="*/ 156895 w 4332766"/>
                <a:gd name="connsiteY6" fmla="*/ 510836 h 556344"/>
                <a:gd name="connsiteX7" fmla="*/ 1185595 w 4332766"/>
                <a:gd name="connsiteY7" fmla="*/ 539411 h 556344"/>
                <a:gd name="connsiteX8" fmla="*/ 1976170 w 4332766"/>
                <a:gd name="connsiteY8" fmla="*/ 539411 h 556344"/>
                <a:gd name="connsiteX9" fmla="*/ 2919145 w 4332766"/>
                <a:gd name="connsiteY9" fmla="*/ 539411 h 556344"/>
                <a:gd name="connsiteX10" fmla="*/ 4252645 w 4332766"/>
                <a:gd name="connsiteY10" fmla="*/ 310811 h 556344"/>
                <a:gd name="connsiteX11" fmla="*/ 4157395 w 4332766"/>
                <a:gd name="connsiteY11" fmla="*/ 158411 h 556344"/>
                <a:gd name="connsiteX0" fmla="*/ 4281220 w 4281220"/>
                <a:gd name="connsiteY0" fmla="*/ 215561 h 547333"/>
                <a:gd name="connsiteX1" fmla="*/ 4100245 w 4281220"/>
                <a:gd name="connsiteY1" fmla="*/ 44111 h 547333"/>
                <a:gd name="connsiteX2" fmla="*/ 3595420 w 4281220"/>
                <a:gd name="connsiteY2" fmla="*/ 6011 h 547333"/>
                <a:gd name="connsiteX3" fmla="*/ 1566595 w 4281220"/>
                <a:gd name="connsiteY3" fmla="*/ 6011 h 547333"/>
                <a:gd name="connsiteX4" fmla="*/ 356920 w 4281220"/>
                <a:gd name="connsiteY4" fmla="*/ 63161 h 547333"/>
                <a:gd name="connsiteX5" fmla="*/ 23545 w 4281220"/>
                <a:gd name="connsiteY5" fmla="*/ 253661 h 547333"/>
                <a:gd name="connsiteX6" fmla="*/ 156895 w 4281220"/>
                <a:gd name="connsiteY6" fmla="*/ 510836 h 547333"/>
                <a:gd name="connsiteX7" fmla="*/ 1185595 w 4281220"/>
                <a:gd name="connsiteY7" fmla="*/ 539411 h 547333"/>
                <a:gd name="connsiteX8" fmla="*/ 1976170 w 4281220"/>
                <a:gd name="connsiteY8" fmla="*/ 539411 h 547333"/>
                <a:gd name="connsiteX9" fmla="*/ 2919145 w 4281220"/>
                <a:gd name="connsiteY9" fmla="*/ 539411 h 547333"/>
                <a:gd name="connsiteX10" fmla="*/ 3585895 w 4281220"/>
                <a:gd name="connsiteY10" fmla="*/ 510836 h 547333"/>
                <a:gd name="connsiteX11" fmla="*/ 4157395 w 4281220"/>
                <a:gd name="connsiteY11" fmla="*/ 158411 h 547333"/>
                <a:gd name="connsiteX0" fmla="*/ 4281220 w 4281220"/>
                <a:gd name="connsiteY0" fmla="*/ 215561 h 541527"/>
                <a:gd name="connsiteX1" fmla="*/ 4100245 w 4281220"/>
                <a:gd name="connsiteY1" fmla="*/ 44111 h 541527"/>
                <a:gd name="connsiteX2" fmla="*/ 3595420 w 4281220"/>
                <a:gd name="connsiteY2" fmla="*/ 6011 h 541527"/>
                <a:gd name="connsiteX3" fmla="*/ 1566595 w 4281220"/>
                <a:gd name="connsiteY3" fmla="*/ 6011 h 541527"/>
                <a:gd name="connsiteX4" fmla="*/ 356920 w 4281220"/>
                <a:gd name="connsiteY4" fmla="*/ 63161 h 541527"/>
                <a:gd name="connsiteX5" fmla="*/ 23545 w 4281220"/>
                <a:gd name="connsiteY5" fmla="*/ 253661 h 541527"/>
                <a:gd name="connsiteX6" fmla="*/ 156895 w 4281220"/>
                <a:gd name="connsiteY6" fmla="*/ 510836 h 541527"/>
                <a:gd name="connsiteX7" fmla="*/ 1185595 w 4281220"/>
                <a:gd name="connsiteY7" fmla="*/ 539411 h 541527"/>
                <a:gd name="connsiteX8" fmla="*/ 1976170 w 4281220"/>
                <a:gd name="connsiteY8" fmla="*/ 539411 h 541527"/>
                <a:gd name="connsiteX9" fmla="*/ 2919145 w 4281220"/>
                <a:gd name="connsiteY9" fmla="*/ 539411 h 541527"/>
                <a:gd name="connsiteX10" fmla="*/ 3585895 w 4281220"/>
                <a:gd name="connsiteY10" fmla="*/ 510836 h 541527"/>
                <a:gd name="connsiteX11" fmla="*/ 3976420 w 4281220"/>
                <a:gd name="connsiteY11" fmla="*/ 463211 h 541527"/>
                <a:gd name="connsiteX0" fmla="*/ 4281220 w 4281220"/>
                <a:gd name="connsiteY0" fmla="*/ 215561 h 570653"/>
                <a:gd name="connsiteX1" fmla="*/ 4100245 w 4281220"/>
                <a:gd name="connsiteY1" fmla="*/ 44111 h 570653"/>
                <a:gd name="connsiteX2" fmla="*/ 3595420 w 4281220"/>
                <a:gd name="connsiteY2" fmla="*/ 6011 h 570653"/>
                <a:gd name="connsiteX3" fmla="*/ 1566595 w 4281220"/>
                <a:gd name="connsiteY3" fmla="*/ 6011 h 570653"/>
                <a:gd name="connsiteX4" fmla="*/ 356920 w 4281220"/>
                <a:gd name="connsiteY4" fmla="*/ 63161 h 570653"/>
                <a:gd name="connsiteX5" fmla="*/ 23545 w 4281220"/>
                <a:gd name="connsiteY5" fmla="*/ 253661 h 570653"/>
                <a:gd name="connsiteX6" fmla="*/ 156895 w 4281220"/>
                <a:gd name="connsiteY6" fmla="*/ 510836 h 570653"/>
                <a:gd name="connsiteX7" fmla="*/ 1185595 w 4281220"/>
                <a:gd name="connsiteY7" fmla="*/ 539411 h 570653"/>
                <a:gd name="connsiteX8" fmla="*/ 1976170 w 4281220"/>
                <a:gd name="connsiteY8" fmla="*/ 539411 h 570653"/>
                <a:gd name="connsiteX9" fmla="*/ 2919145 w 4281220"/>
                <a:gd name="connsiteY9" fmla="*/ 539411 h 570653"/>
                <a:gd name="connsiteX10" fmla="*/ 3481120 w 4281220"/>
                <a:gd name="connsiteY10" fmla="*/ 567986 h 570653"/>
                <a:gd name="connsiteX11" fmla="*/ 3976420 w 4281220"/>
                <a:gd name="connsiteY11" fmla="*/ 463211 h 570653"/>
                <a:gd name="connsiteX0" fmla="*/ 4281220 w 4281220"/>
                <a:gd name="connsiteY0" fmla="*/ 215561 h 570986"/>
                <a:gd name="connsiteX1" fmla="*/ 4100245 w 4281220"/>
                <a:gd name="connsiteY1" fmla="*/ 44111 h 570986"/>
                <a:gd name="connsiteX2" fmla="*/ 3595420 w 4281220"/>
                <a:gd name="connsiteY2" fmla="*/ 6011 h 570986"/>
                <a:gd name="connsiteX3" fmla="*/ 1566595 w 4281220"/>
                <a:gd name="connsiteY3" fmla="*/ 6011 h 570986"/>
                <a:gd name="connsiteX4" fmla="*/ 356920 w 4281220"/>
                <a:gd name="connsiteY4" fmla="*/ 63161 h 570986"/>
                <a:gd name="connsiteX5" fmla="*/ 23545 w 4281220"/>
                <a:gd name="connsiteY5" fmla="*/ 253661 h 570986"/>
                <a:gd name="connsiteX6" fmla="*/ 156895 w 4281220"/>
                <a:gd name="connsiteY6" fmla="*/ 510836 h 570986"/>
                <a:gd name="connsiteX7" fmla="*/ 1185595 w 4281220"/>
                <a:gd name="connsiteY7" fmla="*/ 539411 h 570986"/>
                <a:gd name="connsiteX8" fmla="*/ 1976170 w 4281220"/>
                <a:gd name="connsiteY8" fmla="*/ 539411 h 570986"/>
                <a:gd name="connsiteX9" fmla="*/ 2919145 w 4281220"/>
                <a:gd name="connsiteY9" fmla="*/ 539411 h 570986"/>
                <a:gd name="connsiteX10" fmla="*/ 3481120 w 4281220"/>
                <a:gd name="connsiteY10" fmla="*/ 567986 h 570986"/>
                <a:gd name="connsiteX11" fmla="*/ 3900220 w 4281220"/>
                <a:gd name="connsiteY11" fmla="*/ 539411 h 570986"/>
                <a:gd name="connsiteX0" fmla="*/ 4338370 w 4338370"/>
                <a:gd name="connsiteY0" fmla="*/ 387011 h 570986"/>
                <a:gd name="connsiteX1" fmla="*/ 4100245 w 4338370"/>
                <a:gd name="connsiteY1" fmla="*/ 44111 h 570986"/>
                <a:gd name="connsiteX2" fmla="*/ 3595420 w 4338370"/>
                <a:gd name="connsiteY2" fmla="*/ 6011 h 570986"/>
                <a:gd name="connsiteX3" fmla="*/ 1566595 w 4338370"/>
                <a:gd name="connsiteY3" fmla="*/ 6011 h 570986"/>
                <a:gd name="connsiteX4" fmla="*/ 356920 w 4338370"/>
                <a:gd name="connsiteY4" fmla="*/ 63161 h 570986"/>
                <a:gd name="connsiteX5" fmla="*/ 23545 w 4338370"/>
                <a:gd name="connsiteY5" fmla="*/ 253661 h 570986"/>
                <a:gd name="connsiteX6" fmla="*/ 156895 w 4338370"/>
                <a:gd name="connsiteY6" fmla="*/ 510836 h 570986"/>
                <a:gd name="connsiteX7" fmla="*/ 1185595 w 4338370"/>
                <a:gd name="connsiteY7" fmla="*/ 539411 h 570986"/>
                <a:gd name="connsiteX8" fmla="*/ 1976170 w 4338370"/>
                <a:gd name="connsiteY8" fmla="*/ 539411 h 570986"/>
                <a:gd name="connsiteX9" fmla="*/ 2919145 w 4338370"/>
                <a:gd name="connsiteY9" fmla="*/ 539411 h 570986"/>
                <a:gd name="connsiteX10" fmla="*/ 3481120 w 4338370"/>
                <a:gd name="connsiteY10" fmla="*/ 567986 h 570986"/>
                <a:gd name="connsiteX11" fmla="*/ 3900220 w 4338370"/>
                <a:gd name="connsiteY11" fmla="*/ 539411 h 570986"/>
                <a:gd name="connsiteX0" fmla="*/ 4338370 w 4341070"/>
                <a:gd name="connsiteY0" fmla="*/ 387011 h 570986"/>
                <a:gd name="connsiteX1" fmla="*/ 4100245 w 4341070"/>
                <a:gd name="connsiteY1" fmla="*/ 44111 h 570986"/>
                <a:gd name="connsiteX2" fmla="*/ 3595420 w 4341070"/>
                <a:gd name="connsiteY2" fmla="*/ 6011 h 570986"/>
                <a:gd name="connsiteX3" fmla="*/ 1566595 w 4341070"/>
                <a:gd name="connsiteY3" fmla="*/ 6011 h 570986"/>
                <a:gd name="connsiteX4" fmla="*/ 356920 w 4341070"/>
                <a:gd name="connsiteY4" fmla="*/ 63161 h 570986"/>
                <a:gd name="connsiteX5" fmla="*/ 23545 w 4341070"/>
                <a:gd name="connsiteY5" fmla="*/ 253661 h 570986"/>
                <a:gd name="connsiteX6" fmla="*/ 156895 w 4341070"/>
                <a:gd name="connsiteY6" fmla="*/ 510836 h 570986"/>
                <a:gd name="connsiteX7" fmla="*/ 1185595 w 4341070"/>
                <a:gd name="connsiteY7" fmla="*/ 539411 h 570986"/>
                <a:gd name="connsiteX8" fmla="*/ 1976170 w 4341070"/>
                <a:gd name="connsiteY8" fmla="*/ 539411 h 570986"/>
                <a:gd name="connsiteX9" fmla="*/ 2919145 w 4341070"/>
                <a:gd name="connsiteY9" fmla="*/ 539411 h 570986"/>
                <a:gd name="connsiteX10" fmla="*/ 3481120 w 4341070"/>
                <a:gd name="connsiteY10" fmla="*/ 567986 h 570986"/>
                <a:gd name="connsiteX11" fmla="*/ 3900220 w 4341070"/>
                <a:gd name="connsiteY11" fmla="*/ 539411 h 570986"/>
                <a:gd name="connsiteX0" fmla="*/ 4214545 w 4221707"/>
                <a:gd name="connsiteY0" fmla="*/ 535512 h 576612"/>
                <a:gd name="connsiteX1" fmla="*/ 4100245 w 4221707"/>
                <a:gd name="connsiteY1" fmla="*/ 49737 h 576612"/>
                <a:gd name="connsiteX2" fmla="*/ 3595420 w 4221707"/>
                <a:gd name="connsiteY2" fmla="*/ 11637 h 576612"/>
                <a:gd name="connsiteX3" fmla="*/ 1566595 w 4221707"/>
                <a:gd name="connsiteY3" fmla="*/ 11637 h 576612"/>
                <a:gd name="connsiteX4" fmla="*/ 356920 w 4221707"/>
                <a:gd name="connsiteY4" fmla="*/ 68787 h 576612"/>
                <a:gd name="connsiteX5" fmla="*/ 23545 w 4221707"/>
                <a:gd name="connsiteY5" fmla="*/ 259287 h 576612"/>
                <a:gd name="connsiteX6" fmla="*/ 156895 w 4221707"/>
                <a:gd name="connsiteY6" fmla="*/ 516462 h 576612"/>
                <a:gd name="connsiteX7" fmla="*/ 1185595 w 4221707"/>
                <a:gd name="connsiteY7" fmla="*/ 545037 h 576612"/>
                <a:gd name="connsiteX8" fmla="*/ 1976170 w 4221707"/>
                <a:gd name="connsiteY8" fmla="*/ 545037 h 576612"/>
                <a:gd name="connsiteX9" fmla="*/ 2919145 w 4221707"/>
                <a:gd name="connsiteY9" fmla="*/ 545037 h 576612"/>
                <a:gd name="connsiteX10" fmla="*/ 3481120 w 4221707"/>
                <a:gd name="connsiteY10" fmla="*/ 573612 h 576612"/>
                <a:gd name="connsiteX11" fmla="*/ 3900220 w 4221707"/>
                <a:gd name="connsiteY11" fmla="*/ 545037 h 576612"/>
                <a:gd name="connsiteX0" fmla="*/ 4214545 w 4345995"/>
                <a:gd name="connsiteY0" fmla="*/ 535512 h 576612"/>
                <a:gd name="connsiteX1" fmla="*/ 4100245 w 4345995"/>
                <a:gd name="connsiteY1" fmla="*/ 49737 h 576612"/>
                <a:gd name="connsiteX2" fmla="*/ 3595420 w 4345995"/>
                <a:gd name="connsiteY2" fmla="*/ 11637 h 576612"/>
                <a:gd name="connsiteX3" fmla="*/ 1566595 w 4345995"/>
                <a:gd name="connsiteY3" fmla="*/ 11637 h 576612"/>
                <a:gd name="connsiteX4" fmla="*/ 356920 w 4345995"/>
                <a:gd name="connsiteY4" fmla="*/ 68787 h 576612"/>
                <a:gd name="connsiteX5" fmla="*/ 23545 w 4345995"/>
                <a:gd name="connsiteY5" fmla="*/ 259287 h 576612"/>
                <a:gd name="connsiteX6" fmla="*/ 156895 w 4345995"/>
                <a:gd name="connsiteY6" fmla="*/ 516462 h 576612"/>
                <a:gd name="connsiteX7" fmla="*/ 1185595 w 4345995"/>
                <a:gd name="connsiteY7" fmla="*/ 545037 h 576612"/>
                <a:gd name="connsiteX8" fmla="*/ 1976170 w 4345995"/>
                <a:gd name="connsiteY8" fmla="*/ 545037 h 576612"/>
                <a:gd name="connsiteX9" fmla="*/ 2919145 w 4345995"/>
                <a:gd name="connsiteY9" fmla="*/ 545037 h 576612"/>
                <a:gd name="connsiteX10" fmla="*/ 3481120 w 4345995"/>
                <a:gd name="connsiteY10" fmla="*/ 573612 h 576612"/>
                <a:gd name="connsiteX11" fmla="*/ 3900220 w 4345995"/>
                <a:gd name="connsiteY11" fmla="*/ 545037 h 576612"/>
                <a:gd name="connsiteX0" fmla="*/ 4062145 w 4231797"/>
                <a:gd name="connsiteY0" fmla="*/ 555860 h 577910"/>
                <a:gd name="connsiteX1" fmla="*/ 4100245 w 4231797"/>
                <a:gd name="connsiteY1" fmla="*/ 51035 h 577910"/>
                <a:gd name="connsiteX2" fmla="*/ 3595420 w 4231797"/>
                <a:gd name="connsiteY2" fmla="*/ 12935 h 577910"/>
                <a:gd name="connsiteX3" fmla="*/ 1566595 w 4231797"/>
                <a:gd name="connsiteY3" fmla="*/ 12935 h 577910"/>
                <a:gd name="connsiteX4" fmla="*/ 356920 w 4231797"/>
                <a:gd name="connsiteY4" fmla="*/ 70085 h 577910"/>
                <a:gd name="connsiteX5" fmla="*/ 23545 w 4231797"/>
                <a:gd name="connsiteY5" fmla="*/ 260585 h 577910"/>
                <a:gd name="connsiteX6" fmla="*/ 156895 w 4231797"/>
                <a:gd name="connsiteY6" fmla="*/ 517760 h 577910"/>
                <a:gd name="connsiteX7" fmla="*/ 1185595 w 4231797"/>
                <a:gd name="connsiteY7" fmla="*/ 546335 h 577910"/>
                <a:gd name="connsiteX8" fmla="*/ 1976170 w 4231797"/>
                <a:gd name="connsiteY8" fmla="*/ 546335 h 577910"/>
                <a:gd name="connsiteX9" fmla="*/ 2919145 w 4231797"/>
                <a:gd name="connsiteY9" fmla="*/ 546335 h 577910"/>
                <a:gd name="connsiteX10" fmla="*/ 3481120 w 4231797"/>
                <a:gd name="connsiteY10" fmla="*/ 574910 h 577910"/>
                <a:gd name="connsiteX11" fmla="*/ 3900220 w 4231797"/>
                <a:gd name="connsiteY11" fmla="*/ 546335 h 577910"/>
                <a:gd name="connsiteX0" fmla="*/ 4062145 w 4368918"/>
                <a:gd name="connsiteY0" fmla="*/ 555860 h 577910"/>
                <a:gd name="connsiteX1" fmla="*/ 4100245 w 4368918"/>
                <a:gd name="connsiteY1" fmla="*/ 51035 h 577910"/>
                <a:gd name="connsiteX2" fmla="*/ 3595420 w 4368918"/>
                <a:gd name="connsiteY2" fmla="*/ 12935 h 577910"/>
                <a:gd name="connsiteX3" fmla="*/ 1566595 w 4368918"/>
                <a:gd name="connsiteY3" fmla="*/ 12935 h 577910"/>
                <a:gd name="connsiteX4" fmla="*/ 356920 w 4368918"/>
                <a:gd name="connsiteY4" fmla="*/ 70085 h 577910"/>
                <a:gd name="connsiteX5" fmla="*/ 23545 w 4368918"/>
                <a:gd name="connsiteY5" fmla="*/ 260585 h 577910"/>
                <a:gd name="connsiteX6" fmla="*/ 156895 w 4368918"/>
                <a:gd name="connsiteY6" fmla="*/ 517760 h 577910"/>
                <a:gd name="connsiteX7" fmla="*/ 1185595 w 4368918"/>
                <a:gd name="connsiteY7" fmla="*/ 546335 h 577910"/>
                <a:gd name="connsiteX8" fmla="*/ 1976170 w 4368918"/>
                <a:gd name="connsiteY8" fmla="*/ 546335 h 577910"/>
                <a:gd name="connsiteX9" fmla="*/ 2919145 w 4368918"/>
                <a:gd name="connsiteY9" fmla="*/ 546335 h 577910"/>
                <a:gd name="connsiteX10" fmla="*/ 3481120 w 4368918"/>
                <a:gd name="connsiteY10" fmla="*/ 574910 h 577910"/>
                <a:gd name="connsiteX11" fmla="*/ 3900220 w 4368918"/>
                <a:gd name="connsiteY11" fmla="*/ 546335 h 577910"/>
                <a:gd name="connsiteX0" fmla="*/ 4062145 w 4412295"/>
                <a:gd name="connsiteY0" fmla="*/ 555860 h 577910"/>
                <a:gd name="connsiteX1" fmla="*/ 4224070 w 4412295"/>
                <a:gd name="connsiteY1" fmla="*/ 51035 h 577910"/>
                <a:gd name="connsiteX2" fmla="*/ 3595420 w 4412295"/>
                <a:gd name="connsiteY2" fmla="*/ 12935 h 577910"/>
                <a:gd name="connsiteX3" fmla="*/ 1566595 w 4412295"/>
                <a:gd name="connsiteY3" fmla="*/ 12935 h 577910"/>
                <a:gd name="connsiteX4" fmla="*/ 356920 w 4412295"/>
                <a:gd name="connsiteY4" fmla="*/ 70085 h 577910"/>
                <a:gd name="connsiteX5" fmla="*/ 23545 w 4412295"/>
                <a:gd name="connsiteY5" fmla="*/ 260585 h 577910"/>
                <a:gd name="connsiteX6" fmla="*/ 156895 w 4412295"/>
                <a:gd name="connsiteY6" fmla="*/ 517760 h 577910"/>
                <a:gd name="connsiteX7" fmla="*/ 1185595 w 4412295"/>
                <a:gd name="connsiteY7" fmla="*/ 546335 h 577910"/>
                <a:gd name="connsiteX8" fmla="*/ 1976170 w 4412295"/>
                <a:gd name="connsiteY8" fmla="*/ 546335 h 577910"/>
                <a:gd name="connsiteX9" fmla="*/ 2919145 w 4412295"/>
                <a:gd name="connsiteY9" fmla="*/ 546335 h 577910"/>
                <a:gd name="connsiteX10" fmla="*/ 3481120 w 4412295"/>
                <a:gd name="connsiteY10" fmla="*/ 574910 h 577910"/>
                <a:gd name="connsiteX11" fmla="*/ 3900220 w 4412295"/>
                <a:gd name="connsiteY11" fmla="*/ 546335 h 577910"/>
                <a:gd name="connsiteX0" fmla="*/ 4062145 w 4437278"/>
                <a:gd name="connsiteY0" fmla="*/ 548937 h 570987"/>
                <a:gd name="connsiteX1" fmla="*/ 4224070 w 4437278"/>
                <a:gd name="connsiteY1" fmla="*/ 44112 h 570987"/>
                <a:gd name="connsiteX2" fmla="*/ 3595420 w 4437278"/>
                <a:gd name="connsiteY2" fmla="*/ 6012 h 570987"/>
                <a:gd name="connsiteX3" fmla="*/ 1566595 w 4437278"/>
                <a:gd name="connsiteY3" fmla="*/ 6012 h 570987"/>
                <a:gd name="connsiteX4" fmla="*/ 356920 w 4437278"/>
                <a:gd name="connsiteY4" fmla="*/ 63162 h 570987"/>
                <a:gd name="connsiteX5" fmla="*/ 23545 w 4437278"/>
                <a:gd name="connsiteY5" fmla="*/ 253662 h 570987"/>
                <a:gd name="connsiteX6" fmla="*/ 156895 w 4437278"/>
                <a:gd name="connsiteY6" fmla="*/ 510837 h 570987"/>
                <a:gd name="connsiteX7" fmla="*/ 1185595 w 4437278"/>
                <a:gd name="connsiteY7" fmla="*/ 539412 h 570987"/>
                <a:gd name="connsiteX8" fmla="*/ 1976170 w 4437278"/>
                <a:gd name="connsiteY8" fmla="*/ 539412 h 570987"/>
                <a:gd name="connsiteX9" fmla="*/ 2919145 w 4437278"/>
                <a:gd name="connsiteY9" fmla="*/ 539412 h 570987"/>
                <a:gd name="connsiteX10" fmla="*/ 3481120 w 4437278"/>
                <a:gd name="connsiteY10" fmla="*/ 567987 h 570987"/>
                <a:gd name="connsiteX11" fmla="*/ 3900220 w 4437278"/>
                <a:gd name="connsiteY11" fmla="*/ 539412 h 570987"/>
                <a:gd name="connsiteX0" fmla="*/ 3843070 w 4287900"/>
                <a:gd name="connsiteY0" fmla="*/ 515175 h 575325"/>
                <a:gd name="connsiteX1" fmla="*/ 4224070 w 4287900"/>
                <a:gd name="connsiteY1" fmla="*/ 48450 h 575325"/>
                <a:gd name="connsiteX2" fmla="*/ 3595420 w 4287900"/>
                <a:gd name="connsiteY2" fmla="*/ 10350 h 575325"/>
                <a:gd name="connsiteX3" fmla="*/ 1566595 w 4287900"/>
                <a:gd name="connsiteY3" fmla="*/ 10350 h 575325"/>
                <a:gd name="connsiteX4" fmla="*/ 356920 w 4287900"/>
                <a:gd name="connsiteY4" fmla="*/ 67500 h 575325"/>
                <a:gd name="connsiteX5" fmla="*/ 23545 w 4287900"/>
                <a:gd name="connsiteY5" fmla="*/ 258000 h 575325"/>
                <a:gd name="connsiteX6" fmla="*/ 156895 w 4287900"/>
                <a:gd name="connsiteY6" fmla="*/ 515175 h 575325"/>
                <a:gd name="connsiteX7" fmla="*/ 1185595 w 4287900"/>
                <a:gd name="connsiteY7" fmla="*/ 543750 h 575325"/>
                <a:gd name="connsiteX8" fmla="*/ 1976170 w 4287900"/>
                <a:gd name="connsiteY8" fmla="*/ 543750 h 575325"/>
                <a:gd name="connsiteX9" fmla="*/ 2919145 w 4287900"/>
                <a:gd name="connsiteY9" fmla="*/ 543750 h 575325"/>
                <a:gd name="connsiteX10" fmla="*/ 3481120 w 4287900"/>
                <a:gd name="connsiteY10" fmla="*/ 572325 h 575325"/>
                <a:gd name="connsiteX11" fmla="*/ 3900220 w 4287900"/>
                <a:gd name="connsiteY11" fmla="*/ 543750 h 575325"/>
                <a:gd name="connsiteX0" fmla="*/ 3843070 w 4353259"/>
                <a:gd name="connsiteY0" fmla="*/ 515175 h 575325"/>
                <a:gd name="connsiteX1" fmla="*/ 4224070 w 4353259"/>
                <a:gd name="connsiteY1" fmla="*/ 48450 h 575325"/>
                <a:gd name="connsiteX2" fmla="*/ 3595420 w 4353259"/>
                <a:gd name="connsiteY2" fmla="*/ 10350 h 575325"/>
                <a:gd name="connsiteX3" fmla="*/ 1566595 w 4353259"/>
                <a:gd name="connsiteY3" fmla="*/ 10350 h 575325"/>
                <a:gd name="connsiteX4" fmla="*/ 356920 w 4353259"/>
                <a:gd name="connsiteY4" fmla="*/ 67500 h 575325"/>
                <a:gd name="connsiteX5" fmla="*/ 23545 w 4353259"/>
                <a:gd name="connsiteY5" fmla="*/ 258000 h 575325"/>
                <a:gd name="connsiteX6" fmla="*/ 156895 w 4353259"/>
                <a:gd name="connsiteY6" fmla="*/ 515175 h 575325"/>
                <a:gd name="connsiteX7" fmla="*/ 1185595 w 4353259"/>
                <a:gd name="connsiteY7" fmla="*/ 543750 h 575325"/>
                <a:gd name="connsiteX8" fmla="*/ 1976170 w 4353259"/>
                <a:gd name="connsiteY8" fmla="*/ 543750 h 575325"/>
                <a:gd name="connsiteX9" fmla="*/ 2919145 w 4353259"/>
                <a:gd name="connsiteY9" fmla="*/ 543750 h 575325"/>
                <a:gd name="connsiteX10" fmla="*/ 3481120 w 4353259"/>
                <a:gd name="connsiteY10" fmla="*/ 572325 h 575325"/>
                <a:gd name="connsiteX11" fmla="*/ 3900220 w 4353259"/>
                <a:gd name="connsiteY11" fmla="*/ 543750 h 575325"/>
                <a:gd name="connsiteX0" fmla="*/ 3843070 w 4353259"/>
                <a:gd name="connsiteY0" fmla="*/ 515175 h 572325"/>
                <a:gd name="connsiteX1" fmla="*/ 4224070 w 4353259"/>
                <a:gd name="connsiteY1" fmla="*/ 48450 h 572325"/>
                <a:gd name="connsiteX2" fmla="*/ 3595420 w 4353259"/>
                <a:gd name="connsiteY2" fmla="*/ 10350 h 572325"/>
                <a:gd name="connsiteX3" fmla="*/ 1566595 w 4353259"/>
                <a:gd name="connsiteY3" fmla="*/ 10350 h 572325"/>
                <a:gd name="connsiteX4" fmla="*/ 356920 w 4353259"/>
                <a:gd name="connsiteY4" fmla="*/ 67500 h 572325"/>
                <a:gd name="connsiteX5" fmla="*/ 23545 w 4353259"/>
                <a:gd name="connsiteY5" fmla="*/ 258000 h 572325"/>
                <a:gd name="connsiteX6" fmla="*/ 156895 w 4353259"/>
                <a:gd name="connsiteY6" fmla="*/ 515175 h 572325"/>
                <a:gd name="connsiteX7" fmla="*/ 1185595 w 4353259"/>
                <a:gd name="connsiteY7" fmla="*/ 543750 h 572325"/>
                <a:gd name="connsiteX8" fmla="*/ 1976170 w 4353259"/>
                <a:gd name="connsiteY8" fmla="*/ 543750 h 572325"/>
                <a:gd name="connsiteX9" fmla="*/ 2919145 w 4353259"/>
                <a:gd name="connsiteY9" fmla="*/ 543750 h 572325"/>
                <a:gd name="connsiteX10" fmla="*/ 3481120 w 4353259"/>
                <a:gd name="connsiteY10" fmla="*/ 572325 h 572325"/>
                <a:gd name="connsiteX11" fmla="*/ 3900220 w 4353259"/>
                <a:gd name="connsiteY11" fmla="*/ 543750 h 572325"/>
                <a:gd name="connsiteX0" fmla="*/ 3843070 w 4353259"/>
                <a:gd name="connsiteY0" fmla="*/ 515175 h 580070"/>
                <a:gd name="connsiteX1" fmla="*/ 4224070 w 4353259"/>
                <a:gd name="connsiteY1" fmla="*/ 48450 h 580070"/>
                <a:gd name="connsiteX2" fmla="*/ 3595420 w 4353259"/>
                <a:gd name="connsiteY2" fmla="*/ 10350 h 580070"/>
                <a:gd name="connsiteX3" fmla="*/ 1566595 w 4353259"/>
                <a:gd name="connsiteY3" fmla="*/ 10350 h 580070"/>
                <a:gd name="connsiteX4" fmla="*/ 356920 w 4353259"/>
                <a:gd name="connsiteY4" fmla="*/ 67500 h 580070"/>
                <a:gd name="connsiteX5" fmla="*/ 23545 w 4353259"/>
                <a:gd name="connsiteY5" fmla="*/ 258000 h 580070"/>
                <a:gd name="connsiteX6" fmla="*/ 156895 w 4353259"/>
                <a:gd name="connsiteY6" fmla="*/ 515175 h 580070"/>
                <a:gd name="connsiteX7" fmla="*/ 1185595 w 4353259"/>
                <a:gd name="connsiteY7" fmla="*/ 543750 h 580070"/>
                <a:gd name="connsiteX8" fmla="*/ 1976170 w 4353259"/>
                <a:gd name="connsiteY8" fmla="*/ 543750 h 580070"/>
                <a:gd name="connsiteX9" fmla="*/ 2919145 w 4353259"/>
                <a:gd name="connsiteY9" fmla="*/ 543750 h 580070"/>
                <a:gd name="connsiteX10" fmla="*/ 3481120 w 4353259"/>
                <a:gd name="connsiteY10" fmla="*/ 572325 h 580070"/>
                <a:gd name="connsiteX11" fmla="*/ 4036745 w 4353259"/>
                <a:gd name="connsiteY11" fmla="*/ 569150 h 580070"/>
                <a:gd name="connsiteX0" fmla="*/ 3843070 w 4353259"/>
                <a:gd name="connsiteY0" fmla="*/ 515175 h 578731"/>
                <a:gd name="connsiteX1" fmla="*/ 4224070 w 4353259"/>
                <a:gd name="connsiteY1" fmla="*/ 48450 h 578731"/>
                <a:gd name="connsiteX2" fmla="*/ 3595420 w 4353259"/>
                <a:gd name="connsiteY2" fmla="*/ 10350 h 578731"/>
                <a:gd name="connsiteX3" fmla="*/ 1566595 w 4353259"/>
                <a:gd name="connsiteY3" fmla="*/ 10350 h 578731"/>
                <a:gd name="connsiteX4" fmla="*/ 356920 w 4353259"/>
                <a:gd name="connsiteY4" fmla="*/ 67500 h 578731"/>
                <a:gd name="connsiteX5" fmla="*/ 23545 w 4353259"/>
                <a:gd name="connsiteY5" fmla="*/ 258000 h 578731"/>
                <a:gd name="connsiteX6" fmla="*/ 156895 w 4353259"/>
                <a:gd name="connsiteY6" fmla="*/ 515175 h 578731"/>
                <a:gd name="connsiteX7" fmla="*/ 1185595 w 4353259"/>
                <a:gd name="connsiteY7" fmla="*/ 543750 h 578731"/>
                <a:gd name="connsiteX8" fmla="*/ 1976170 w 4353259"/>
                <a:gd name="connsiteY8" fmla="*/ 543750 h 578731"/>
                <a:gd name="connsiteX9" fmla="*/ 2919145 w 4353259"/>
                <a:gd name="connsiteY9" fmla="*/ 543750 h 578731"/>
                <a:gd name="connsiteX10" fmla="*/ 3481120 w 4353259"/>
                <a:gd name="connsiteY10" fmla="*/ 572325 h 578731"/>
                <a:gd name="connsiteX11" fmla="*/ 4036745 w 4353259"/>
                <a:gd name="connsiteY11" fmla="*/ 569150 h 578731"/>
                <a:gd name="connsiteX0" fmla="*/ 3843070 w 4383541"/>
                <a:gd name="connsiteY0" fmla="*/ 510837 h 574393"/>
                <a:gd name="connsiteX1" fmla="*/ 4224070 w 4383541"/>
                <a:gd name="connsiteY1" fmla="*/ 44112 h 574393"/>
                <a:gd name="connsiteX2" fmla="*/ 3595420 w 4383541"/>
                <a:gd name="connsiteY2" fmla="*/ 6012 h 574393"/>
                <a:gd name="connsiteX3" fmla="*/ 1566595 w 4383541"/>
                <a:gd name="connsiteY3" fmla="*/ 6012 h 574393"/>
                <a:gd name="connsiteX4" fmla="*/ 356920 w 4383541"/>
                <a:gd name="connsiteY4" fmla="*/ 63162 h 574393"/>
                <a:gd name="connsiteX5" fmla="*/ 23545 w 4383541"/>
                <a:gd name="connsiteY5" fmla="*/ 253662 h 574393"/>
                <a:gd name="connsiteX6" fmla="*/ 156895 w 4383541"/>
                <a:gd name="connsiteY6" fmla="*/ 510837 h 574393"/>
                <a:gd name="connsiteX7" fmla="*/ 1185595 w 4383541"/>
                <a:gd name="connsiteY7" fmla="*/ 539412 h 574393"/>
                <a:gd name="connsiteX8" fmla="*/ 1976170 w 4383541"/>
                <a:gd name="connsiteY8" fmla="*/ 539412 h 574393"/>
                <a:gd name="connsiteX9" fmla="*/ 2919145 w 4383541"/>
                <a:gd name="connsiteY9" fmla="*/ 539412 h 574393"/>
                <a:gd name="connsiteX10" fmla="*/ 3481120 w 4383541"/>
                <a:gd name="connsiteY10" fmla="*/ 567987 h 574393"/>
                <a:gd name="connsiteX11" fmla="*/ 4036745 w 4383541"/>
                <a:gd name="connsiteY11" fmla="*/ 564812 h 574393"/>
                <a:gd name="connsiteX0" fmla="*/ 3763695 w 4310829"/>
                <a:gd name="connsiteY0" fmla="*/ 508398 h 578304"/>
                <a:gd name="connsiteX1" fmla="*/ 4224070 w 4310829"/>
                <a:gd name="connsiteY1" fmla="*/ 48023 h 578304"/>
                <a:gd name="connsiteX2" fmla="*/ 3595420 w 4310829"/>
                <a:gd name="connsiteY2" fmla="*/ 9923 h 578304"/>
                <a:gd name="connsiteX3" fmla="*/ 1566595 w 4310829"/>
                <a:gd name="connsiteY3" fmla="*/ 9923 h 578304"/>
                <a:gd name="connsiteX4" fmla="*/ 356920 w 4310829"/>
                <a:gd name="connsiteY4" fmla="*/ 67073 h 578304"/>
                <a:gd name="connsiteX5" fmla="*/ 23545 w 4310829"/>
                <a:gd name="connsiteY5" fmla="*/ 257573 h 578304"/>
                <a:gd name="connsiteX6" fmla="*/ 156895 w 4310829"/>
                <a:gd name="connsiteY6" fmla="*/ 514748 h 578304"/>
                <a:gd name="connsiteX7" fmla="*/ 1185595 w 4310829"/>
                <a:gd name="connsiteY7" fmla="*/ 543323 h 578304"/>
                <a:gd name="connsiteX8" fmla="*/ 1976170 w 4310829"/>
                <a:gd name="connsiteY8" fmla="*/ 543323 h 578304"/>
                <a:gd name="connsiteX9" fmla="*/ 2919145 w 4310829"/>
                <a:gd name="connsiteY9" fmla="*/ 543323 h 578304"/>
                <a:gd name="connsiteX10" fmla="*/ 3481120 w 4310829"/>
                <a:gd name="connsiteY10" fmla="*/ 571898 h 578304"/>
                <a:gd name="connsiteX11" fmla="*/ 4036745 w 4310829"/>
                <a:gd name="connsiteY11" fmla="*/ 568723 h 578304"/>
                <a:gd name="connsiteX0" fmla="*/ 3763695 w 4332917"/>
                <a:gd name="connsiteY0" fmla="*/ 504487 h 574393"/>
                <a:gd name="connsiteX1" fmla="*/ 4224070 w 4332917"/>
                <a:gd name="connsiteY1" fmla="*/ 44112 h 574393"/>
                <a:gd name="connsiteX2" fmla="*/ 3595420 w 4332917"/>
                <a:gd name="connsiteY2" fmla="*/ 6012 h 574393"/>
                <a:gd name="connsiteX3" fmla="*/ 1566595 w 4332917"/>
                <a:gd name="connsiteY3" fmla="*/ 6012 h 574393"/>
                <a:gd name="connsiteX4" fmla="*/ 356920 w 4332917"/>
                <a:gd name="connsiteY4" fmla="*/ 63162 h 574393"/>
                <a:gd name="connsiteX5" fmla="*/ 23545 w 4332917"/>
                <a:gd name="connsiteY5" fmla="*/ 253662 h 574393"/>
                <a:gd name="connsiteX6" fmla="*/ 156895 w 4332917"/>
                <a:gd name="connsiteY6" fmla="*/ 510837 h 574393"/>
                <a:gd name="connsiteX7" fmla="*/ 1185595 w 4332917"/>
                <a:gd name="connsiteY7" fmla="*/ 539412 h 574393"/>
                <a:gd name="connsiteX8" fmla="*/ 1976170 w 4332917"/>
                <a:gd name="connsiteY8" fmla="*/ 539412 h 574393"/>
                <a:gd name="connsiteX9" fmla="*/ 2919145 w 4332917"/>
                <a:gd name="connsiteY9" fmla="*/ 539412 h 574393"/>
                <a:gd name="connsiteX10" fmla="*/ 3481120 w 4332917"/>
                <a:gd name="connsiteY10" fmla="*/ 567987 h 574393"/>
                <a:gd name="connsiteX11" fmla="*/ 4036745 w 4332917"/>
                <a:gd name="connsiteY11" fmla="*/ 564812 h 574393"/>
                <a:gd name="connsiteX0" fmla="*/ 3763695 w 4312994"/>
                <a:gd name="connsiteY0" fmla="*/ 504849 h 574755"/>
                <a:gd name="connsiteX1" fmla="*/ 4189145 w 4312994"/>
                <a:gd name="connsiteY1" fmla="*/ 50824 h 574755"/>
                <a:gd name="connsiteX2" fmla="*/ 3595420 w 4312994"/>
                <a:gd name="connsiteY2" fmla="*/ 6374 h 574755"/>
                <a:gd name="connsiteX3" fmla="*/ 1566595 w 4312994"/>
                <a:gd name="connsiteY3" fmla="*/ 6374 h 574755"/>
                <a:gd name="connsiteX4" fmla="*/ 356920 w 4312994"/>
                <a:gd name="connsiteY4" fmla="*/ 63524 h 574755"/>
                <a:gd name="connsiteX5" fmla="*/ 23545 w 4312994"/>
                <a:gd name="connsiteY5" fmla="*/ 254024 h 574755"/>
                <a:gd name="connsiteX6" fmla="*/ 156895 w 4312994"/>
                <a:gd name="connsiteY6" fmla="*/ 511199 h 574755"/>
                <a:gd name="connsiteX7" fmla="*/ 1185595 w 4312994"/>
                <a:gd name="connsiteY7" fmla="*/ 539774 h 574755"/>
                <a:gd name="connsiteX8" fmla="*/ 1976170 w 4312994"/>
                <a:gd name="connsiteY8" fmla="*/ 539774 h 574755"/>
                <a:gd name="connsiteX9" fmla="*/ 2919145 w 4312994"/>
                <a:gd name="connsiteY9" fmla="*/ 539774 h 574755"/>
                <a:gd name="connsiteX10" fmla="*/ 3481120 w 4312994"/>
                <a:gd name="connsiteY10" fmla="*/ 568349 h 574755"/>
                <a:gd name="connsiteX11" fmla="*/ 4036745 w 4312994"/>
                <a:gd name="connsiteY11" fmla="*/ 565174 h 574755"/>
                <a:gd name="connsiteX0" fmla="*/ 3763695 w 4312994"/>
                <a:gd name="connsiteY0" fmla="*/ 504849 h 574755"/>
                <a:gd name="connsiteX1" fmla="*/ 4189145 w 4312994"/>
                <a:gd name="connsiteY1" fmla="*/ 50824 h 574755"/>
                <a:gd name="connsiteX2" fmla="*/ 3595420 w 4312994"/>
                <a:gd name="connsiteY2" fmla="*/ 6374 h 574755"/>
                <a:gd name="connsiteX3" fmla="*/ 1566595 w 4312994"/>
                <a:gd name="connsiteY3" fmla="*/ 6374 h 574755"/>
                <a:gd name="connsiteX4" fmla="*/ 356920 w 4312994"/>
                <a:gd name="connsiteY4" fmla="*/ 63524 h 574755"/>
                <a:gd name="connsiteX5" fmla="*/ 23545 w 4312994"/>
                <a:gd name="connsiteY5" fmla="*/ 254024 h 574755"/>
                <a:gd name="connsiteX6" fmla="*/ 156895 w 4312994"/>
                <a:gd name="connsiteY6" fmla="*/ 511199 h 574755"/>
                <a:gd name="connsiteX7" fmla="*/ 1185595 w 4312994"/>
                <a:gd name="connsiteY7" fmla="*/ 539774 h 574755"/>
                <a:gd name="connsiteX8" fmla="*/ 1530877 w 4312994"/>
                <a:gd name="connsiteY8" fmla="*/ 546918 h 574755"/>
                <a:gd name="connsiteX9" fmla="*/ 2919145 w 4312994"/>
                <a:gd name="connsiteY9" fmla="*/ 539774 h 574755"/>
                <a:gd name="connsiteX10" fmla="*/ 3481120 w 4312994"/>
                <a:gd name="connsiteY10" fmla="*/ 568349 h 574755"/>
                <a:gd name="connsiteX11" fmla="*/ 4036745 w 4312994"/>
                <a:gd name="connsiteY11" fmla="*/ 565174 h 574755"/>
                <a:gd name="connsiteX0" fmla="*/ 3763695 w 4312994"/>
                <a:gd name="connsiteY0" fmla="*/ 504849 h 575012"/>
                <a:gd name="connsiteX1" fmla="*/ 4189145 w 4312994"/>
                <a:gd name="connsiteY1" fmla="*/ 50824 h 575012"/>
                <a:gd name="connsiteX2" fmla="*/ 3595420 w 4312994"/>
                <a:gd name="connsiteY2" fmla="*/ 6374 h 575012"/>
                <a:gd name="connsiteX3" fmla="*/ 1566595 w 4312994"/>
                <a:gd name="connsiteY3" fmla="*/ 6374 h 575012"/>
                <a:gd name="connsiteX4" fmla="*/ 356920 w 4312994"/>
                <a:gd name="connsiteY4" fmla="*/ 63524 h 575012"/>
                <a:gd name="connsiteX5" fmla="*/ 23545 w 4312994"/>
                <a:gd name="connsiteY5" fmla="*/ 254024 h 575012"/>
                <a:gd name="connsiteX6" fmla="*/ 156895 w 4312994"/>
                <a:gd name="connsiteY6" fmla="*/ 511199 h 575012"/>
                <a:gd name="connsiteX7" fmla="*/ 1185595 w 4312994"/>
                <a:gd name="connsiteY7" fmla="*/ 539774 h 575012"/>
                <a:gd name="connsiteX8" fmla="*/ 1530877 w 4312994"/>
                <a:gd name="connsiteY8" fmla="*/ 546918 h 575012"/>
                <a:gd name="connsiteX9" fmla="*/ 2128570 w 4312994"/>
                <a:gd name="connsiteY9" fmla="*/ 535011 h 575012"/>
                <a:gd name="connsiteX10" fmla="*/ 3481120 w 4312994"/>
                <a:gd name="connsiteY10" fmla="*/ 568349 h 575012"/>
                <a:gd name="connsiteX11" fmla="*/ 4036745 w 4312994"/>
                <a:gd name="connsiteY11" fmla="*/ 565174 h 575012"/>
                <a:gd name="connsiteX0" fmla="*/ 3763695 w 4312994"/>
                <a:gd name="connsiteY0" fmla="*/ 504849 h 565174"/>
                <a:gd name="connsiteX1" fmla="*/ 4189145 w 4312994"/>
                <a:gd name="connsiteY1" fmla="*/ 50824 h 565174"/>
                <a:gd name="connsiteX2" fmla="*/ 3595420 w 4312994"/>
                <a:gd name="connsiteY2" fmla="*/ 6374 h 565174"/>
                <a:gd name="connsiteX3" fmla="*/ 1566595 w 4312994"/>
                <a:gd name="connsiteY3" fmla="*/ 6374 h 565174"/>
                <a:gd name="connsiteX4" fmla="*/ 356920 w 4312994"/>
                <a:gd name="connsiteY4" fmla="*/ 63524 h 565174"/>
                <a:gd name="connsiteX5" fmla="*/ 23545 w 4312994"/>
                <a:gd name="connsiteY5" fmla="*/ 254024 h 565174"/>
                <a:gd name="connsiteX6" fmla="*/ 156895 w 4312994"/>
                <a:gd name="connsiteY6" fmla="*/ 511199 h 565174"/>
                <a:gd name="connsiteX7" fmla="*/ 1185595 w 4312994"/>
                <a:gd name="connsiteY7" fmla="*/ 539774 h 565174"/>
                <a:gd name="connsiteX8" fmla="*/ 1530877 w 4312994"/>
                <a:gd name="connsiteY8" fmla="*/ 546918 h 565174"/>
                <a:gd name="connsiteX9" fmla="*/ 2128570 w 4312994"/>
                <a:gd name="connsiteY9" fmla="*/ 535011 h 565174"/>
                <a:gd name="connsiteX10" fmla="*/ 2495283 w 4312994"/>
                <a:gd name="connsiteY10" fmla="*/ 549299 h 565174"/>
                <a:gd name="connsiteX11" fmla="*/ 4036745 w 4312994"/>
                <a:gd name="connsiteY11" fmla="*/ 565174 h 565174"/>
                <a:gd name="connsiteX0" fmla="*/ 3763695 w 4312994"/>
                <a:gd name="connsiteY0" fmla="*/ 504849 h 574699"/>
                <a:gd name="connsiteX1" fmla="*/ 4189145 w 4312994"/>
                <a:gd name="connsiteY1" fmla="*/ 50824 h 574699"/>
                <a:gd name="connsiteX2" fmla="*/ 3595420 w 4312994"/>
                <a:gd name="connsiteY2" fmla="*/ 6374 h 574699"/>
                <a:gd name="connsiteX3" fmla="*/ 1566595 w 4312994"/>
                <a:gd name="connsiteY3" fmla="*/ 6374 h 574699"/>
                <a:gd name="connsiteX4" fmla="*/ 356920 w 4312994"/>
                <a:gd name="connsiteY4" fmla="*/ 63524 h 574699"/>
                <a:gd name="connsiteX5" fmla="*/ 23545 w 4312994"/>
                <a:gd name="connsiteY5" fmla="*/ 254024 h 574699"/>
                <a:gd name="connsiteX6" fmla="*/ 156895 w 4312994"/>
                <a:gd name="connsiteY6" fmla="*/ 511199 h 574699"/>
                <a:gd name="connsiteX7" fmla="*/ 1185595 w 4312994"/>
                <a:gd name="connsiteY7" fmla="*/ 539774 h 574699"/>
                <a:gd name="connsiteX8" fmla="*/ 1530877 w 4312994"/>
                <a:gd name="connsiteY8" fmla="*/ 546918 h 574699"/>
                <a:gd name="connsiteX9" fmla="*/ 2128570 w 4312994"/>
                <a:gd name="connsiteY9" fmla="*/ 535011 h 574699"/>
                <a:gd name="connsiteX10" fmla="*/ 2495283 w 4312994"/>
                <a:gd name="connsiteY10" fmla="*/ 549299 h 574699"/>
                <a:gd name="connsiteX11" fmla="*/ 3127108 w 4312994"/>
                <a:gd name="connsiteY11" fmla="*/ 574699 h 574699"/>
                <a:gd name="connsiteX0" fmla="*/ 2863583 w 4217919"/>
                <a:gd name="connsiteY0" fmla="*/ 517291 h 575235"/>
                <a:gd name="connsiteX1" fmla="*/ 4189145 w 4217919"/>
                <a:gd name="connsiteY1" fmla="*/ 51360 h 575235"/>
                <a:gd name="connsiteX2" fmla="*/ 3595420 w 4217919"/>
                <a:gd name="connsiteY2" fmla="*/ 6910 h 575235"/>
                <a:gd name="connsiteX3" fmla="*/ 1566595 w 4217919"/>
                <a:gd name="connsiteY3" fmla="*/ 6910 h 575235"/>
                <a:gd name="connsiteX4" fmla="*/ 356920 w 4217919"/>
                <a:gd name="connsiteY4" fmla="*/ 64060 h 575235"/>
                <a:gd name="connsiteX5" fmla="*/ 23545 w 4217919"/>
                <a:gd name="connsiteY5" fmla="*/ 254560 h 575235"/>
                <a:gd name="connsiteX6" fmla="*/ 156895 w 4217919"/>
                <a:gd name="connsiteY6" fmla="*/ 511735 h 575235"/>
                <a:gd name="connsiteX7" fmla="*/ 1185595 w 4217919"/>
                <a:gd name="connsiteY7" fmla="*/ 540310 h 575235"/>
                <a:gd name="connsiteX8" fmla="*/ 1530877 w 4217919"/>
                <a:gd name="connsiteY8" fmla="*/ 547454 h 575235"/>
                <a:gd name="connsiteX9" fmla="*/ 2128570 w 4217919"/>
                <a:gd name="connsiteY9" fmla="*/ 535547 h 575235"/>
                <a:gd name="connsiteX10" fmla="*/ 2495283 w 4217919"/>
                <a:gd name="connsiteY10" fmla="*/ 549835 h 575235"/>
                <a:gd name="connsiteX11" fmla="*/ 3127108 w 4217919"/>
                <a:gd name="connsiteY11" fmla="*/ 575235 h 575235"/>
                <a:gd name="connsiteX0" fmla="*/ 2863583 w 4272084"/>
                <a:gd name="connsiteY0" fmla="*/ 542715 h 600659"/>
                <a:gd name="connsiteX1" fmla="*/ 4246295 w 4272084"/>
                <a:gd name="connsiteY1" fmla="*/ 438734 h 600659"/>
                <a:gd name="connsiteX2" fmla="*/ 3595420 w 4272084"/>
                <a:gd name="connsiteY2" fmla="*/ 32334 h 600659"/>
                <a:gd name="connsiteX3" fmla="*/ 1566595 w 4272084"/>
                <a:gd name="connsiteY3" fmla="*/ 32334 h 600659"/>
                <a:gd name="connsiteX4" fmla="*/ 356920 w 4272084"/>
                <a:gd name="connsiteY4" fmla="*/ 89484 h 600659"/>
                <a:gd name="connsiteX5" fmla="*/ 23545 w 4272084"/>
                <a:gd name="connsiteY5" fmla="*/ 279984 h 600659"/>
                <a:gd name="connsiteX6" fmla="*/ 156895 w 4272084"/>
                <a:gd name="connsiteY6" fmla="*/ 537159 h 600659"/>
                <a:gd name="connsiteX7" fmla="*/ 1185595 w 4272084"/>
                <a:gd name="connsiteY7" fmla="*/ 565734 h 600659"/>
                <a:gd name="connsiteX8" fmla="*/ 1530877 w 4272084"/>
                <a:gd name="connsiteY8" fmla="*/ 572878 h 600659"/>
                <a:gd name="connsiteX9" fmla="*/ 2128570 w 4272084"/>
                <a:gd name="connsiteY9" fmla="*/ 560971 h 600659"/>
                <a:gd name="connsiteX10" fmla="*/ 2495283 w 4272084"/>
                <a:gd name="connsiteY10" fmla="*/ 575259 h 600659"/>
                <a:gd name="connsiteX11" fmla="*/ 3127108 w 4272084"/>
                <a:gd name="connsiteY11" fmla="*/ 600659 h 600659"/>
                <a:gd name="connsiteX0" fmla="*/ 2863583 w 4249473"/>
                <a:gd name="connsiteY0" fmla="*/ 542715 h 606265"/>
                <a:gd name="connsiteX1" fmla="*/ 4246295 w 4249473"/>
                <a:gd name="connsiteY1" fmla="*/ 438734 h 606265"/>
                <a:gd name="connsiteX2" fmla="*/ 3595420 w 4249473"/>
                <a:gd name="connsiteY2" fmla="*/ 32334 h 606265"/>
                <a:gd name="connsiteX3" fmla="*/ 1566595 w 4249473"/>
                <a:gd name="connsiteY3" fmla="*/ 32334 h 606265"/>
                <a:gd name="connsiteX4" fmla="*/ 356920 w 4249473"/>
                <a:gd name="connsiteY4" fmla="*/ 89484 h 606265"/>
                <a:gd name="connsiteX5" fmla="*/ 23545 w 4249473"/>
                <a:gd name="connsiteY5" fmla="*/ 279984 h 606265"/>
                <a:gd name="connsiteX6" fmla="*/ 156895 w 4249473"/>
                <a:gd name="connsiteY6" fmla="*/ 537159 h 606265"/>
                <a:gd name="connsiteX7" fmla="*/ 1185595 w 4249473"/>
                <a:gd name="connsiteY7" fmla="*/ 565734 h 606265"/>
                <a:gd name="connsiteX8" fmla="*/ 1530877 w 4249473"/>
                <a:gd name="connsiteY8" fmla="*/ 572878 h 606265"/>
                <a:gd name="connsiteX9" fmla="*/ 2128570 w 4249473"/>
                <a:gd name="connsiteY9" fmla="*/ 560971 h 606265"/>
                <a:gd name="connsiteX10" fmla="*/ 2495283 w 4249473"/>
                <a:gd name="connsiteY10" fmla="*/ 575259 h 606265"/>
                <a:gd name="connsiteX11" fmla="*/ 3127108 w 4249473"/>
                <a:gd name="connsiteY11" fmla="*/ 600659 h 606265"/>
                <a:gd name="connsiteX0" fmla="*/ 2863583 w 4251831"/>
                <a:gd name="connsiteY0" fmla="*/ 534645 h 592589"/>
                <a:gd name="connsiteX1" fmla="*/ 4248676 w 4251831"/>
                <a:gd name="connsiteY1" fmla="*/ 321126 h 592589"/>
                <a:gd name="connsiteX2" fmla="*/ 3595420 w 4251831"/>
                <a:gd name="connsiteY2" fmla="*/ 24264 h 592589"/>
                <a:gd name="connsiteX3" fmla="*/ 1566595 w 4251831"/>
                <a:gd name="connsiteY3" fmla="*/ 24264 h 592589"/>
                <a:gd name="connsiteX4" fmla="*/ 356920 w 4251831"/>
                <a:gd name="connsiteY4" fmla="*/ 81414 h 592589"/>
                <a:gd name="connsiteX5" fmla="*/ 23545 w 4251831"/>
                <a:gd name="connsiteY5" fmla="*/ 271914 h 592589"/>
                <a:gd name="connsiteX6" fmla="*/ 156895 w 4251831"/>
                <a:gd name="connsiteY6" fmla="*/ 529089 h 592589"/>
                <a:gd name="connsiteX7" fmla="*/ 1185595 w 4251831"/>
                <a:gd name="connsiteY7" fmla="*/ 557664 h 592589"/>
                <a:gd name="connsiteX8" fmla="*/ 1530877 w 4251831"/>
                <a:gd name="connsiteY8" fmla="*/ 564808 h 592589"/>
                <a:gd name="connsiteX9" fmla="*/ 2128570 w 4251831"/>
                <a:gd name="connsiteY9" fmla="*/ 552901 h 592589"/>
                <a:gd name="connsiteX10" fmla="*/ 2495283 w 4251831"/>
                <a:gd name="connsiteY10" fmla="*/ 567189 h 592589"/>
                <a:gd name="connsiteX11" fmla="*/ 3127108 w 4251831"/>
                <a:gd name="connsiteY11" fmla="*/ 592589 h 592589"/>
                <a:gd name="connsiteX0" fmla="*/ 2863583 w 4248999"/>
                <a:gd name="connsiteY0" fmla="*/ 534645 h 592589"/>
                <a:gd name="connsiteX1" fmla="*/ 4248676 w 4248999"/>
                <a:gd name="connsiteY1" fmla="*/ 321126 h 592589"/>
                <a:gd name="connsiteX2" fmla="*/ 3595420 w 4248999"/>
                <a:gd name="connsiteY2" fmla="*/ 24264 h 592589"/>
                <a:gd name="connsiteX3" fmla="*/ 1566595 w 4248999"/>
                <a:gd name="connsiteY3" fmla="*/ 24264 h 592589"/>
                <a:gd name="connsiteX4" fmla="*/ 356920 w 4248999"/>
                <a:gd name="connsiteY4" fmla="*/ 81414 h 592589"/>
                <a:gd name="connsiteX5" fmla="*/ 23545 w 4248999"/>
                <a:gd name="connsiteY5" fmla="*/ 271914 h 592589"/>
                <a:gd name="connsiteX6" fmla="*/ 156895 w 4248999"/>
                <a:gd name="connsiteY6" fmla="*/ 529089 h 592589"/>
                <a:gd name="connsiteX7" fmla="*/ 1185595 w 4248999"/>
                <a:gd name="connsiteY7" fmla="*/ 557664 h 592589"/>
                <a:gd name="connsiteX8" fmla="*/ 1530877 w 4248999"/>
                <a:gd name="connsiteY8" fmla="*/ 564808 h 592589"/>
                <a:gd name="connsiteX9" fmla="*/ 2128570 w 4248999"/>
                <a:gd name="connsiteY9" fmla="*/ 552901 h 592589"/>
                <a:gd name="connsiteX10" fmla="*/ 2495283 w 4248999"/>
                <a:gd name="connsiteY10" fmla="*/ 567189 h 592589"/>
                <a:gd name="connsiteX11" fmla="*/ 3127108 w 4248999"/>
                <a:gd name="connsiteY11" fmla="*/ 592589 h 592589"/>
                <a:gd name="connsiteX0" fmla="*/ 2882633 w 4273357"/>
                <a:gd name="connsiteY0" fmla="*/ 506070 h 592589"/>
                <a:gd name="connsiteX1" fmla="*/ 4248676 w 4273357"/>
                <a:gd name="connsiteY1" fmla="*/ 321126 h 592589"/>
                <a:gd name="connsiteX2" fmla="*/ 3595420 w 4273357"/>
                <a:gd name="connsiteY2" fmla="*/ 24264 h 592589"/>
                <a:gd name="connsiteX3" fmla="*/ 1566595 w 4273357"/>
                <a:gd name="connsiteY3" fmla="*/ 24264 h 592589"/>
                <a:gd name="connsiteX4" fmla="*/ 356920 w 4273357"/>
                <a:gd name="connsiteY4" fmla="*/ 81414 h 592589"/>
                <a:gd name="connsiteX5" fmla="*/ 23545 w 4273357"/>
                <a:gd name="connsiteY5" fmla="*/ 271914 h 592589"/>
                <a:gd name="connsiteX6" fmla="*/ 156895 w 4273357"/>
                <a:gd name="connsiteY6" fmla="*/ 529089 h 592589"/>
                <a:gd name="connsiteX7" fmla="*/ 1185595 w 4273357"/>
                <a:gd name="connsiteY7" fmla="*/ 557664 h 592589"/>
                <a:gd name="connsiteX8" fmla="*/ 1530877 w 4273357"/>
                <a:gd name="connsiteY8" fmla="*/ 564808 h 592589"/>
                <a:gd name="connsiteX9" fmla="*/ 2128570 w 4273357"/>
                <a:gd name="connsiteY9" fmla="*/ 552901 h 592589"/>
                <a:gd name="connsiteX10" fmla="*/ 2495283 w 4273357"/>
                <a:gd name="connsiteY10" fmla="*/ 567189 h 592589"/>
                <a:gd name="connsiteX11" fmla="*/ 3127108 w 4273357"/>
                <a:gd name="connsiteY11" fmla="*/ 592589 h 592589"/>
                <a:gd name="connsiteX0" fmla="*/ 2882633 w 4248682"/>
                <a:gd name="connsiteY0" fmla="*/ 506070 h 592589"/>
                <a:gd name="connsiteX1" fmla="*/ 4248676 w 4248682"/>
                <a:gd name="connsiteY1" fmla="*/ 321126 h 592589"/>
                <a:gd name="connsiteX2" fmla="*/ 3595420 w 4248682"/>
                <a:gd name="connsiteY2" fmla="*/ 24264 h 592589"/>
                <a:gd name="connsiteX3" fmla="*/ 1566595 w 4248682"/>
                <a:gd name="connsiteY3" fmla="*/ 24264 h 592589"/>
                <a:gd name="connsiteX4" fmla="*/ 356920 w 4248682"/>
                <a:gd name="connsiteY4" fmla="*/ 81414 h 592589"/>
                <a:gd name="connsiteX5" fmla="*/ 23545 w 4248682"/>
                <a:gd name="connsiteY5" fmla="*/ 271914 h 592589"/>
                <a:gd name="connsiteX6" fmla="*/ 156895 w 4248682"/>
                <a:gd name="connsiteY6" fmla="*/ 529089 h 592589"/>
                <a:gd name="connsiteX7" fmla="*/ 1185595 w 4248682"/>
                <a:gd name="connsiteY7" fmla="*/ 557664 h 592589"/>
                <a:gd name="connsiteX8" fmla="*/ 1530877 w 4248682"/>
                <a:gd name="connsiteY8" fmla="*/ 564808 h 592589"/>
                <a:gd name="connsiteX9" fmla="*/ 2128570 w 4248682"/>
                <a:gd name="connsiteY9" fmla="*/ 552901 h 592589"/>
                <a:gd name="connsiteX10" fmla="*/ 2495283 w 4248682"/>
                <a:gd name="connsiteY10" fmla="*/ 567189 h 592589"/>
                <a:gd name="connsiteX11" fmla="*/ 3127108 w 4248682"/>
                <a:gd name="connsiteY11" fmla="*/ 592589 h 592589"/>
                <a:gd name="connsiteX0" fmla="*/ 2861796 w 4227845"/>
                <a:gd name="connsiteY0" fmla="*/ 506070 h 592589"/>
                <a:gd name="connsiteX1" fmla="*/ 4227839 w 4227845"/>
                <a:gd name="connsiteY1" fmla="*/ 321126 h 592589"/>
                <a:gd name="connsiteX2" fmla="*/ 3574583 w 4227845"/>
                <a:gd name="connsiteY2" fmla="*/ 24264 h 592589"/>
                <a:gd name="connsiteX3" fmla="*/ 1545758 w 4227845"/>
                <a:gd name="connsiteY3" fmla="*/ 24264 h 592589"/>
                <a:gd name="connsiteX4" fmla="*/ 336083 w 4227845"/>
                <a:gd name="connsiteY4" fmla="*/ 81414 h 592589"/>
                <a:gd name="connsiteX5" fmla="*/ 2708 w 4227845"/>
                <a:gd name="connsiteY5" fmla="*/ 271914 h 592589"/>
                <a:gd name="connsiteX6" fmla="*/ 236808 w 4227845"/>
                <a:gd name="connsiteY6" fmla="*/ 529089 h 592589"/>
                <a:gd name="connsiteX7" fmla="*/ 1164758 w 4227845"/>
                <a:gd name="connsiteY7" fmla="*/ 557664 h 592589"/>
                <a:gd name="connsiteX8" fmla="*/ 1510040 w 4227845"/>
                <a:gd name="connsiteY8" fmla="*/ 564808 h 592589"/>
                <a:gd name="connsiteX9" fmla="*/ 2107733 w 4227845"/>
                <a:gd name="connsiteY9" fmla="*/ 552901 h 592589"/>
                <a:gd name="connsiteX10" fmla="*/ 2474446 w 4227845"/>
                <a:gd name="connsiteY10" fmla="*/ 567189 h 592589"/>
                <a:gd name="connsiteX11" fmla="*/ 3106271 w 4227845"/>
                <a:gd name="connsiteY11" fmla="*/ 592589 h 592589"/>
                <a:gd name="connsiteX0" fmla="*/ 2861796 w 4249720"/>
                <a:gd name="connsiteY0" fmla="*/ 506070 h 592589"/>
                <a:gd name="connsiteX1" fmla="*/ 4227839 w 4249720"/>
                <a:gd name="connsiteY1" fmla="*/ 321126 h 592589"/>
                <a:gd name="connsiteX2" fmla="*/ 3574583 w 4249720"/>
                <a:gd name="connsiteY2" fmla="*/ 24264 h 592589"/>
                <a:gd name="connsiteX3" fmla="*/ 1545758 w 4249720"/>
                <a:gd name="connsiteY3" fmla="*/ 24264 h 592589"/>
                <a:gd name="connsiteX4" fmla="*/ 336083 w 4249720"/>
                <a:gd name="connsiteY4" fmla="*/ 81414 h 592589"/>
                <a:gd name="connsiteX5" fmla="*/ 2708 w 4249720"/>
                <a:gd name="connsiteY5" fmla="*/ 271914 h 592589"/>
                <a:gd name="connsiteX6" fmla="*/ 236808 w 4249720"/>
                <a:gd name="connsiteY6" fmla="*/ 529089 h 592589"/>
                <a:gd name="connsiteX7" fmla="*/ 1164758 w 4249720"/>
                <a:gd name="connsiteY7" fmla="*/ 557664 h 592589"/>
                <a:gd name="connsiteX8" fmla="*/ 1510040 w 4249720"/>
                <a:gd name="connsiteY8" fmla="*/ 564808 h 592589"/>
                <a:gd name="connsiteX9" fmla="*/ 2107733 w 4249720"/>
                <a:gd name="connsiteY9" fmla="*/ 552901 h 592589"/>
                <a:gd name="connsiteX10" fmla="*/ 2474446 w 4249720"/>
                <a:gd name="connsiteY10" fmla="*/ 567189 h 592589"/>
                <a:gd name="connsiteX11" fmla="*/ 3106271 w 4249720"/>
                <a:gd name="connsiteY11" fmla="*/ 592589 h 592589"/>
                <a:gd name="connsiteX0" fmla="*/ 2861796 w 4165747"/>
                <a:gd name="connsiteY0" fmla="*/ 502026 h 588545"/>
                <a:gd name="connsiteX1" fmla="*/ 4141480 w 4165747"/>
                <a:gd name="connsiteY1" fmla="*/ 261992 h 588545"/>
                <a:gd name="connsiteX2" fmla="*/ 3574583 w 4165747"/>
                <a:gd name="connsiteY2" fmla="*/ 20220 h 588545"/>
                <a:gd name="connsiteX3" fmla="*/ 1545758 w 4165747"/>
                <a:gd name="connsiteY3" fmla="*/ 20220 h 588545"/>
                <a:gd name="connsiteX4" fmla="*/ 336083 w 4165747"/>
                <a:gd name="connsiteY4" fmla="*/ 77370 h 588545"/>
                <a:gd name="connsiteX5" fmla="*/ 2708 w 4165747"/>
                <a:gd name="connsiteY5" fmla="*/ 267870 h 588545"/>
                <a:gd name="connsiteX6" fmla="*/ 236808 w 4165747"/>
                <a:gd name="connsiteY6" fmla="*/ 525045 h 588545"/>
                <a:gd name="connsiteX7" fmla="*/ 1164758 w 4165747"/>
                <a:gd name="connsiteY7" fmla="*/ 553620 h 588545"/>
                <a:gd name="connsiteX8" fmla="*/ 1510040 w 4165747"/>
                <a:gd name="connsiteY8" fmla="*/ 560764 h 588545"/>
                <a:gd name="connsiteX9" fmla="*/ 2107733 w 4165747"/>
                <a:gd name="connsiteY9" fmla="*/ 548857 h 588545"/>
                <a:gd name="connsiteX10" fmla="*/ 2474446 w 4165747"/>
                <a:gd name="connsiteY10" fmla="*/ 563145 h 588545"/>
                <a:gd name="connsiteX11" fmla="*/ 3106271 w 4165747"/>
                <a:gd name="connsiteY11" fmla="*/ 588545 h 588545"/>
                <a:gd name="connsiteX0" fmla="*/ 2861796 w 4157440"/>
                <a:gd name="connsiteY0" fmla="*/ 502026 h 588545"/>
                <a:gd name="connsiteX1" fmla="*/ 4141480 w 4157440"/>
                <a:gd name="connsiteY1" fmla="*/ 261992 h 588545"/>
                <a:gd name="connsiteX2" fmla="*/ 3445047 w 4157440"/>
                <a:gd name="connsiteY2" fmla="*/ 20220 h 588545"/>
                <a:gd name="connsiteX3" fmla="*/ 1545758 w 4157440"/>
                <a:gd name="connsiteY3" fmla="*/ 20220 h 588545"/>
                <a:gd name="connsiteX4" fmla="*/ 336083 w 4157440"/>
                <a:gd name="connsiteY4" fmla="*/ 77370 h 588545"/>
                <a:gd name="connsiteX5" fmla="*/ 2708 w 4157440"/>
                <a:gd name="connsiteY5" fmla="*/ 267870 h 588545"/>
                <a:gd name="connsiteX6" fmla="*/ 236808 w 4157440"/>
                <a:gd name="connsiteY6" fmla="*/ 525045 h 588545"/>
                <a:gd name="connsiteX7" fmla="*/ 1164758 w 4157440"/>
                <a:gd name="connsiteY7" fmla="*/ 553620 h 588545"/>
                <a:gd name="connsiteX8" fmla="*/ 1510040 w 4157440"/>
                <a:gd name="connsiteY8" fmla="*/ 560764 h 588545"/>
                <a:gd name="connsiteX9" fmla="*/ 2107733 w 4157440"/>
                <a:gd name="connsiteY9" fmla="*/ 548857 h 588545"/>
                <a:gd name="connsiteX10" fmla="*/ 2474446 w 4157440"/>
                <a:gd name="connsiteY10" fmla="*/ 563145 h 588545"/>
                <a:gd name="connsiteX11" fmla="*/ 3106271 w 4157440"/>
                <a:gd name="connsiteY11" fmla="*/ 588545 h 588545"/>
                <a:gd name="connsiteX0" fmla="*/ 2861796 w 4141499"/>
                <a:gd name="connsiteY0" fmla="*/ 502026 h 588545"/>
                <a:gd name="connsiteX1" fmla="*/ 4141480 w 4141499"/>
                <a:gd name="connsiteY1" fmla="*/ 261992 h 588545"/>
                <a:gd name="connsiteX2" fmla="*/ 3445047 w 4141499"/>
                <a:gd name="connsiteY2" fmla="*/ 20220 h 588545"/>
                <a:gd name="connsiteX3" fmla="*/ 1545758 w 4141499"/>
                <a:gd name="connsiteY3" fmla="*/ 20220 h 588545"/>
                <a:gd name="connsiteX4" fmla="*/ 336083 w 4141499"/>
                <a:gd name="connsiteY4" fmla="*/ 77370 h 588545"/>
                <a:gd name="connsiteX5" fmla="*/ 2708 w 4141499"/>
                <a:gd name="connsiteY5" fmla="*/ 267870 h 588545"/>
                <a:gd name="connsiteX6" fmla="*/ 236808 w 4141499"/>
                <a:gd name="connsiteY6" fmla="*/ 525045 h 588545"/>
                <a:gd name="connsiteX7" fmla="*/ 1164758 w 4141499"/>
                <a:gd name="connsiteY7" fmla="*/ 553620 h 588545"/>
                <a:gd name="connsiteX8" fmla="*/ 1510040 w 4141499"/>
                <a:gd name="connsiteY8" fmla="*/ 560764 h 588545"/>
                <a:gd name="connsiteX9" fmla="*/ 2107733 w 4141499"/>
                <a:gd name="connsiteY9" fmla="*/ 548857 h 588545"/>
                <a:gd name="connsiteX10" fmla="*/ 2474446 w 4141499"/>
                <a:gd name="connsiteY10" fmla="*/ 563145 h 588545"/>
                <a:gd name="connsiteX11" fmla="*/ 3106271 w 4141499"/>
                <a:gd name="connsiteY11" fmla="*/ 588545 h 58854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41499" h="588545">
                  <a:moveTo>
                    <a:pt x="2861796" y="502026"/>
                  </a:moveTo>
                  <a:cubicBezTo>
                    <a:pt x="3673008" y="551238"/>
                    <a:pt x="4145022" y="444604"/>
                    <a:pt x="4141480" y="261992"/>
                  </a:cubicBezTo>
                  <a:cubicBezTo>
                    <a:pt x="4137938" y="79380"/>
                    <a:pt x="3877667" y="60515"/>
                    <a:pt x="3445047" y="20220"/>
                  </a:cubicBezTo>
                  <a:cubicBezTo>
                    <a:pt x="3012427" y="-20075"/>
                    <a:pt x="2063919" y="10695"/>
                    <a:pt x="1545758" y="20220"/>
                  </a:cubicBezTo>
                  <a:cubicBezTo>
                    <a:pt x="1027597" y="29745"/>
                    <a:pt x="593258" y="36095"/>
                    <a:pt x="336083" y="77370"/>
                  </a:cubicBezTo>
                  <a:cubicBezTo>
                    <a:pt x="78908" y="118645"/>
                    <a:pt x="19254" y="193258"/>
                    <a:pt x="2708" y="267870"/>
                  </a:cubicBezTo>
                  <a:cubicBezTo>
                    <a:pt x="-13838" y="342482"/>
                    <a:pt x="43133" y="477420"/>
                    <a:pt x="236808" y="525045"/>
                  </a:cubicBezTo>
                  <a:cubicBezTo>
                    <a:pt x="430483" y="572670"/>
                    <a:pt x="952553" y="547667"/>
                    <a:pt x="1164758" y="553620"/>
                  </a:cubicBezTo>
                  <a:cubicBezTo>
                    <a:pt x="1376963" y="559573"/>
                    <a:pt x="1352878" y="561558"/>
                    <a:pt x="1510040" y="560764"/>
                  </a:cubicBezTo>
                  <a:cubicBezTo>
                    <a:pt x="1667202" y="559970"/>
                    <a:pt x="1946999" y="548460"/>
                    <a:pt x="2107733" y="548857"/>
                  </a:cubicBezTo>
                  <a:cubicBezTo>
                    <a:pt x="2268467" y="549254"/>
                    <a:pt x="2308023" y="556530"/>
                    <a:pt x="2474446" y="563145"/>
                  </a:cubicBezTo>
                  <a:lnTo>
                    <a:pt x="3106271" y="588545"/>
                  </a:lnTo>
                </a:path>
              </a:pathLst>
            </a:custGeom>
            <a:noFill/>
            <a:ln w="38100" cap="flat" cmpd="sng" algn="ctr">
              <a:solidFill>
                <a:srgbClr val="333f4f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2123" name="직사각형 3"/>
          <p:cNvSpPr/>
          <p:nvPr/>
        </p:nvSpPr>
        <p:spPr>
          <a:xfrm>
            <a:off x="6118678" y="4624674"/>
            <a:ext cx="4429102" cy="5454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I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nit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시스템 종류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124" name="그룹 2117"/>
          <p:cNvGrpSpPr/>
          <p:nvPr/>
        </p:nvGrpSpPr>
        <p:grpSpPr>
          <a:xfrm rot="0">
            <a:off x="2486870" y="3429000"/>
            <a:ext cx="2475234" cy="712999"/>
            <a:chOff x="2244663" y="4782047"/>
            <a:chExt cx="1828895" cy="474874"/>
          </a:xfrm>
        </p:grpSpPr>
        <p:sp>
          <p:nvSpPr>
            <p:cNvPr id="2125" name="모서리가 둥근 직사각형 137"/>
            <p:cNvSpPr/>
            <p:nvPr/>
          </p:nvSpPr>
          <p:spPr>
            <a:xfrm flipH="1">
              <a:off x="2390774" y="4853924"/>
              <a:ext cx="1682785" cy="393471"/>
            </a:xfrm>
            <a:prstGeom prst="roundRect">
              <a:avLst>
                <a:gd name="adj" fmla="val 50000"/>
              </a:avLst>
            </a:prstGeom>
            <a:solidFill>
              <a:srgbClr val="5b9bd5">
                <a:alpha val="100000"/>
              </a:srgbClr>
            </a:solidFill>
            <a:ln w="381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03</a:t>
              </a:r>
  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126" name="자유형 136"/>
            <p:cNvSpPr/>
            <p:nvPr/>
          </p:nvSpPr>
          <p:spPr>
            <a:xfrm flipH="1">
              <a:off x="2244663" y="4782047"/>
              <a:ext cx="1827177" cy="474874"/>
            </a:xfrm>
            <a:custGeom>
              <a:avLst/>
              <a:gdLst>
                <a:gd name="connsiteX0" fmla="*/ 4281220 w 4281220"/>
                <a:gd name="connsiteY0" fmla="*/ 215561 h 553722"/>
                <a:gd name="connsiteX1" fmla="*/ 4100245 w 4281220"/>
                <a:gd name="connsiteY1" fmla="*/ 44111 h 553722"/>
                <a:gd name="connsiteX2" fmla="*/ 3595420 w 4281220"/>
                <a:gd name="connsiteY2" fmla="*/ 6011 h 553722"/>
                <a:gd name="connsiteX3" fmla="*/ 1566595 w 4281220"/>
                <a:gd name="connsiteY3" fmla="*/ 6011 h 553722"/>
                <a:gd name="connsiteX4" fmla="*/ 356920 w 4281220"/>
                <a:gd name="connsiteY4" fmla="*/ 63161 h 553722"/>
                <a:gd name="connsiteX5" fmla="*/ 23545 w 4281220"/>
                <a:gd name="connsiteY5" fmla="*/ 253661 h 553722"/>
                <a:gd name="connsiteX6" fmla="*/ 156895 w 4281220"/>
                <a:gd name="connsiteY6" fmla="*/ 510836 h 553722"/>
                <a:gd name="connsiteX7" fmla="*/ 1185595 w 4281220"/>
                <a:gd name="connsiteY7" fmla="*/ 539411 h 553722"/>
                <a:gd name="connsiteX8" fmla="*/ 3328720 w 4281220"/>
                <a:gd name="connsiteY8" fmla="*/ 548936 h 553722"/>
                <a:gd name="connsiteX9" fmla="*/ 4128820 w 4281220"/>
                <a:gd name="connsiteY9" fmla="*/ 529886 h 553722"/>
                <a:gd name="connsiteX10" fmla="*/ 4252645 w 4281220"/>
                <a:gd name="connsiteY10" fmla="*/ 310811 h 553722"/>
                <a:gd name="connsiteX11" fmla="*/ 4157395 w 4281220"/>
                <a:gd name="connsiteY11" fmla="*/ 158411 h 553722"/>
                <a:gd name="connsiteX0" fmla="*/ 4281220 w 4335365"/>
                <a:gd name="connsiteY0" fmla="*/ 215561 h 549247"/>
                <a:gd name="connsiteX1" fmla="*/ 4100245 w 4335365"/>
                <a:gd name="connsiteY1" fmla="*/ 44111 h 549247"/>
                <a:gd name="connsiteX2" fmla="*/ 3595420 w 4335365"/>
                <a:gd name="connsiteY2" fmla="*/ 6011 h 549247"/>
                <a:gd name="connsiteX3" fmla="*/ 1566595 w 4335365"/>
                <a:gd name="connsiteY3" fmla="*/ 6011 h 549247"/>
                <a:gd name="connsiteX4" fmla="*/ 356920 w 4335365"/>
                <a:gd name="connsiteY4" fmla="*/ 63161 h 549247"/>
                <a:gd name="connsiteX5" fmla="*/ 23545 w 4335365"/>
                <a:gd name="connsiteY5" fmla="*/ 253661 h 549247"/>
                <a:gd name="connsiteX6" fmla="*/ 156895 w 4335365"/>
                <a:gd name="connsiteY6" fmla="*/ 510836 h 549247"/>
                <a:gd name="connsiteX7" fmla="*/ 1185595 w 4335365"/>
                <a:gd name="connsiteY7" fmla="*/ 539411 h 549247"/>
                <a:gd name="connsiteX8" fmla="*/ 1976170 w 4335365"/>
                <a:gd name="connsiteY8" fmla="*/ 539411 h 549247"/>
                <a:gd name="connsiteX9" fmla="*/ 4128820 w 4335365"/>
                <a:gd name="connsiteY9" fmla="*/ 529886 h 549247"/>
                <a:gd name="connsiteX10" fmla="*/ 4252645 w 4335365"/>
                <a:gd name="connsiteY10" fmla="*/ 310811 h 549247"/>
                <a:gd name="connsiteX11" fmla="*/ 4157395 w 4335365"/>
                <a:gd name="connsiteY11" fmla="*/ 158411 h 549247"/>
                <a:gd name="connsiteX0" fmla="*/ 4281220 w 4332766"/>
                <a:gd name="connsiteY0" fmla="*/ 215561 h 556344"/>
                <a:gd name="connsiteX1" fmla="*/ 4100245 w 4332766"/>
                <a:gd name="connsiteY1" fmla="*/ 44111 h 556344"/>
                <a:gd name="connsiteX2" fmla="*/ 3595420 w 4332766"/>
                <a:gd name="connsiteY2" fmla="*/ 6011 h 556344"/>
                <a:gd name="connsiteX3" fmla="*/ 1566595 w 4332766"/>
                <a:gd name="connsiteY3" fmla="*/ 6011 h 556344"/>
                <a:gd name="connsiteX4" fmla="*/ 356920 w 4332766"/>
                <a:gd name="connsiteY4" fmla="*/ 63161 h 556344"/>
                <a:gd name="connsiteX5" fmla="*/ 23545 w 4332766"/>
                <a:gd name="connsiteY5" fmla="*/ 253661 h 556344"/>
                <a:gd name="connsiteX6" fmla="*/ 156895 w 4332766"/>
                <a:gd name="connsiteY6" fmla="*/ 510836 h 556344"/>
                <a:gd name="connsiteX7" fmla="*/ 1185595 w 4332766"/>
                <a:gd name="connsiteY7" fmla="*/ 539411 h 556344"/>
                <a:gd name="connsiteX8" fmla="*/ 1976170 w 4332766"/>
                <a:gd name="connsiteY8" fmla="*/ 539411 h 556344"/>
                <a:gd name="connsiteX9" fmla="*/ 2919145 w 4332766"/>
                <a:gd name="connsiteY9" fmla="*/ 539411 h 556344"/>
                <a:gd name="connsiteX10" fmla="*/ 4252645 w 4332766"/>
                <a:gd name="connsiteY10" fmla="*/ 310811 h 556344"/>
                <a:gd name="connsiteX11" fmla="*/ 4157395 w 4332766"/>
                <a:gd name="connsiteY11" fmla="*/ 158411 h 556344"/>
                <a:gd name="connsiteX0" fmla="*/ 4281220 w 4281220"/>
                <a:gd name="connsiteY0" fmla="*/ 215561 h 547333"/>
                <a:gd name="connsiteX1" fmla="*/ 4100245 w 4281220"/>
                <a:gd name="connsiteY1" fmla="*/ 44111 h 547333"/>
                <a:gd name="connsiteX2" fmla="*/ 3595420 w 4281220"/>
                <a:gd name="connsiteY2" fmla="*/ 6011 h 547333"/>
                <a:gd name="connsiteX3" fmla="*/ 1566595 w 4281220"/>
                <a:gd name="connsiteY3" fmla="*/ 6011 h 547333"/>
                <a:gd name="connsiteX4" fmla="*/ 356920 w 4281220"/>
                <a:gd name="connsiteY4" fmla="*/ 63161 h 547333"/>
                <a:gd name="connsiteX5" fmla="*/ 23545 w 4281220"/>
                <a:gd name="connsiteY5" fmla="*/ 253661 h 547333"/>
                <a:gd name="connsiteX6" fmla="*/ 156895 w 4281220"/>
                <a:gd name="connsiteY6" fmla="*/ 510836 h 547333"/>
                <a:gd name="connsiteX7" fmla="*/ 1185595 w 4281220"/>
                <a:gd name="connsiteY7" fmla="*/ 539411 h 547333"/>
                <a:gd name="connsiteX8" fmla="*/ 1976170 w 4281220"/>
                <a:gd name="connsiteY8" fmla="*/ 539411 h 547333"/>
                <a:gd name="connsiteX9" fmla="*/ 2919145 w 4281220"/>
                <a:gd name="connsiteY9" fmla="*/ 539411 h 547333"/>
                <a:gd name="connsiteX10" fmla="*/ 3585895 w 4281220"/>
                <a:gd name="connsiteY10" fmla="*/ 510836 h 547333"/>
                <a:gd name="connsiteX11" fmla="*/ 4157395 w 4281220"/>
                <a:gd name="connsiteY11" fmla="*/ 158411 h 547333"/>
                <a:gd name="connsiteX0" fmla="*/ 4281220 w 4281220"/>
                <a:gd name="connsiteY0" fmla="*/ 215561 h 541527"/>
                <a:gd name="connsiteX1" fmla="*/ 4100245 w 4281220"/>
                <a:gd name="connsiteY1" fmla="*/ 44111 h 541527"/>
                <a:gd name="connsiteX2" fmla="*/ 3595420 w 4281220"/>
                <a:gd name="connsiteY2" fmla="*/ 6011 h 541527"/>
                <a:gd name="connsiteX3" fmla="*/ 1566595 w 4281220"/>
                <a:gd name="connsiteY3" fmla="*/ 6011 h 541527"/>
                <a:gd name="connsiteX4" fmla="*/ 356920 w 4281220"/>
                <a:gd name="connsiteY4" fmla="*/ 63161 h 541527"/>
                <a:gd name="connsiteX5" fmla="*/ 23545 w 4281220"/>
                <a:gd name="connsiteY5" fmla="*/ 253661 h 541527"/>
                <a:gd name="connsiteX6" fmla="*/ 156895 w 4281220"/>
                <a:gd name="connsiteY6" fmla="*/ 510836 h 541527"/>
                <a:gd name="connsiteX7" fmla="*/ 1185595 w 4281220"/>
                <a:gd name="connsiteY7" fmla="*/ 539411 h 541527"/>
                <a:gd name="connsiteX8" fmla="*/ 1976170 w 4281220"/>
                <a:gd name="connsiteY8" fmla="*/ 539411 h 541527"/>
                <a:gd name="connsiteX9" fmla="*/ 2919145 w 4281220"/>
                <a:gd name="connsiteY9" fmla="*/ 539411 h 541527"/>
                <a:gd name="connsiteX10" fmla="*/ 3585895 w 4281220"/>
                <a:gd name="connsiteY10" fmla="*/ 510836 h 541527"/>
                <a:gd name="connsiteX11" fmla="*/ 3976420 w 4281220"/>
                <a:gd name="connsiteY11" fmla="*/ 463211 h 541527"/>
                <a:gd name="connsiteX0" fmla="*/ 4281220 w 4281220"/>
                <a:gd name="connsiteY0" fmla="*/ 215561 h 570653"/>
                <a:gd name="connsiteX1" fmla="*/ 4100245 w 4281220"/>
                <a:gd name="connsiteY1" fmla="*/ 44111 h 570653"/>
                <a:gd name="connsiteX2" fmla="*/ 3595420 w 4281220"/>
                <a:gd name="connsiteY2" fmla="*/ 6011 h 570653"/>
                <a:gd name="connsiteX3" fmla="*/ 1566595 w 4281220"/>
                <a:gd name="connsiteY3" fmla="*/ 6011 h 570653"/>
                <a:gd name="connsiteX4" fmla="*/ 356920 w 4281220"/>
                <a:gd name="connsiteY4" fmla="*/ 63161 h 570653"/>
                <a:gd name="connsiteX5" fmla="*/ 23545 w 4281220"/>
                <a:gd name="connsiteY5" fmla="*/ 253661 h 570653"/>
                <a:gd name="connsiteX6" fmla="*/ 156895 w 4281220"/>
                <a:gd name="connsiteY6" fmla="*/ 510836 h 570653"/>
                <a:gd name="connsiteX7" fmla="*/ 1185595 w 4281220"/>
                <a:gd name="connsiteY7" fmla="*/ 539411 h 570653"/>
                <a:gd name="connsiteX8" fmla="*/ 1976170 w 4281220"/>
                <a:gd name="connsiteY8" fmla="*/ 539411 h 570653"/>
                <a:gd name="connsiteX9" fmla="*/ 2919145 w 4281220"/>
                <a:gd name="connsiteY9" fmla="*/ 539411 h 570653"/>
                <a:gd name="connsiteX10" fmla="*/ 3481120 w 4281220"/>
                <a:gd name="connsiteY10" fmla="*/ 567986 h 570653"/>
                <a:gd name="connsiteX11" fmla="*/ 3976420 w 4281220"/>
                <a:gd name="connsiteY11" fmla="*/ 463211 h 570653"/>
                <a:gd name="connsiteX0" fmla="*/ 4281220 w 4281220"/>
                <a:gd name="connsiteY0" fmla="*/ 215561 h 570986"/>
                <a:gd name="connsiteX1" fmla="*/ 4100245 w 4281220"/>
                <a:gd name="connsiteY1" fmla="*/ 44111 h 570986"/>
                <a:gd name="connsiteX2" fmla="*/ 3595420 w 4281220"/>
                <a:gd name="connsiteY2" fmla="*/ 6011 h 570986"/>
                <a:gd name="connsiteX3" fmla="*/ 1566595 w 4281220"/>
                <a:gd name="connsiteY3" fmla="*/ 6011 h 570986"/>
                <a:gd name="connsiteX4" fmla="*/ 356920 w 4281220"/>
                <a:gd name="connsiteY4" fmla="*/ 63161 h 570986"/>
                <a:gd name="connsiteX5" fmla="*/ 23545 w 4281220"/>
                <a:gd name="connsiteY5" fmla="*/ 253661 h 570986"/>
                <a:gd name="connsiteX6" fmla="*/ 156895 w 4281220"/>
                <a:gd name="connsiteY6" fmla="*/ 510836 h 570986"/>
                <a:gd name="connsiteX7" fmla="*/ 1185595 w 4281220"/>
                <a:gd name="connsiteY7" fmla="*/ 539411 h 570986"/>
                <a:gd name="connsiteX8" fmla="*/ 1976170 w 4281220"/>
                <a:gd name="connsiteY8" fmla="*/ 539411 h 570986"/>
                <a:gd name="connsiteX9" fmla="*/ 2919145 w 4281220"/>
                <a:gd name="connsiteY9" fmla="*/ 539411 h 570986"/>
                <a:gd name="connsiteX10" fmla="*/ 3481120 w 4281220"/>
                <a:gd name="connsiteY10" fmla="*/ 567986 h 570986"/>
                <a:gd name="connsiteX11" fmla="*/ 3900220 w 4281220"/>
                <a:gd name="connsiteY11" fmla="*/ 539411 h 570986"/>
                <a:gd name="connsiteX0" fmla="*/ 4338370 w 4338370"/>
                <a:gd name="connsiteY0" fmla="*/ 387011 h 570986"/>
                <a:gd name="connsiteX1" fmla="*/ 4100245 w 4338370"/>
                <a:gd name="connsiteY1" fmla="*/ 44111 h 570986"/>
                <a:gd name="connsiteX2" fmla="*/ 3595420 w 4338370"/>
                <a:gd name="connsiteY2" fmla="*/ 6011 h 570986"/>
                <a:gd name="connsiteX3" fmla="*/ 1566595 w 4338370"/>
                <a:gd name="connsiteY3" fmla="*/ 6011 h 570986"/>
                <a:gd name="connsiteX4" fmla="*/ 356920 w 4338370"/>
                <a:gd name="connsiteY4" fmla="*/ 63161 h 570986"/>
                <a:gd name="connsiteX5" fmla="*/ 23545 w 4338370"/>
                <a:gd name="connsiteY5" fmla="*/ 253661 h 570986"/>
                <a:gd name="connsiteX6" fmla="*/ 156895 w 4338370"/>
                <a:gd name="connsiteY6" fmla="*/ 510836 h 570986"/>
                <a:gd name="connsiteX7" fmla="*/ 1185595 w 4338370"/>
                <a:gd name="connsiteY7" fmla="*/ 539411 h 570986"/>
                <a:gd name="connsiteX8" fmla="*/ 1976170 w 4338370"/>
                <a:gd name="connsiteY8" fmla="*/ 539411 h 570986"/>
                <a:gd name="connsiteX9" fmla="*/ 2919145 w 4338370"/>
                <a:gd name="connsiteY9" fmla="*/ 539411 h 570986"/>
                <a:gd name="connsiteX10" fmla="*/ 3481120 w 4338370"/>
                <a:gd name="connsiteY10" fmla="*/ 567986 h 570986"/>
                <a:gd name="connsiteX11" fmla="*/ 3900220 w 4338370"/>
                <a:gd name="connsiteY11" fmla="*/ 539411 h 570986"/>
                <a:gd name="connsiteX0" fmla="*/ 4338370 w 4341070"/>
                <a:gd name="connsiteY0" fmla="*/ 387011 h 570986"/>
                <a:gd name="connsiteX1" fmla="*/ 4100245 w 4341070"/>
                <a:gd name="connsiteY1" fmla="*/ 44111 h 570986"/>
                <a:gd name="connsiteX2" fmla="*/ 3595420 w 4341070"/>
                <a:gd name="connsiteY2" fmla="*/ 6011 h 570986"/>
                <a:gd name="connsiteX3" fmla="*/ 1566595 w 4341070"/>
                <a:gd name="connsiteY3" fmla="*/ 6011 h 570986"/>
                <a:gd name="connsiteX4" fmla="*/ 356920 w 4341070"/>
                <a:gd name="connsiteY4" fmla="*/ 63161 h 570986"/>
                <a:gd name="connsiteX5" fmla="*/ 23545 w 4341070"/>
                <a:gd name="connsiteY5" fmla="*/ 253661 h 570986"/>
                <a:gd name="connsiteX6" fmla="*/ 156895 w 4341070"/>
                <a:gd name="connsiteY6" fmla="*/ 510836 h 570986"/>
                <a:gd name="connsiteX7" fmla="*/ 1185595 w 4341070"/>
                <a:gd name="connsiteY7" fmla="*/ 539411 h 570986"/>
                <a:gd name="connsiteX8" fmla="*/ 1976170 w 4341070"/>
                <a:gd name="connsiteY8" fmla="*/ 539411 h 570986"/>
                <a:gd name="connsiteX9" fmla="*/ 2919145 w 4341070"/>
                <a:gd name="connsiteY9" fmla="*/ 539411 h 570986"/>
                <a:gd name="connsiteX10" fmla="*/ 3481120 w 4341070"/>
                <a:gd name="connsiteY10" fmla="*/ 567986 h 570986"/>
                <a:gd name="connsiteX11" fmla="*/ 3900220 w 4341070"/>
                <a:gd name="connsiteY11" fmla="*/ 539411 h 570986"/>
                <a:gd name="connsiteX0" fmla="*/ 4214545 w 4221707"/>
                <a:gd name="connsiteY0" fmla="*/ 535512 h 576612"/>
                <a:gd name="connsiteX1" fmla="*/ 4100245 w 4221707"/>
                <a:gd name="connsiteY1" fmla="*/ 49737 h 576612"/>
                <a:gd name="connsiteX2" fmla="*/ 3595420 w 4221707"/>
                <a:gd name="connsiteY2" fmla="*/ 11637 h 576612"/>
                <a:gd name="connsiteX3" fmla="*/ 1566595 w 4221707"/>
                <a:gd name="connsiteY3" fmla="*/ 11637 h 576612"/>
                <a:gd name="connsiteX4" fmla="*/ 356920 w 4221707"/>
                <a:gd name="connsiteY4" fmla="*/ 68787 h 576612"/>
                <a:gd name="connsiteX5" fmla="*/ 23545 w 4221707"/>
                <a:gd name="connsiteY5" fmla="*/ 259287 h 576612"/>
                <a:gd name="connsiteX6" fmla="*/ 156895 w 4221707"/>
                <a:gd name="connsiteY6" fmla="*/ 516462 h 576612"/>
                <a:gd name="connsiteX7" fmla="*/ 1185595 w 4221707"/>
                <a:gd name="connsiteY7" fmla="*/ 545037 h 576612"/>
                <a:gd name="connsiteX8" fmla="*/ 1976170 w 4221707"/>
                <a:gd name="connsiteY8" fmla="*/ 545037 h 576612"/>
                <a:gd name="connsiteX9" fmla="*/ 2919145 w 4221707"/>
                <a:gd name="connsiteY9" fmla="*/ 545037 h 576612"/>
                <a:gd name="connsiteX10" fmla="*/ 3481120 w 4221707"/>
                <a:gd name="connsiteY10" fmla="*/ 573612 h 576612"/>
                <a:gd name="connsiteX11" fmla="*/ 3900220 w 4221707"/>
                <a:gd name="connsiteY11" fmla="*/ 545037 h 576612"/>
                <a:gd name="connsiteX0" fmla="*/ 4214545 w 4345995"/>
                <a:gd name="connsiteY0" fmla="*/ 535512 h 576612"/>
                <a:gd name="connsiteX1" fmla="*/ 4100245 w 4345995"/>
                <a:gd name="connsiteY1" fmla="*/ 49737 h 576612"/>
                <a:gd name="connsiteX2" fmla="*/ 3595420 w 4345995"/>
                <a:gd name="connsiteY2" fmla="*/ 11637 h 576612"/>
                <a:gd name="connsiteX3" fmla="*/ 1566595 w 4345995"/>
                <a:gd name="connsiteY3" fmla="*/ 11637 h 576612"/>
                <a:gd name="connsiteX4" fmla="*/ 356920 w 4345995"/>
                <a:gd name="connsiteY4" fmla="*/ 68787 h 576612"/>
                <a:gd name="connsiteX5" fmla="*/ 23545 w 4345995"/>
                <a:gd name="connsiteY5" fmla="*/ 259287 h 576612"/>
                <a:gd name="connsiteX6" fmla="*/ 156895 w 4345995"/>
                <a:gd name="connsiteY6" fmla="*/ 516462 h 576612"/>
                <a:gd name="connsiteX7" fmla="*/ 1185595 w 4345995"/>
                <a:gd name="connsiteY7" fmla="*/ 545037 h 576612"/>
                <a:gd name="connsiteX8" fmla="*/ 1976170 w 4345995"/>
                <a:gd name="connsiteY8" fmla="*/ 545037 h 576612"/>
                <a:gd name="connsiteX9" fmla="*/ 2919145 w 4345995"/>
                <a:gd name="connsiteY9" fmla="*/ 545037 h 576612"/>
                <a:gd name="connsiteX10" fmla="*/ 3481120 w 4345995"/>
                <a:gd name="connsiteY10" fmla="*/ 573612 h 576612"/>
                <a:gd name="connsiteX11" fmla="*/ 3900220 w 4345995"/>
                <a:gd name="connsiteY11" fmla="*/ 545037 h 576612"/>
                <a:gd name="connsiteX0" fmla="*/ 4062145 w 4231797"/>
                <a:gd name="connsiteY0" fmla="*/ 555860 h 577910"/>
                <a:gd name="connsiteX1" fmla="*/ 4100245 w 4231797"/>
                <a:gd name="connsiteY1" fmla="*/ 51035 h 577910"/>
                <a:gd name="connsiteX2" fmla="*/ 3595420 w 4231797"/>
                <a:gd name="connsiteY2" fmla="*/ 12935 h 577910"/>
                <a:gd name="connsiteX3" fmla="*/ 1566595 w 4231797"/>
                <a:gd name="connsiteY3" fmla="*/ 12935 h 577910"/>
                <a:gd name="connsiteX4" fmla="*/ 356920 w 4231797"/>
                <a:gd name="connsiteY4" fmla="*/ 70085 h 577910"/>
                <a:gd name="connsiteX5" fmla="*/ 23545 w 4231797"/>
                <a:gd name="connsiteY5" fmla="*/ 260585 h 577910"/>
                <a:gd name="connsiteX6" fmla="*/ 156895 w 4231797"/>
                <a:gd name="connsiteY6" fmla="*/ 517760 h 577910"/>
                <a:gd name="connsiteX7" fmla="*/ 1185595 w 4231797"/>
                <a:gd name="connsiteY7" fmla="*/ 546335 h 577910"/>
                <a:gd name="connsiteX8" fmla="*/ 1976170 w 4231797"/>
                <a:gd name="connsiteY8" fmla="*/ 546335 h 577910"/>
                <a:gd name="connsiteX9" fmla="*/ 2919145 w 4231797"/>
                <a:gd name="connsiteY9" fmla="*/ 546335 h 577910"/>
                <a:gd name="connsiteX10" fmla="*/ 3481120 w 4231797"/>
                <a:gd name="connsiteY10" fmla="*/ 574910 h 577910"/>
                <a:gd name="connsiteX11" fmla="*/ 3900220 w 4231797"/>
                <a:gd name="connsiteY11" fmla="*/ 546335 h 577910"/>
                <a:gd name="connsiteX0" fmla="*/ 4062145 w 4368918"/>
                <a:gd name="connsiteY0" fmla="*/ 555860 h 577910"/>
                <a:gd name="connsiteX1" fmla="*/ 4100245 w 4368918"/>
                <a:gd name="connsiteY1" fmla="*/ 51035 h 577910"/>
                <a:gd name="connsiteX2" fmla="*/ 3595420 w 4368918"/>
                <a:gd name="connsiteY2" fmla="*/ 12935 h 577910"/>
                <a:gd name="connsiteX3" fmla="*/ 1566595 w 4368918"/>
                <a:gd name="connsiteY3" fmla="*/ 12935 h 577910"/>
                <a:gd name="connsiteX4" fmla="*/ 356920 w 4368918"/>
                <a:gd name="connsiteY4" fmla="*/ 70085 h 577910"/>
                <a:gd name="connsiteX5" fmla="*/ 23545 w 4368918"/>
                <a:gd name="connsiteY5" fmla="*/ 260585 h 577910"/>
                <a:gd name="connsiteX6" fmla="*/ 156895 w 4368918"/>
                <a:gd name="connsiteY6" fmla="*/ 517760 h 577910"/>
                <a:gd name="connsiteX7" fmla="*/ 1185595 w 4368918"/>
                <a:gd name="connsiteY7" fmla="*/ 546335 h 577910"/>
                <a:gd name="connsiteX8" fmla="*/ 1976170 w 4368918"/>
                <a:gd name="connsiteY8" fmla="*/ 546335 h 577910"/>
                <a:gd name="connsiteX9" fmla="*/ 2919145 w 4368918"/>
                <a:gd name="connsiteY9" fmla="*/ 546335 h 577910"/>
                <a:gd name="connsiteX10" fmla="*/ 3481120 w 4368918"/>
                <a:gd name="connsiteY10" fmla="*/ 574910 h 577910"/>
                <a:gd name="connsiteX11" fmla="*/ 3900220 w 4368918"/>
                <a:gd name="connsiteY11" fmla="*/ 546335 h 577910"/>
                <a:gd name="connsiteX0" fmla="*/ 4062145 w 4412295"/>
                <a:gd name="connsiteY0" fmla="*/ 555860 h 577910"/>
                <a:gd name="connsiteX1" fmla="*/ 4224070 w 4412295"/>
                <a:gd name="connsiteY1" fmla="*/ 51035 h 577910"/>
                <a:gd name="connsiteX2" fmla="*/ 3595420 w 4412295"/>
                <a:gd name="connsiteY2" fmla="*/ 12935 h 577910"/>
                <a:gd name="connsiteX3" fmla="*/ 1566595 w 4412295"/>
                <a:gd name="connsiteY3" fmla="*/ 12935 h 577910"/>
                <a:gd name="connsiteX4" fmla="*/ 356920 w 4412295"/>
                <a:gd name="connsiteY4" fmla="*/ 70085 h 577910"/>
                <a:gd name="connsiteX5" fmla="*/ 23545 w 4412295"/>
                <a:gd name="connsiteY5" fmla="*/ 260585 h 577910"/>
                <a:gd name="connsiteX6" fmla="*/ 156895 w 4412295"/>
                <a:gd name="connsiteY6" fmla="*/ 517760 h 577910"/>
                <a:gd name="connsiteX7" fmla="*/ 1185595 w 4412295"/>
                <a:gd name="connsiteY7" fmla="*/ 546335 h 577910"/>
                <a:gd name="connsiteX8" fmla="*/ 1976170 w 4412295"/>
                <a:gd name="connsiteY8" fmla="*/ 546335 h 577910"/>
                <a:gd name="connsiteX9" fmla="*/ 2919145 w 4412295"/>
                <a:gd name="connsiteY9" fmla="*/ 546335 h 577910"/>
                <a:gd name="connsiteX10" fmla="*/ 3481120 w 4412295"/>
                <a:gd name="connsiteY10" fmla="*/ 574910 h 577910"/>
                <a:gd name="connsiteX11" fmla="*/ 3900220 w 4412295"/>
                <a:gd name="connsiteY11" fmla="*/ 546335 h 577910"/>
                <a:gd name="connsiteX0" fmla="*/ 4062145 w 4437278"/>
                <a:gd name="connsiteY0" fmla="*/ 548937 h 570987"/>
                <a:gd name="connsiteX1" fmla="*/ 4224070 w 4437278"/>
                <a:gd name="connsiteY1" fmla="*/ 44112 h 570987"/>
                <a:gd name="connsiteX2" fmla="*/ 3595420 w 4437278"/>
                <a:gd name="connsiteY2" fmla="*/ 6012 h 570987"/>
                <a:gd name="connsiteX3" fmla="*/ 1566595 w 4437278"/>
                <a:gd name="connsiteY3" fmla="*/ 6012 h 570987"/>
                <a:gd name="connsiteX4" fmla="*/ 356920 w 4437278"/>
                <a:gd name="connsiteY4" fmla="*/ 63162 h 570987"/>
                <a:gd name="connsiteX5" fmla="*/ 23545 w 4437278"/>
                <a:gd name="connsiteY5" fmla="*/ 253662 h 570987"/>
                <a:gd name="connsiteX6" fmla="*/ 156895 w 4437278"/>
                <a:gd name="connsiteY6" fmla="*/ 510837 h 570987"/>
                <a:gd name="connsiteX7" fmla="*/ 1185595 w 4437278"/>
                <a:gd name="connsiteY7" fmla="*/ 539412 h 570987"/>
                <a:gd name="connsiteX8" fmla="*/ 1976170 w 4437278"/>
                <a:gd name="connsiteY8" fmla="*/ 539412 h 570987"/>
                <a:gd name="connsiteX9" fmla="*/ 2919145 w 4437278"/>
                <a:gd name="connsiteY9" fmla="*/ 539412 h 570987"/>
                <a:gd name="connsiteX10" fmla="*/ 3481120 w 4437278"/>
                <a:gd name="connsiteY10" fmla="*/ 567987 h 570987"/>
                <a:gd name="connsiteX11" fmla="*/ 3900220 w 4437278"/>
                <a:gd name="connsiteY11" fmla="*/ 539412 h 570987"/>
                <a:gd name="connsiteX0" fmla="*/ 3843070 w 4287900"/>
                <a:gd name="connsiteY0" fmla="*/ 515175 h 575325"/>
                <a:gd name="connsiteX1" fmla="*/ 4224070 w 4287900"/>
                <a:gd name="connsiteY1" fmla="*/ 48450 h 575325"/>
                <a:gd name="connsiteX2" fmla="*/ 3595420 w 4287900"/>
                <a:gd name="connsiteY2" fmla="*/ 10350 h 575325"/>
                <a:gd name="connsiteX3" fmla="*/ 1566595 w 4287900"/>
                <a:gd name="connsiteY3" fmla="*/ 10350 h 575325"/>
                <a:gd name="connsiteX4" fmla="*/ 356920 w 4287900"/>
                <a:gd name="connsiteY4" fmla="*/ 67500 h 575325"/>
                <a:gd name="connsiteX5" fmla="*/ 23545 w 4287900"/>
                <a:gd name="connsiteY5" fmla="*/ 258000 h 575325"/>
                <a:gd name="connsiteX6" fmla="*/ 156895 w 4287900"/>
                <a:gd name="connsiteY6" fmla="*/ 515175 h 575325"/>
                <a:gd name="connsiteX7" fmla="*/ 1185595 w 4287900"/>
                <a:gd name="connsiteY7" fmla="*/ 543750 h 575325"/>
                <a:gd name="connsiteX8" fmla="*/ 1976170 w 4287900"/>
                <a:gd name="connsiteY8" fmla="*/ 543750 h 575325"/>
                <a:gd name="connsiteX9" fmla="*/ 2919145 w 4287900"/>
                <a:gd name="connsiteY9" fmla="*/ 543750 h 575325"/>
                <a:gd name="connsiteX10" fmla="*/ 3481120 w 4287900"/>
                <a:gd name="connsiteY10" fmla="*/ 572325 h 575325"/>
                <a:gd name="connsiteX11" fmla="*/ 3900220 w 4287900"/>
                <a:gd name="connsiteY11" fmla="*/ 543750 h 575325"/>
                <a:gd name="connsiteX0" fmla="*/ 3843070 w 4353259"/>
                <a:gd name="connsiteY0" fmla="*/ 515175 h 575325"/>
                <a:gd name="connsiteX1" fmla="*/ 4224070 w 4353259"/>
                <a:gd name="connsiteY1" fmla="*/ 48450 h 575325"/>
                <a:gd name="connsiteX2" fmla="*/ 3595420 w 4353259"/>
                <a:gd name="connsiteY2" fmla="*/ 10350 h 575325"/>
                <a:gd name="connsiteX3" fmla="*/ 1566595 w 4353259"/>
                <a:gd name="connsiteY3" fmla="*/ 10350 h 575325"/>
                <a:gd name="connsiteX4" fmla="*/ 356920 w 4353259"/>
                <a:gd name="connsiteY4" fmla="*/ 67500 h 575325"/>
                <a:gd name="connsiteX5" fmla="*/ 23545 w 4353259"/>
                <a:gd name="connsiteY5" fmla="*/ 258000 h 575325"/>
                <a:gd name="connsiteX6" fmla="*/ 156895 w 4353259"/>
                <a:gd name="connsiteY6" fmla="*/ 515175 h 575325"/>
                <a:gd name="connsiteX7" fmla="*/ 1185595 w 4353259"/>
                <a:gd name="connsiteY7" fmla="*/ 543750 h 575325"/>
                <a:gd name="connsiteX8" fmla="*/ 1976170 w 4353259"/>
                <a:gd name="connsiteY8" fmla="*/ 543750 h 575325"/>
                <a:gd name="connsiteX9" fmla="*/ 2919145 w 4353259"/>
                <a:gd name="connsiteY9" fmla="*/ 543750 h 575325"/>
                <a:gd name="connsiteX10" fmla="*/ 3481120 w 4353259"/>
                <a:gd name="connsiteY10" fmla="*/ 572325 h 575325"/>
                <a:gd name="connsiteX11" fmla="*/ 3900220 w 4353259"/>
                <a:gd name="connsiteY11" fmla="*/ 543750 h 575325"/>
                <a:gd name="connsiteX0" fmla="*/ 3843070 w 4353259"/>
                <a:gd name="connsiteY0" fmla="*/ 515175 h 572325"/>
                <a:gd name="connsiteX1" fmla="*/ 4224070 w 4353259"/>
                <a:gd name="connsiteY1" fmla="*/ 48450 h 572325"/>
                <a:gd name="connsiteX2" fmla="*/ 3595420 w 4353259"/>
                <a:gd name="connsiteY2" fmla="*/ 10350 h 572325"/>
                <a:gd name="connsiteX3" fmla="*/ 1566595 w 4353259"/>
                <a:gd name="connsiteY3" fmla="*/ 10350 h 572325"/>
                <a:gd name="connsiteX4" fmla="*/ 356920 w 4353259"/>
                <a:gd name="connsiteY4" fmla="*/ 67500 h 572325"/>
                <a:gd name="connsiteX5" fmla="*/ 23545 w 4353259"/>
                <a:gd name="connsiteY5" fmla="*/ 258000 h 572325"/>
                <a:gd name="connsiteX6" fmla="*/ 156895 w 4353259"/>
                <a:gd name="connsiteY6" fmla="*/ 515175 h 572325"/>
                <a:gd name="connsiteX7" fmla="*/ 1185595 w 4353259"/>
                <a:gd name="connsiteY7" fmla="*/ 543750 h 572325"/>
                <a:gd name="connsiteX8" fmla="*/ 1976170 w 4353259"/>
                <a:gd name="connsiteY8" fmla="*/ 543750 h 572325"/>
                <a:gd name="connsiteX9" fmla="*/ 2919145 w 4353259"/>
                <a:gd name="connsiteY9" fmla="*/ 543750 h 572325"/>
                <a:gd name="connsiteX10" fmla="*/ 3481120 w 4353259"/>
                <a:gd name="connsiteY10" fmla="*/ 572325 h 572325"/>
                <a:gd name="connsiteX11" fmla="*/ 3900220 w 4353259"/>
                <a:gd name="connsiteY11" fmla="*/ 543750 h 572325"/>
                <a:gd name="connsiteX0" fmla="*/ 3843070 w 4353259"/>
                <a:gd name="connsiteY0" fmla="*/ 515175 h 580070"/>
                <a:gd name="connsiteX1" fmla="*/ 4224070 w 4353259"/>
                <a:gd name="connsiteY1" fmla="*/ 48450 h 580070"/>
                <a:gd name="connsiteX2" fmla="*/ 3595420 w 4353259"/>
                <a:gd name="connsiteY2" fmla="*/ 10350 h 580070"/>
                <a:gd name="connsiteX3" fmla="*/ 1566595 w 4353259"/>
                <a:gd name="connsiteY3" fmla="*/ 10350 h 580070"/>
                <a:gd name="connsiteX4" fmla="*/ 356920 w 4353259"/>
                <a:gd name="connsiteY4" fmla="*/ 67500 h 580070"/>
                <a:gd name="connsiteX5" fmla="*/ 23545 w 4353259"/>
                <a:gd name="connsiteY5" fmla="*/ 258000 h 580070"/>
                <a:gd name="connsiteX6" fmla="*/ 156895 w 4353259"/>
                <a:gd name="connsiteY6" fmla="*/ 515175 h 580070"/>
                <a:gd name="connsiteX7" fmla="*/ 1185595 w 4353259"/>
                <a:gd name="connsiteY7" fmla="*/ 543750 h 580070"/>
                <a:gd name="connsiteX8" fmla="*/ 1976170 w 4353259"/>
                <a:gd name="connsiteY8" fmla="*/ 543750 h 580070"/>
                <a:gd name="connsiteX9" fmla="*/ 2919145 w 4353259"/>
                <a:gd name="connsiteY9" fmla="*/ 543750 h 580070"/>
                <a:gd name="connsiteX10" fmla="*/ 3481120 w 4353259"/>
                <a:gd name="connsiteY10" fmla="*/ 572325 h 580070"/>
                <a:gd name="connsiteX11" fmla="*/ 4036745 w 4353259"/>
                <a:gd name="connsiteY11" fmla="*/ 569150 h 580070"/>
                <a:gd name="connsiteX0" fmla="*/ 3843070 w 4353259"/>
                <a:gd name="connsiteY0" fmla="*/ 515175 h 578731"/>
                <a:gd name="connsiteX1" fmla="*/ 4224070 w 4353259"/>
                <a:gd name="connsiteY1" fmla="*/ 48450 h 578731"/>
                <a:gd name="connsiteX2" fmla="*/ 3595420 w 4353259"/>
                <a:gd name="connsiteY2" fmla="*/ 10350 h 578731"/>
                <a:gd name="connsiteX3" fmla="*/ 1566595 w 4353259"/>
                <a:gd name="connsiteY3" fmla="*/ 10350 h 578731"/>
                <a:gd name="connsiteX4" fmla="*/ 356920 w 4353259"/>
                <a:gd name="connsiteY4" fmla="*/ 67500 h 578731"/>
                <a:gd name="connsiteX5" fmla="*/ 23545 w 4353259"/>
                <a:gd name="connsiteY5" fmla="*/ 258000 h 578731"/>
                <a:gd name="connsiteX6" fmla="*/ 156895 w 4353259"/>
                <a:gd name="connsiteY6" fmla="*/ 515175 h 578731"/>
                <a:gd name="connsiteX7" fmla="*/ 1185595 w 4353259"/>
                <a:gd name="connsiteY7" fmla="*/ 543750 h 578731"/>
                <a:gd name="connsiteX8" fmla="*/ 1976170 w 4353259"/>
                <a:gd name="connsiteY8" fmla="*/ 543750 h 578731"/>
                <a:gd name="connsiteX9" fmla="*/ 2919145 w 4353259"/>
                <a:gd name="connsiteY9" fmla="*/ 543750 h 578731"/>
                <a:gd name="connsiteX10" fmla="*/ 3481120 w 4353259"/>
                <a:gd name="connsiteY10" fmla="*/ 572325 h 578731"/>
                <a:gd name="connsiteX11" fmla="*/ 4036745 w 4353259"/>
                <a:gd name="connsiteY11" fmla="*/ 569150 h 578731"/>
                <a:gd name="connsiteX0" fmla="*/ 3843070 w 4383541"/>
                <a:gd name="connsiteY0" fmla="*/ 510837 h 574393"/>
                <a:gd name="connsiteX1" fmla="*/ 4224070 w 4383541"/>
                <a:gd name="connsiteY1" fmla="*/ 44112 h 574393"/>
                <a:gd name="connsiteX2" fmla="*/ 3595420 w 4383541"/>
                <a:gd name="connsiteY2" fmla="*/ 6012 h 574393"/>
                <a:gd name="connsiteX3" fmla="*/ 1566595 w 4383541"/>
                <a:gd name="connsiteY3" fmla="*/ 6012 h 574393"/>
                <a:gd name="connsiteX4" fmla="*/ 356920 w 4383541"/>
                <a:gd name="connsiteY4" fmla="*/ 63162 h 574393"/>
                <a:gd name="connsiteX5" fmla="*/ 23545 w 4383541"/>
                <a:gd name="connsiteY5" fmla="*/ 253662 h 574393"/>
                <a:gd name="connsiteX6" fmla="*/ 156895 w 4383541"/>
                <a:gd name="connsiteY6" fmla="*/ 510837 h 574393"/>
                <a:gd name="connsiteX7" fmla="*/ 1185595 w 4383541"/>
                <a:gd name="connsiteY7" fmla="*/ 539412 h 574393"/>
                <a:gd name="connsiteX8" fmla="*/ 1976170 w 4383541"/>
                <a:gd name="connsiteY8" fmla="*/ 539412 h 574393"/>
                <a:gd name="connsiteX9" fmla="*/ 2919145 w 4383541"/>
                <a:gd name="connsiteY9" fmla="*/ 539412 h 574393"/>
                <a:gd name="connsiteX10" fmla="*/ 3481120 w 4383541"/>
                <a:gd name="connsiteY10" fmla="*/ 567987 h 574393"/>
                <a:gd name="connsiteX11" fmla="*/ 4036745 w 4383541"/>
                <a:gd name="connsiteY11" fmla="*/ 564812 h 574393"/>
                <a:gd name="connsiteX0" fmla="*/ 3763695 w 4310829"/>
                <a:gd name="connsiteY0" fmla="*/ 508398 h 578304"/>
                <a:gd name="connsiteX1" fmla="*/ 4224070 w 4310829"/>
                <a:gd name="connsiteY1" fmla="*/ 48023 h 578304"/>
                <a:gd name="connsiteX2" fmla="*/ 3595420 w 4310829"/>
                <a:gd name="connsiteY2" fmla="*/ 9923 h 578304"/>
                <a:gd name="connsiteX3" fmla="*/ 1566595 w 4310829"/>
                <a:gd name="connsiteY3" fmla="*/ 9923 h 578304"/>
                <a:gd name="connsiteX4" fmla="*/ 356920 w 4310829"/>
                <a:gd name="connsiteY4" fmla="*/ 67073 h 578304"/>
                <a:gd name="connsiteX5" fmla="*/ 23545 w 4310829"/>
                <a:gd name="connsiteY5" fmla="*/ 257573 h 578304"/>
                <a:gd name="connsiteX6" fmla="*/ 156895 w 4310829"/>
                <a:gd name="connsiteY6" fmla="*/ 514748 h 578304"/>
                <a:gd name="connsiteX7" fmla="*/ 1185595 w 4310829"/>
                <a:gd name="connsiteY7" fmla="*/ 543323 h 578304"/>
                <a:gd name="connsiteX8" fmla="*/ 1976170 w 4310829"/>
                <a:gd name="connsiteY8" fmla="*/ 543323 h 578304"/>
                <a:gd name="connsiteX9" fmla="*/ 2919145 w 4310829"/>
                <a:gd name="connsiteY9" fmla="*/ 543323 h 578304"/>
                <a:gd name="connsiteX10" fmla="*/ 3481120 w 4310829"/>
                <a:gd name="connsiteY10" fmla="*/ 571898 h 578304"/>
                <a:gd name="connsiteX11" fmla="*/ 4036745 w 4310829"/>
                <a:gd name="connsiteY11" fmla="*/ 568723 h 578304"/>
                <a:gd name="connsiteX0" fmla="*/ 3763695 w 4332917"/>
                <a:gd name="connsiteY0" fmla="*/ 504487 h 574393"/>
                <a:gd name="connsiteX1" fmla="*/ 4224070 w 4332917"/>
                <a:gd name="connsiteY1" fmla="*/ 44112 h 574393"/>
                <a:gd name="connsiteX2" fmla="*/ 3595420 w 4332917"/>
                <a:gd name="connsiteY2" fmla="*/ 6012 h 574393"/>
                <a:gd name="connsiteX3" fmla="*/ 1566595 w 4332917"/>
                <a:gd name="connsiteY3" fmla="*/ 6012 h 574393"/>
                <a:gd name="connsiteX4" fmla="*/ 356920 w 4332917"/>
                <a:gd name="connsiteY4" fmla="*/ 63162 h 574393"/>
                <a:gd name="connsiteX5" fmla="*/ 23545 w 4332917"/>
                <a:gd name="connsiteY5" fmla="*/ 253662 h 574393"/>
                <a:gd name="connsiteX6" fmla="*/ 156895 w 4332917"/>
                <a:gd name="connsiteY6" fmla="*/ 510837 h 574393"/>
                <a:gd name="connsiteX7" fmla="*/ 1185595 w 4332917"/>
                <a:gd name="connsiteY7" fmla="*/ 539412 h 574393"/>
                <a:gd name="connsiteX8" fmla="*/ 1976170 w 4332917"/>
                <a:gd name="connsiteY8" fmla="*/ 539412 h 574393"/>
                <a:gd name="connsiteX9" fmla="*/ 2919145 w 4332917"/>
                <a:gd name="connsiteY9" fmla="*/ 539412 h 574393"/>
                <a:gd name="connsiteX10" fmla="*/ 3481120 w 4332917"/>
                <a:gd name="connsiteY10" fmla="*/ 567987 h 574393"/>
                <a:gd name="connsiteX11" fmla="*/ 4036745 w 4332917"/>
                <a:gd name="connsiteY11" fmla="*/ 564812 h 574393"/>
                <a:gd name="connsiteX0" fmla="*/ 3763695 w 4312994"/>
                <a:gd name="connsiteY0" fmla="*/ 504849 h 574755"/>
                <a:gd name="connsiteX1" fmla="*/ 4189145 w 4312994"/>
                <a:gd name="connsiteY1" fmla="*/ 50824 h 574755"/>
                <a:gd name="connsiteX2" fmla="*/ 3595420 w 4312994"/>
                <a:gd name="connsiteY2" fmla="*/ 6374 h 574755"/>
                <a:gd name="connsiteX3" fmla="*/ 1566595 w 4312994"/>
                <a:gd name="connsiteY3" fmla="*/ 6374 h 574755"/>
                <a:gd name="connsiteX4" fmla="*/ 356920 w 4312994"/>
                <a:gd name="connsiteY4" fmla="*/ 63524 h 574755"/>
                <a:gd name="connsiteX5" fmla="*/ 23545 w 4312994"/>
                <a:gd name="connsiteY5" fmla="*/ 254024 h 574755"/>
                <a:gd name="connsiteX6" fmla="*/ 156895 w 4312994"/>
                <a:gd name="connsiteY6" fmla="*/ 511199 h 574755"/>
                <a:gd name="connsiteX7" fmla="*/ 1185595 w 4312994"/>
                <a:gd name="connsiteY7" fmla="*/ 539774 h 574755"/>
                <a:gd name="connsiteX8" fmla="*/ 1976170 w 4312994"/>
                <a:gd name="connsiteY8" fmla="*/ 539774 h 574755"/>
                <a:gd name="connsiteX9" fmla="*/ 2919145 w 4312994"/>
                <a:gd name="connsiteY9" fmla="*/ 539774 h 574755"/>
                <a:gd name="connsiteX10" fmla="*/ 3481120 w 4312994"/>
                <a:gd name="connsiteY10" fmla="*/ 568349 h 574755"/>
                <a:gd name="connsiteX11" fmla="*/ 4036745 w 4312994"/>
                <a:gd name="connsiteY11" fmla="*/ 565174 h 574755"/>
                <a:gd name="connsiteX0" fmla="*/ 3763695 w 4312994"/>
                <a:gd name="connsiteY0" fmla="*/ 504849 h 574755"/>
                <a:gd name="connsiteX1" fmla="*/ 4189145 w 4312994"/>
                <a:gd name="connsiteY1" fmla="*/ 50824 h 574755"/>
                <a:gd name="connsiteX2" fmla="*/ 3595420 w 4312994"/>
                <a:gd name="connsiteY2" fmla="*/ 6374 h 574755"/>
                <a:gd name="connsiteX3" fmla="*/ 1566595 w 4312994"/>
                <a:gd name="connsiteY3" fmla="*/ 6374 h 574755"/>
                <a:gd name="connsiteX4" fmla="*/ 356920 w 4312994"/>
                <a:gd name="connsiteY4" fmla="*/ 63524 h 574755"/>
                <a:gd name="connsiteX5" fmla="*/ 23545 w 4312994"/>
                <a:gd name="connsiteY5" fmla="*/ 254024 h 574755"/>
                <a:gd name="connsiteX6" fmla="*/ 156895 w 4312994"/>
                <a:gd name="connsiteY6" fmla="*/ 511199 h 574755"/>
                <a:gd name="connsiteX7" fmla="*/ 1185595 w 4312994"/>
                <a:gd name="connsiteY7" fmla="*/ 539774 h 574755"/>
                <a:gd name="connsiteX8" fmla="*/ 1530877 w 4312994"/>
                <a:gd name="connsiteY8" fmla="*/ 546918 h 574755"/>
                <a:gd name="connsiteX9" fmla="*/ 2919145 w 4312994"/>
                <a:gd name="connsiteY9" fmla="*/ 539774 h 574755"/>
                <a:gd name="connsiteX10" fmla="*/ 3481120 w 4312994"/>
                <a:gd name="connsiteY10" fmla="*/ 568349 h 574755"/>
                <a:gd name="connsiteX11" fmla="*/ 4036745 w 4312994"/>
                <a:gd name="connsiteY11" fmla="*/ 565174 h 574755"/>
                <a:gd name="connsiteX0" fmla="*/ 3763695 w 4312994"/>
                <a:gd name="connsiteY0" fmla="*/ 504849 h 575012"/>
                <a:gd name="connsiteX1" fmla="*/ 4189145 w 4312994"/>
                <a:gd name="connsiteY1" fmla="*/ 50824 h 575012"/>
                <a:gd name="connsiteX2" fmla="*/ 3595420 w 4312994"/>
                <a:gd name="connsiteY2" fmla="*/ 6374 h 575012"/>
                <a:gd name="connsiteX3" fmla="*/ 1566595 w 4312994"/>
                <a:gd name="connsiteY3" fmla="*/ 6374 h 575012"/>
                <a:gd name="connsiteX4" fmla="*/ 356920 w 4312994"/>
                <a:gd name="connsiteY4" fmla="*/ 63524 h 575012"/>
                <a:gd name="connsiteX5" fmla="*/ 23545 w 4312994"/>
                <a:gd name="connsiteY5" fmla="*/ 254024 h 575012"/>
                <a:gd name="connsiteX6" fmla="*/ 156895 w 4312994"/>
                <a:gd name="connsiteY6" fmla="*/ 511199 h 575012"/>
                <a:gd name="connsiteX7" fmla="*/ 1185595 w 4312994"/>
                <a:gd name="connsiteY7" fmla="*/ 539774 h 575012"/>
                <a:gd name="connsiteX8" fmla="*/ 1530877 w 4312994"/>
                <a:gd name="connsiteY8" fmla="*/ 546918 h 575012"/>
                <a:gd name="connsiteX9" fmla="*/ 2128570 w 4312994"/>
                <a:gd name="connsiteY9" fmla="*/ 535011 h 575012"/>
                <a:gd name="connsiteX10" fmla="*/ 3481120 w 4312994"/>
                <a:gd name="connsiteY10" fmla="*/ 568349 h 575012"/>
                <a:gd name="connsiteX11" fmla="*/ 4036745 w 4312994"/>
                <a:gd name="connsiteY11" fmla="*/ 565174 h 575012"/>
                <a:gd name="connsiteX0" fmla="*/ 3763695 w 4312994"/>
                <a:gd name="connsiteY0" fmla="*/ 504849 h 565174"/>
                <a:gd name="connsiteX1" fmla="*/ 4189145 w 4312994"/>
                <a:gd name="connsiteY1" fmla="*/ 50824 h 565174"/>
                <a:gd name="connsiteX2" fmla="*/ 3595420 w 4312994"/>
                <a:gd name="connsiteY2" fmla="*/ 6374 h 565174"/>
                <a:gd name="connsiteX3" fmla="*/ 1566595 w 4312994"/>
                <a:gd name="connsiteY3" fmla="*/ 6374 h 565174"/>
                <a:gd name="connsiteX4" fmla="*/ 356920 w 4312994"/>
                <a:gd name="connsiteY4" fmla="*/ 63524 h 565174"/>
                <a:gd name="connsiteX5" fmla="*/ 23545 w 4312994"/>
                <a:gd name="connsiteY5" fmla="*/ 254024 h 565174"/>
                <a:gd name="connsiteX6" fmla="*/ 156895 w 4312994"/>
                <a:gd name="connsiteY6" fmla="*/ 511199 h 565174"/>
                <a:gd name="connsiteX7" fmla="*/ 1185595 w 4312994"/>
                <a:gd name="connsiteY7" fmla="*/ 539774 h 565174"/>
                <a:gd name="connsiteX8" fmla="*/ 1530877 w 4312994"/>
                <a:gd name="connsiteY8" fmla="*/ 546918 h 565174"/>
                <a:gd name="connsiteX9" fmla="*/ 2128570 w 4312994"/>
                <a:gd name="connsiteY9" fmla="*/ 535011 h 565174"/>
                <a:gd name="connsiteX10" fmla="*/ 2495283 w 4312994"/>
                <a:gd name="connsiteY10" fmla="*/ 549299 h 565174"/>
                <a:gd name="connsiteX11" fmla="*/ 4036745 w 4312994"/>
                <a:gd name="connsiteY11" fmla="*/ 565174 h 565174"/>
                <a:gd name="connsiteX0" fmla="*/ 3763695 w 4312994"/>
                <a:gd name="connsiteY0" fmla="*/ 504849 h 574699"/>
                <a:gd name="connsiteX1" fmla="*/ 4189145 w 4312994"/>
                <a:gd name="connsiteY1" fmla="*/ 50824 h 574699"/>
                <a:gd name="connsiteX2" fmla="*/ 3595420 w 4312994"/>
                <a:gd name="connsiteY2" fmla="*/ 6374 h 574699"/>
                <a:gd name="connsiteX3" fmla="*/ 1566595 w 4312994"/>
                <a:gd name="connsiteY3" fmla="*/ 6374 h 574699"/>
                <a:gd name="connsiteX4" fmla="*/ 356920 w 4312994"/>
                <a:gd name="connsiteY4" fmla="*/ 63524 h 574699"/>
                <a:gd name="connsiteX5" fmla="*/ 23545 w 4312994"/>
                <a:gd name="connsiteY5" fmla="*/ 254024 h 574699"/>
                <a:gd name="connsiteX6" fmla="*/ 156895 w 4312994"/>
                <a:gd name="connsiteY6" fmla="*/ 511199 h 574699"/>
                <a:gd name="connsiteX7" fmla="*/ 1185595 w 4312994"/>
                <a:gd name="connsiteY7" fmla="*/ 539774 h 574699"/>
                <a:gd name="connsiteX8" fmla="*/ 1530877 w 4312994"/>
                <a:gd name="connsiteY8" fmla="*/ 546918 h 574699"/>
                <a:gd name="connsiteX9" fmla="*/ 2128570 w 4312994"/>
                <a:gd name="connsiteY9" fmla="*/ 535011 h 574699"/>
                <a:gd name="connsiteX10" fmla="*/ 2495283 w 4312994"/>
                <a:gd name="connsiteY10" fmla="*/ 549299 h 574699"/>
                <a:gd name="connsiteX11" fmla="*/ 3127108 w 4312994"/>
                <a:gd name="connsiteY11" fmla="*/ 574699 h 574699"/>
                <a:gd name="connsiteX0" fmla="*/ 2863583 w 4217919"/>
                <a:gd name="connsiteY0" fmla="*/ 517291 h 575235"/>
                <a:gd name="connsiteX1" fmla="*/ 4189145 w 4217919"/>
                <a:gd name="connsiteY1" fmla="*/ 51360 h 575235"/>
                <a:gd name="connsiteX2" fmla="*/ 3595420 w 4217919"/>
                <a:gd name="connsiteY2" fmla="*/ 6910 h 575235"/>
                <a:gd name="connsiteX3" fmla="*/ 1566595 w 4217919"/>
                <a:gd name="connsiteY3" fmla="*/ 6910 h 575235"/>
                <a:gd name="connsiteX4" fmla="*/ 356920 w 4217919"/>
                <a:gd name="connsiteY4" fmla="*/ 64060 h 575235"/>
                <a:gd name="connsiteX5" fmla="*/ 23545 w 4217919"/>
                <a:gd name="connsiteY5" fmla="*/ 254560 h 575235"/>
                <a:gd name="connsiteX6" fmla="*/ 156895 w 4217919"/>
                <a:gd name="connsiteY6" fmla="*/ 511735 h 575235"/>
                <a:gd name="connsiteX7" fmla="*/ 1185595 w 4217919"/>
                <a:gd name="connsiteY7" fmla="*/ 540310 h 575235"/>
                <a:gd name="connsiteX8" fmla="*/ 1530877 w 4217919"/>
                <a:gd name="connsiteY8" fmla="*/ 547454 h 575235"/>
                <a:gd name="connsiteX9" fmla="*/ 2128570 w 4217919"/>
                <a:gd name="connsiteY9" fmla="*/ 535547 h 575235"/>
                <a:gd name="connsiteX10" fmla="*/ 2495283 w 4217919"/>
                <a:gd name="connsiteY10" fmla="*/ 549835 h 575235"/>
                <a:gd name="connsiteX11" fmla="*/ 3127108 w 4217919"/>
                <a:gd name="connsiteY11" fmla="*/ 575235 h 575235"/>
                <a:gd name="connsiteX0" fmla="*/ 2863583 w 4272084"/>
                <a:gd name="connsiteY0" fmla="*/ 542715 h 600659"/>
                <a:gd name="connsiteX1" fmla="*/ 4246295 w 4272084"/>
                <a:gd name="connsiteY1" fmla="*/ 438734 h 600659"/>
                <a:gd name="connsiteX2" fmla="*/ 3595420 w 4272084"/>
                <a:gd name="connsiteY2" fmla="*/ 32334 h 600659"/>
                <a:gd name="connsiteX3" fmla="*/ 1566595 w 4272084"/>
                <a:gd name="connsiteY3" fmla="*/ 32334 h 600659"/>
                <a:gd name="connsiteX4" fmla="*/ 356920 w 4272084"/>
                <a:gd name="connsiteY4" fmla="*/ 89484 h 600659"/>
                <a:gd name="connsiteX5" fmla="*/ 23545 w 4272084"/>
                <a:gd name="connsiteY5" fmla="*/ 279984 h 600659"/>
                <a:gd name="connsiteX6" fmla="*/ 156895 w 4272084"/>
                <a:gd name="connsiteY6" fmla="*/ 537159 h 600659"/>
                <a:gd name="connsiteX7" fmla="*/ 1185595 w 4272084"/>
                <a:gd name="connsiteY7" fmla="*/ 565734 h 600659"/>
                <a:gd name="connsiteX8" fmla="*/ 1530877 w 4272084"/>
                <a:gd name="connsiteY8" fmla="*/ 572878 h 600659"/>
                <a:gd name="connsiteX9" fmla="*/ 2128570 w 4272084"/>
                <a:gd name="connsiteY9" fmla="*/ 560971 h 600659"/>
                <a:gd name="connsiteX10" fmla="*/ 2495283 w 4272084"/>
                <a:gd name="connsiteY10" fmla="*/ 575259 h 600659"/>
                <a:gd name="connsiteX11" fmla="*/ 3127108 w 4272084"/>
                <a:gd name="connsiteY11" fmla="*/ 600659 h 600659"/>
                <a:gd name="connsiteX0" fmla="*/ 2863583 w 4249473"/>
                <a:gd name="connsiteY0" fmla="*/ 542715 h 606265"/>
                <a:gd name="connsiteX1" fmla="*/ 4246295 w 4249473"/>
                <a:gd name="connsiteY1" fmla="*/ 438734 h 606265"/>
                <a:gd name="connsiteX2" fmla="*/ 3595420 w 4249473"/>
                <a:gd name="connsiteY2" fmla="*/ 32334 h 606265"/>
                <a:gd name="connsiteX3" fmla="*/ 1566595 w 4249473"/>
                <a:gd name="connsiteY3" fmla="*/ 32334 h 606265"/>
                <a:gd name="connsiteX4" fmla="*/ 356920 w 4249473"/>
                <a:gd name="connsiteY4" fmla="*/ 89484 h 606265"/>
                <a:gd name="connsiteX5" fmla="*/ 23545 w 4249473"/>
                <a:gd name="connsiteY5" fmla="*/ 279984 h 606265"/>
                <a:gd name="connsiteX6" fmla="*/ 156895 w 4249473"/>
                <a:gd name="connsiteY6" fmla="*/ 537159 h 606265"/>
                <a:gd name="connsiteX7" fmla="*/ 1185595 w 4249473"/>
                <a:gd name="connsiteY7" fmla="*/ 565734 h 606265"/>
                <a:gd name="connsiteX8" fmla="*/ 1530877 w 4249473"/>
                <a:gd name="connsiteY8" fmla="*/ 572878 h 606265"/>
                <a:gd name="connsiteX9" fmla="*/ 2128570 w 4249473"/>
                <a:gd name="connsiteY9" fmla="*/ 560971 h 606265"/>
                <a:gd name="connsiteX10" fmla="*/ 2495283 w 4249473"/>
                <a:gd name="connsiteY10" fmla="*/ 575259 h 606265"/>
                <a:gd name="connsiteX11" fmla="*/ 3127108 w 4249473"/>
                <a:gd name="connsiteY11" fmla="*/ 600659 h 606265"/>
                <a:gd name="connsiteX0" fmla="*/ 2863583 w 4251831"/>
                <a:gd name="connsiteY0" fmla="*/ 534645 h 592589"/>
                <a:gd name="connsiteX1" fmla="*/ 4248676 w 4251831"/>
                <a:gd name="connsiteY1" fmla="*/ 321126 h 592589"/>
                <a:gd name="connsiteX2" fmla="*/ 3595420 w 4251831"/>
                <a:gd name="connsiteY2" fmla="*/ 24264 h 592589"/>
                <a:gd name="connsiteX3" fmla="*/ 1566595 w 4251831"/>
                <a:gd name="connsiteY3" fmla="*/ 24264 h 592589"/>
                <a:gd name="connsiteX4" fmla="*/ 356920 w 4251831"/>
                <a:gd name="connsiteY4" fmla="*/ 81414 h 592589"/>
                <a:gd name="connsiteX5" fmla="*/ 23545 w 4251831"/>
                <a:gd name="connsiteY5" fmla="*/ 271914 h 592589"/>
                <a:gd name="connsiteX6" fmla="*/ 156895 w 4251831"/>
                <a:gd name="connsiteY6" fmla="*/ 529089 h 592589"/>
                <a:gd name="connsiteX7" fmla="*/ 1185595 w 4251831"/>
                <a:gd name="connsiteY7" fmla="*/ 557664 h 592589"/>
                <a:gd name="connsiteX8" fmla="*/ 1530877 w 4251831"/>
                <a:gd name="connsiteY8" fmla="*/ 564808 h 592589"/>
                <a:gd name="connsiteX9" fmla="*/ 2128570 w 4251831"/>
                <a:gd name="connsiteY9" fmla="*/ 552901 h 592589"/>
                <a:gd name="connsiteX10" fmla="*/ 2495283 w 4251831"/>
                <a:gd name="connsiteY10" fmla="*/ 567189 h 592589"/>
                <a:gd name="connsiteX11" fmla="*/ 3127108 w 4251831"/>
                <a:gd name="connsiteY11" fmla="*/ 592589 h 592589"/>
                <a:gd name="connsiteX0" fmla="*/ 2863583 w 4248999"/>
                <a:gd name="connsiteY0" fmla="*/ 534645 h 592589"/>
                <a:gd name="connsiteX1" fmla="*/ 4248676 w 4248999"/>
                <a:gd name="connsiteY1" fmla="*/ 321126 h 592589"/>
                <a:gd name="connsiteX2" fmla="*/ 3595420 w 4248999"/>
                <a:gd name="connsiteY2" fmla="*/ 24264 h 592589"/>
                <a:gd name="connsiteX3" fmla="*/ 1566595 w 4248999"/>
                <a:gd name="connsiteY3" fmla="*/ 24264 h 592589"/>
                <a:gd name="connsiteX4" fmla="*/ 356920 w 4248999"/>
                <a:gd name="connsiteY4" fmla="*/ 81414 h 592589"/>
                <a:gd name="connsiteX5" fmla="*/ 23545 w 4248999"/>
                <a:gd name="connsiteY5" fmla="*/ 271914 h 592589"/>
                <a:gd name="connsiteX6" fmla="*/ 156895 w 4248999"/>
                <a:gd name="connsiteY6" fmla="*/ 529089 h 592589"/>
                <a:gd name="connsiteX7" fmla="*/ 1185595 w 4248999"/>
                <a:gd name="connsiteY7" fmla="*/ 557664 h 592589"/>
                <a:gd name="connsiteX8" fmla="*/ 1530877 w 4248999"/>
                <a:gd name="connsiteY8" fmla="*/ 564808 h 592589"/>
                <a:gd name="connsiteX9" fmla="*/ 2128570 w 4248999"/>
                <a:gd name="connsiteY9" fmla="*/ 552901 h 592589"/>
                <a:gd name="connsiteX10" fmla="*/ 2495283 w 4248999"/>
                <a:gd name="connsiteY10" fmla="*/ 567189 h 592589"/>
                <a:gd name="connsiteX11" fmla="*/ 3127108 w 4248999"/>
                <a:gd name="connsiteY11" fmla="*/ 592589 h 592589"/>
                <a:gd name="connsiteX0" fmla="*/ 2882633 w 4273357"/>
                <a:gd name="connsiteY0" fmla="*/ 506070 h 592589"/>
                <a:gd name="connsiteX1" fmla="*/ 4248676 w 4273357"/>
                <a:gd name="connsiteY1" fmla="*/ 321126 h 592589"/>
                <a:gd name="connsiteX2" fmla="*/ 3595420 w 4273357"/>
                <a:gd name="connsiteY2" fmla="*/ 24264 h 592589"/>
                <a:gd name="connsiteX3" fmla="*/ 1566595 w 4273357"/>
                <a:gd name="connsiteY3" fmla="*/ 24264 h 592589"/>
                <a:gd name="connsiteX4" fmla="*/ 356920 w 4273357"/>
                <a:gd name="connsiteY4" fmla="*/ 81414 h 592589"/>
                <a:gd name="connsiteX5" fmla="*/ 23545 w 4273357"/>
                <a:gd name="connsiteY5" fmla="*/ 271914 h 592589"/>
                <a:gd name="connsiteX6" fmla="*/ 156895 w 4273357"/>
                <a:gd name="connsiteY6" fmla="*/ 529089 h 592589"/>
                <a:gd name="connsiteX7" fmla="*/ 1185595 w 4273357"/>
                <a:gd name="connsiteY7" fmla="*/ 557664 h 592589"/>
                <a:gd name="connsiteX8" fmla="*/ 1530877 w 4273357"/>
                <a:gd name="connsiteY8" fmla="*/ 564808 h 592589"/>
                <a:gd name="connsiteX9" fmla="*/ 2128570 w 4273357"/>
                <a:gd name="connsiteY9" fmla="*/ 552901 h 592589"/>
                <a:gd name="connsiteX10" fmla="*/ 2495283 w 4273357"/>
                <a:gd name="connsiteY10" fmla="*/ 567189 h 592589"/>
                <a:gd name="connsiteX11" fmla="*/ 3127108 w 4273357"/>
                <a:gd name="connsiteY11" fmla="*/ 592589 h 592589"/>
                <a:gd name="connsiteX0" fmla="*/ 2882633 w 4248682"/>
                <a:gd name="connsiteY0" fmla="*/ 506070 h 592589"/>
                <a:gd name="connsiteX1" fmla="*/ 4248676 w 4248682"/>
                <a:gd name="connsiteY1" fmla="*/ 321126 h 592589"/>
                <a:gd name="connsiteX2" fmla="*/ 3595420 w 4248682"/>
                <a:gd name="connsiteY2" fmla="*/ 24264 h 592589"/>
                <a:gd name="connsiteX3" fmla="*/ 1566595 w 4248682"/>
                <a:gd name="connsiteY3" fmla="*/ 24264 h 592589"/>
                <a:gd name="connsiteX4" fmla="*/ 356920 w 4248682"/>
                <a:gd name="connsiteY4" fmla="*/ 81414 h 592589"/>
                <a:gd name="connsiteX5" fmla="*/ 23545 w 4248682"/>
                <a:gd name="connsiteY5" fmla="*/ 271914 h 592589"/>
                <a:gd name="connsiteX6" fmla="*/ 156895 w 4248682"/>
                <a:gd name="connsiteY6" fmla="*/ 529089 h 592589"/>
                <a:gd name="connsiteX7" fmla="*/ 1185595 w 4248682"/>
                <a:gd name="connsiteY7" fmla="*/ 557664 h 592589"/>
                <a:gd name="connsiteX8" fmla="*/ 1530877 w 4248682"/>
                <a:gd name="connsiteY8" fmla="*/ 564808 h 592589"/>
                <a:gd name="connsiteX9" fmla="*/ 2128570 w 4248682"/>
                <a:gd name="connsiteY9" fmla="*/ 552901 h 592589"/>
                <a:gd name="connsiteX10" fmla="*/ 2495283 w 4248682"/>
                <a:gd name="connsiteY10" fmla="*/ 567189 h 592589"/>
                <a:gd name="connsiteX11" fmla="*/ 3127108 w 4248682"/>
                <a:gd name="connsiteY11" fmla="*/ 592589 h 592589"/>
                <a:gd name="connsiteX0" fmla="*/ 2861796 w 4227845"/>
                <a:gd name="connsiteY0" fmla="*/ 506070 h 592589"/>
                <a:gd name="connsiteX1" fmla="*/ 4227839 w 4227845"/>
                <a:gd name="connsiteY1" fmla="*/ 321126 h 592589"/>
                <a:gd name="connsiteX2" fmla="*/ 3574583 w 4227845"/>
                <a:gd name="connsiteY2" fmla="*/ 24264 h 592589"/>
                <a:gd name="connsiteX3" fmla="*/ 1545758 w 4227845"/>
                <a:gd name="connsiteY3" fmla="*/ 24264 h 592589"/>
                <a:gd name="connsiteX4" fmla="*/ 336083 w 4227845"/>
                <a:gd name="connsiteY4" fmla="*/ 81414 h 592589"/>
                <a:gd name="connsiteX5" fmla="*/ 2708 w 4227845"/>
                <a:gd name="connsiteY5" fmla="*/ 271914 h 592589"/>
                <a:gd name="connsiteX6" fmla="*/ 236808 w 4227845"/>
                <a:gd name="connsiteY6" fmla="*/ 529089 h 592589"/>
                <a:gd name="connsiteX7" fmla="*/ 1164758 w 4227845"/>
                <a:gd name="connsiteY7" fmla="*/ 557664 h 592589"/>
                <a:gd name="connsiteX8" fmla="*/ 1510040 w 4227845"/>
                <a:gd name="connsiteY8" fmla="*/ 564808 h 592589"/>
                <a:gd name="connsiteX9" fmla="*/ 2107733 w 4227845"/>
                <a:gd name="connsiteY9" fmla="*/ 552901 h 592589"/>
                <a:gd name="connsiteX10" fmla="*/ 2474446 w 4227845"/>
                <a:gd name="connsiteY10" fmla="*/ 567189 h 592589"/>
                <a:gd name="connsiteX11" fmla="*/ 3106271 w 4227845"/>
                <a:gd name="connsiteY11" fmla="*/ 592589 h 592589"/>
                <a:gd name="connsiteX0" fmla="*/ 2861796 w 4249720"/>
                <a:gd name="connsiteY0" fmla="*/ 506070 h 592589"/>
                <a:gd name="connsiteX1" fmla="*/ 4227839 w 4249720"/>
                <a:gd name="connsiteY1" fmla="*/ 321126 h 592589"/>
                <a:gd name="connsiteX2" fmla="*/ 3574583 w 4249720"/>
                <a:gd name="connsiteY2" fmla="*/ 24264 h 592589"/>
                <a:gd name="connsiteX3" fmla="*/ 1545758 w 4249720"/>
                <a:gd name="connsiteY3" fmla="*/ 24264 h 592589"/>
                <a:gd name="connsiteX4" fmla="*/ 336083 w 4249720"/>
                <a:gd name="connsiteY4" fmla="*/ 81414 h 592589"/>
                <a:gd name="connsiteX5" fmla="*/ 2708 w 4249720"/>
                <a:gd name="connsiteY5" fmla="*/ 271914 h 592589"/>
                <a:gd name="connsiteX6" fmla="*/ 236808 w 4249720"/>
                <a:gd name="connsiteY6" fmla="*/ 529089 h 592589"/>
                <a:gd name="connsiteX7" fmla="*/ 1164758 w 4249720"/>
                <a:gd name="connsiteY7" fmla="*/ 557664 h 592589"/>
                <a:gd name="connsiteX8" fmla="*/ 1510040 w 4249720"/>
                <a:gd name="connsiteY8" fmla="*/ 564808 h 592589"/>
                <a:gd name="connsiteX9" fmla="*/ 2107733 w 4249720"/>
                <a:gd name="connsiteY9" fmla="*/ 552901 h 592589"/>
                <a:gd name="connsiteX10" fmla="*/ 2474446 w 4249720"/>
                <a:gd name="connsiteY10" fmla="*/ 567189 h 592589"/>
                <a:gd name="connsiteX11" fmla="*/ 3106271 w 4249720"/>
                <a:gd name="connsiteY11" fmla="*/ 592589 h 592589"/>
                <a:gd name="connsiteX0" fmla="*/ 2861796 w 4165747"/>
                <a:gd name="connsiteY0" fmla="*/ 502026 h 588545"/>
                <a:gd name="connsiteX1" fmla="*/ 4141480 w 4165747"/>
                <a:gd name="connsiteY1" fmla="*/ 261992 h 588545"/>
                <a:gd name="connsiteX2" fmla="*/ 3574583 w 4165747"/>
                <a:gd name="connsiteY2" fmla="*/ 20220 h 588545"/>
                <a:gd name="connsiteX3" fmla="*/ 1545758 w 4165747"/>
                <a:gd name="connsiteY3" fmla="*/ 20220 h 588545"/>
                <a:gd name="connsiteX4" fmla="*/ 336083 w 4165747"/>
                <a:gd name="connsiteY4" fmla="*/ 77370 h 588545"/>
                <a:gd name="connsiteX5" fmla="*/ 2708 w 4165747"/>
                <a:gd name="connsiteY5" fmla="*/ 267870 h 588545"/>
                <a:gd name="connsiteX6" fmla="*/ 236808 w 4165747"/>
                <a:gd name="connsiteY6" fmla="*/ 525045 h 588545"/>
                <a:gd name="connsiteX7" fmla="*/ 1164758 w 4165747"/>
                <a:gd name="connsiteY7" fmla="*/ 553620 h 588545"/>
                <a:gd name="connsiteX8" fmla="*/ 1510040 w 4165747"/>
                <a:gd name="connsiteY8" fmla="*/ 560764 h 588545"/>
                <a:gd name="connsiteX9" fmla="*/ 2107733 w 4165747"/>
                <a:gd name="connsiteY9" fmla="*/ 548857 h 588545"/>
                <a:gd name="connsiteX10" fmla="*/ 2474446 w 4165747"/>
                <a:gd name="connsiteY10" fmla="*/ 563145 h 588545"/>
                <a:gd name="connsiteX11" fmla="*/ 3106271 w 4165747"/>
                <a:gd name="connsiteY11" fmla="*/ 588545 h 588545"/>
                <a:gd name="connsiteX0" fmla="*/ 2861796 w 4157440"/>
                <a:gd name="connsiteY0" fmla="*/ 502026 h 588545"/>
                <a:gd name="connsiteX1" fmla="*/ 4141480 w 4157440"/>
                <a:gd name="connsiteY1" fmla="*/ 261992 h 588545"/>
                <a:gd name="connsiteX2" fmla="*/ 3445047 w 4157440"/>
                <a:gd name="connsiteY2" fmla="*/ 20220 h 588545"/>
                <a:gd name="connsiteX3" fmla="*/ 1545758 w 4157440"/>
                <a:gd name="connsiteY3" fmla="*/ 20220 h 588545"/>
                <a:gd name="connsiteX4" fmla="*/ 336083 w 4157440"/>
                <a:gd name="connsiteY4" fmla="*/ 77370 h 588545"/>
                <a:gd name="connsiteX5" fmla="*/ 2708 w 4157440"/>
                <a:gd name="connsiteY5" fmla="*/ 267870 h 588545"/>
                <a:gd name="connsiteX6" fmla="*/ 236808 w 4157440"/>
                <a:gd name="connsiteY6" fmla="*/ 525045 h 588545"/>
                <a:gd name="connsiteX7" fmla="*/ 1164758 w 4157440"/>
                <a:gd name="connsiteY7" fmla="*/ 553620 h 588545"/>
                <a:gd name="connsiteX8" fmla="*/ 1510040 w 4157440"/>
                <a:gd name="connsiteY8" fmla="*/ 560764 h 588545"/>
                <a:gd name="connsiteX9" fmla="*/ 2107733 w 4157440"/>
                <a:gd name="connsiteY9" fmla="*/ 548857 h 588545"/>
                <a:gd name="connsiteX10" fmla="*/ 2474446 w 4157440"/>
                <a:gd name="connsiteY10" fmla="*/ 563145 h 588545"/>
                <a:gd name="connsiteX11" fmla="*/ 3106271 w 4157440"/>
                <a:gd name="connsiteY11" fmla="*/ 588545 h 588545"/>
                <a:gd name="connsiteX0" fmla="*/ 2861796 w 4141499"/>
                <a:gd name="connsiteY0" fmla="*/ 502026 h 588545"/>
                <a:gd name="connsiteX1" fmla="*/ 4141480 w 4141499"/>
                <a:gd name="connsiteY1" fmla="*/ 261992 h 588545"/>
                <a:gd name="connsiteX2" fmla="*/ 3445047 w 4141499"/>
                <a:gd name="connsiteY2" fmla="*/ 20220 h 588545"/>
                <a:gd name="connsiteX3" fmla="*/ 1545758 w 4141499"/>
                <a:gd name="connsiteY3" fmla="*/ 20220 h 588545"/>
                <a:gd name="connsiteX4" fmla="*/ 336083 w 4141499"/>
                <a:gd name="connsiteY4" fmla="*/ 77370 h 588545"/>
                <a:gd name="connsiteX5" fmla="*/ 2708 w 4141499"/>
                <a:gd name="connsiteY5" fmla="*/ 267870 h 588545"/>
                <a:gd name="connsiteX6" fmla="*/ 236808 w 4141499"/>
                <a:gd name="connsiteY6" fmla="*/ 525045 h 588545"/>
                <a:gd name="connsiteX7" fmla="*/ 1164758 w 4141499"/>
                <a:gd name="connsiteY7" fmla="*/ 553620 h 588545"/>
                <a:gd name="connsiteX8" fmla="*/ 1510040 w 4141499"/>
                <a:gd name="connsiteY8" fmla="*/ 560764 h 588545"/>
                <a:gd name="connsiteX9" fmla="*/ 2107733 w 4141499"/>
                <a:gd name="connsiteY9" fmla="*/ 548857 h 588545"/>
                <a:gd name="connsiteX10" fmla="*/ 2474446 w 4141499"/>
                <a:gd name="connsiteY10" fmla="*/ 563145 h 588545"/>
                <a:gd name="connsiteX11" fmla="*/ 3106271 w 4141499"/>
                <a:gd name="connsiteY11" fmla="*/ 588545 h 58854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41499" h="588545">
                  <a:moveTo>
                    <a:pt x="2861796" y="502026"/>
                  </a:moveTo>
                  <a:cubicBezTo>
                    <a:pt x="3673008" y="551238"/>
                    <a:pt x="4145022" y="444604"/>
                    <a:pt x="4141480" y="261992"/>
                  </a:cubicBezTo>
                  <a:cubicBezTo>
                    <a:pt x="4137938" y="79380"/>
                    <a:pt x="3877667" y="60515"/>
                    <a:pt x="3445047" y="20220"/>
                  </a:cubicBezTo>
                  <a:cubicBezTo>
                    <a:pt x="3012427" y="-20075"/>
                    <a:pt x="2063919" y="10695"/>
                    <a:pt x="1545758" y="20220"/>
                  </a:cubicBezTo>
                  <a:cubicBezTo>
                    <a:pt x="1027597" y="29745"/>
                    <a:pt x="593258" y="36095"/>
                    <a:pt x="336083" y="77370"/>
                  </a:cubicBezTo>
                  <a:cubicBezTo>
                    <a:pt x="78908" y="118645"/>
                    <a:pt x="19254" y="193258"/>
                    <a:pt x="2708" y="267870"/>
                  </a:cubicBezTo>
                  <a:cubicBezTo>
                    <a:pt x="-13838" y="342482"/>
                    <a:pt x="43133" y="477420"/>
                    <a:pt x="236808" y="525045"/>
                  </a:cubicBezTo>
                  <a:cubicBezTo>
                    <a:pt x="430483" y="572670"/>
                    <a:pt x="952553" y="547667"/>
                    <a:pt x="1164758" y="553620"/>
                  </a:cubicBezTo>
                  <a:cubicBezTo>
                    <a:pt x="1376963" y="559573"/>
                    <a:pt x="1352878" y="561558"/>
                    <a:pt x="1510040" y="560764"/>
                  </a:cubicBezTo>
                  <a:cubicBezTo>
                    <a:pt x="1667202" y="559970"/>
                    <a:pt x="1946999" y="548460"/>
                    <a:pt x="2107733" y="548857"/>
                  </a:cubicBezTo>
                  <a:cubicBezTo>
                    <a:pt x="2268467" y="549254"/>
                    <a:pt x="2308023" y="556530"/>
                    <a:pt x="2474446" y="563145"/>
                  </a:cubicBezTo>
                  <a:lnTo>
                    <a:pt x="3106271" y="588545"/>
                  </a:lnTo>
                </a:path>
              </a:pathLst>
            </a:custGeom>
            <a:noFill/>
            <a:ln w="38100" cap="flat" cmpd="sng" algn="ctr">
              <a:solidFill>
                <a:srgbClr val="333f4f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2127" name="직사각형 3"/>
          <p:cNvSpPr/>
          <p:nvPr/>
        </p:nvSpPr>
        <p:spPr>
          <a:xfrm>
            <a:off x="6112783" y="5701906"/>
            <a:ext cx="4429102" cy="5445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S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ystemd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128" name="그룹 2117"/>
          <p:cNvGrpSpPr/>
          <p:nvPr/>
        </p:nvGrpSpPr>
        <p:grpSpPr>
          <a:xfrm rot="0">
            <a:off x="2452170" y="4517708"/>
            <a:ext cx="2475234" cy="712999"/>
            <a:chOff x="2244663" y="4782047"/>
            <a:chExt cx="1828895" cy="474874"/>
          </a:xfrm>
        </p:grpSpPr>
        <p:sp>
          <p:nvSpPr>
            <p:cNvPr id="2129" name="모서리가 둥근 직사각형 137"/>
            <p:cNvSpPr/>
            <p:nvPr/>
          </p:nvSpPr>
          <p:spPr>
            <a:xfrm flipH="1">
              <a:off x="2390774" y="4853924"/>
              <a:ext cx="1682785" cy="393471"/>
            </a:xfrm>
            <a:prstGeom prst="roundRect">
              <a:avLst>
                <a:gd name="adj" fmla="val 50000"/>
              </a:avLst>
            </a:prstGeom>
            <a:solidFill>
              <a:srgbClr val="5b9bd5">
                <a:alpha val="100000"/>
              </a:srgbClr>
            </a:solidFill>
            <a:ln w="381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04</a:t>
              </a:r>
  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130" name="자유형 136"/>
            <p:cNvSpPr/>
            <p:nvPr/>
          </p:nvSpPr>
          <p:spPr>
            <a:xfrm flipH="1">
              <a:off x="2244663" y="4782047"/>
              <a:ext cx="1827177" cy="474874"/>
            </a:xfrm>
            <a:custGeom>
              <a:avLst/>
              <a:gdLst>
                <a:gd name="connsiteX0" fmla="*/ 4281220 w 4281220"/>
                <a:gd name="connsiteY0" fmla="*/ 215561 h 553722"/>
                <a:gd name="connsiteX1" fmla="*/ 4100245 w 4281220"/>
                <a:gd name="connsiteY1" fmla="*/ 44111 h 553722"/>
                <a:gd name="connsiteX2" fmla="*/ 3595420 w 4281220"/>
                <a:gd name="connsiteY2" fmla="*/ 6011 h 553722"/>
                <a:gd name="connsiteX3" fmla="*/ 1566595 w 4281220"/>
                <a:gd name="connsiteY3" fmla="*/ 6011 h 553722"/>
                <a:gd name="connsiteX4" fmla="*/ 356920 w 4281220"/>
                <a:gd name="connsiteY4" fmla="*/ 63161 h 553722"/>
                <a:gd name="connsiteX5" fmla="*/ 23545 w 4281220"/>
                <a:gd name="connsiteY5" fmla="*/ 253661 h 553722"/>
                <a:gd name="connsiteX6" fmla="*/ 156895 w 4281220"/>
                <a:gd name="connsiteY6" fmla="*/ 510836 h 553722"/>
                <a:gd name="connsiteX7" fmla="*/ 1185595 w 4281220"/>
                <a:gd name="connsiteY7" fmla="*/ 539411 h 553722"/>
                <a:gd name="connsiteX8" fmla="*/ 3328720 w 4281220"/>
                <a:gd name="connsiteY8" fmla="*/ 548936 h 553722"/>
                <a:gd name="connsiteX9" fmla="*/ 4128820 w 4281220"/>
                <a:gd name="connsiteY9" fmla="*/ 529886 h 553722"/>
                <a:gd name="connsiteX10" fmla="*/ 4252645 w 4281220"/>
                <a:gd name="connsiteY10" fmla="*/ 310811 h 553722"/>
                <a:gd name="connsiteX11" fmla="*/ 4157395 w 4281220"/>
                <a:gd name="connsiteY11" fmla="*/ 158411 h 553722"/>
                <a:gd name="connsiteX0" fmla="*/ 4281220 w 4335365"/>
                <a:gd name="connsiteY0" fmla="*/ 215561 h 549247"/>
                <a:gd name="connsiteX1" fmla="*/ 4100245 w 4335365"/>
                <a:gd name="connsiteY1" fmla="*/ 44111 h 549247"/>
                <a:gd name="connsiteX2" fmla="*/ 3595420 w 4335365"/>
                <a:gd name="connsiteY2" fmla="*/ 6011 h 549247"/>
                <a:gd name="connsiteX3" fmla="*/ 1566595 w 4335365"/>
                <a:gd name="connsiteY3" fmla="*/ 6011 h 549247"/>
                <a:gd name="connsiteX4" fmla="*/ 356920 w 4335365"/>
                <a:gd name="connsiteY4" fmla="*/ 63161 h 549247"/>
                <a:gd name="connsiteX5" fmla="*/ 23545 w 4335365"/>
                <a:gd name="connsiteY5" fmla="*/ 253661 h 549247"/>
                <a:gd name="connsiteX6" fmla="*/ 156895 w 4335365"/>
                <a:gd name="connsiteY6" fmla="*/ 510836 h 549247"/>
                <a:gd name="connsiteX7" fmla="*/ 1185595 w 4335365"/>
                <a:gd name="connsiteY7" fmla="*/ 539411 h 549247"/>
                <a:gd name="connsiteX8" fmla="*/ 1976170 w 4335365"/>
                <a:gd name="connsiteY8" fmla="*/ 539411 h 549247"/>
                <a:gd name="connsiteX9" fmla="*/ 4128820 w 4335365"/>
                <a:gd name="connsiteY9" fmla="*/ 529886 h 549247"/>
                <a:gd name="connsiteX10" fmla="*/ 4252645 w 4335365"/>
                <a:gd name="connsiteY10" fmla="*/ 310811 h 549247"/>
                <a:gd name="connsiteX11" fmla="*/ 4157395 w 4335365"/>
                <a:gd name="connsiteY11" fmla="*/ 158411 h 549247"/>
                <a:gd name="connsiteX0" fmla="*/ 4281220 w 4332766"/>
                <a:gd name="connsiteY0" fmla="*/ 215561 h 556344"/>
                <a:gd name="connsiteX1" fmla="*/ 4100245 w 4332766"/>
                <a:gd name="connsiteY1" fmla="*/ 44111 h 556344"/>
                <a:gd name="connsiteX2" fmla="*/ 3595420 w 4332766"/>
                <a:gd name="connsiteY2" fmla="*/ 6011 h 556344"/>
                <a:gd name="connsiteX3" fmla="*/ 1566595 w 4332766"/>
                <a:gd name="connsiteY3" fmla="*/ 6011 h 556344"/>
                <a:gd name="connsiteX4" fmla="*/ 356920 w 4332766"/>
                <a:gd name="connsiteY4" fmla="*/ 63161 h 556344"/>
                <a:gd name="connsiteX5" fmla="*/ 23545 w 4332766"/>
                <a:gd name="connsiteY5" fmla="*/ 253661 h 556344"/>
                <a:gd name="connsiteX6" fmla="*/ 156895 w 4332766"/>
                <a:gd name="connsiteY6" fmla="*/ 510836 h 556344"/>
                <a:gd name="connsiteX7" fmla="*/ 1185595 w 4332766"/>
                <a:gd name="connsiteY7" fmla="*/ 539411 h 556344"/>
                <a:gd name="connsiteX8" fmla="*/ 1976170 w 4332766"/>
                <a:gd name="connsiteY8" fmla="*/ 539411 h 556344"/>
                <a:gd name="connsiteX9" fmla="*/ 2919145 w 4332766"/>
                <a:gd name="connsiteY9" fmla="*/ 539411 h 556344"/>
                <a:gd name="connsiteX10" fmla="*/ 4252645 w 4332766"/>
                <a:gd name="connsiteY10" fmla="*/ 310811 h 556344"/>
                <a:gd name="connsiteX11" fmla="*/ 4157395 w 4332766"/>
                <a:gd name="connsiteY11" fmla="*/ 158411 h 556344"/>
                <a:gd name="connsiteX0" fmla="*/ 4281220 w 4281220"/>
                <a:gd name="connsiteY0" fmla="*/ 215561 h 547333"/>
                <a:gd name="connsiteX1" fmla="*/ 4100245 w 4281220"/>
                <a:gd name="connsiteY1" fmla="*/ 44111 h 547333"/>
                <a:gd name="connsiteX2" fmla="*/ 3595420 w 4281220"/>
                <a:gd name="connsiteY2" fmla="*/ 6011 h 547333"/>
                <a:gd name="connsiteX3" fmla="*/ 1566595 w 4281220"/>
                <a:gd name="connsiteY3" fmla="*/ 6011 h 547333"/>
                <a:gd name="connsiteX4" fmla="*/ 356920 w 4281220"/>
                <a:gd name="connsiteY4" fmla="*/ 63161 h 547333"/>
                <a:gd name="connsiteX5" fmla="*/ 23545 w 4281220"/>
                <a:gd name="connsiteY5" fmla="*/ 253661 h 547333"/>
                <a:gd name="connsiteX6" fmla="*/ 156895 w 4281220"/>
                <a:gd name="connsiteY6" fmla="*/ 510836 h 547333"/>
                <a:gd name="connsiteX7" fmla="*/ 1185595 w 4281220"/>
                <a:gd name="connsiteY7" fmla="*/ 539411 h 547333"/>
                <a:gd name="connsiteX8" fmla="*/ 1976170 w 4281220"/>
                <a:gd name="connsiteY8" fmla="*/ 539411 h 547333"/>
                <a:gd name="connsiteX9" fmla="*/ 2919145 w 4281220"/>
                <a:gd name="connsiteY9" fmla="*/ 539411 h 547333"/>
                <a:gd name="connsiteX10" fmla="*/ 3585895 w 4281220"/>
                <a:gd name="connsiteY10" fmla="*/ 510836 h 547333"/>
                <a:gd name="connsiteX11" fmla="*/ 4157395 w 4281220"/>
                <a:gd name="connsiteY11" fmla="*/ 158411 h 547333"/>
                <a:gd name="connsiteX0" fmla="*/ 4281220 w 4281220"/>
                <a:gd name="connsiteY0" fmla="*/ 215561 h 541527"/>
                <a:gd name="connsiteX1" fmla="*/ 4100245 w 4281220"/>
                <a:gd name="connsiteY1" fmla="*/ 44111 h 541527"/>
                <a:gd name="connsiteX2" fmla="*/ 3595420 w 4281220"/>
                <a:gd name="connsiteY2" fmla="*/ 6011 h 541527"/>
                <a:gd name="connsiteX3" fmla="*/ 1566595 w 4281220"/>
                <a:gd name="connsiteY3" fmla="*/ 6011 h 541527"/>
                <a:gd name="connsiteX4" fmla="*/ 356920 w 4281220"/>
                <a:gd name="connsiteY4" fmla="*/ 63161 h 541527"/>
                <a:gd name="connsiteX5" fmla="*/ 23545 w 4281220"/>
                <a:gd name="connsiteY5" fmla="*/ 253661 h 541527"/>
                <a:gd name="connsiteX6" fmla="*/ 156895 w 4281220"/>
                <a:gd name="connsiteY6" fmla="*/ 510836 h 541527"/>
                <a:gd name="connsiteX7" fmla="*/ 1185595 w 4281220"/>
                <a:gd name="connsiteY7" fmla="*/ 539411 h 541527"/>
                <a:gd name="connsiteX8" fmla="*/ 1976170 w 4281220"/>
                <a:gd name="connsiteY8" fmla="*/ 539411 h 541527"/>
                <a:gd name="connsiteX9" fmla="*/ 2919145 w 4281220"/>
                <a:gd name="connsiteY9" fmla="*/ 539411 h 541527"/>
                <a:gd name="connsiteX10" fmla="*/ 3585895 w 4281220"/>
                <a:gd name="connsiteY10" fmla="*/ 510836 h 541527"/>
                <a:gd name="connsiteX11" fmla="*/ 3976420 w 4281220"/>
                <a:gd name="connsiteY11" fmla="*/ 463211 h 541527"/>
                <a:gd name="connsiteX0" fmla="*/ 4281220 w 4281220"/>
                <a:gd name="connsiteY0" fmla="*/ 215561 h 570653"/>
                <a:gd name="connsiteX1" fmla="*/ 4100245 w 4281220"/>
                <a:gd name="connsiteY1" fmla="*/ 44111 h 570653"/>
                <a:gd name="connsiteX2" fmla="*/ 3595420 w 4281220"/>
                <a:gd name="connsiteY2" fmla="*/ 6011 h 570653"/>
                <a:gd name="connsiteX3" fmla="*/ 1566595 w 4281220"/>
                <a:gd name="connsiteY3" fmla="*/ 6011 h 570653"/>
                <a:gd name="connsiteX4" fmla="*/ 356920 w 4281220"/>
                <a:gd name="connsiteY4" fmla="*/ 63161 h 570653"/>
                <a:gd name="connsiteX5" fmla="*/ 23545 w 4281220"/>
                <a:gd name="connsiteY5" fmla="*/ 253661 h 570653"/>
                <a:gd name="connsiteX6" fmla="*/ 156895 w 4281220"/>
                <a:gd name="connsiteY6" fmla="*/ 510836 h 570653"/>
                <a:gd name="connsiteX7" fmla="*/ 1185595 w 4281220"/>
                <a:gd name="connsiteY7" fmla="*/ 539411 h 570653"/>
                <a:gd name="connsiteX8" fmla="*/ 1976170 w 4281220"/>
                <a:gd name="connsiteY8" fmla="*/ 539411 h 570653"/>
                <a:gd name="connsiteX9" fmla="*/ 2919145 w 4281220"/>
                <a:gd name="connsiteY9" fmla="*/ 539411 h 570653"/>
                <a:gd name="connsiteX10" fmla="*/ 3481120 w 4281220"/>
                <a:gd name="connsiteY10" fmla="*/ 567986 h 570653"/>
                <a:gd name="connsiteX11" fmla="*/ 3976420 w 4281220"/>
                <a:gd name="connsiteY11" fmla="*/ 463211 h 570653"/>
                <a:gd name="connsiteX0" fmla="*/ 4281220 w 4281220"/>
                <a:gd name="connsiteY0" fmla="*/ 215561 h 570986"/>
                <a:gd name="connsiteX1" fmla="*/ 4100245 w 4281220"/>
                <a:gd name="connsiteY1" fmla="*/ 44111 h 570986"/>
                <a:gd name="connsiteX2" fmla="*/ 3595420 w 4281220"/>
                <a:gd name="connsiteY2" fmla="*/ 6011 h 570986"/>
                <a:gd name="connsiteX3" fmla="*/ 1566595 w 4281220"/>
                <a:gd name="connsiteY3" fmla="*/ 6011 h 570986"/>
                <a:gd name="connsiteX4" fmla="*/ 356920 w 4281220"/>
                <a:gd name="connsiteY4" fmla="*/ 63161 h 570986"/>
                <a:gd name="connsiteX5" fmla="*/ 23545 w 4281220"/>
                <a:gd name="connsiteY5" fmla="*/ 253661 h 570986"/>
                <a:gd name="connsiteX6" fmla="*/ 156895 w 4281220"/>
                <a:gd name="connsiteY6" fmla="*/ 510836 h 570986"/>
                <a:gd name="connsiteX7" fmla="*/ 1185595 w 4281220"/>
                <a:gd name="connsiteY7" fmla="*/ 539411 h 570986"/>
                <a:gd name="connsiteX8" fmla="*/ 1976170 w 4281220"/>
                <a:gd name="connsiteY8" fmla="*/ 539411 h 570986"/>
                <a:gd name="connsiteX9" fmla="*/ 2919145 w 4281220"/>
                <a:gd name="connsiteY9" fmla="*/ 539411 h 570986"/>
                <a:gd name="connsiteX10" fmla="*/ 3481120 w 4281220"/>
                <a:gd name="connsiteY10" fmla="*/ 567986 h 570986"/>
                <a:gd name="connsiteX11" fmla="*/ 3900220 w 4281220"/>
                <a:gd name="connsiteY11" fmla="*/ 539411 h 570986"/>
                <a:gd name="connsiteX0" fmla="*/ 4338370 w 4338370"/>
                <a:gd name="connsiteY0" fmla="*/ 387011 h 570986"/>
                <a:gd name="connsiteX1" fmla="*/ 4100245 w 4338370"/>
                <a:gd name="connsiteY1" fmla="*/ 44111 h 570986"/>
                <a:gd name="connsiteX2" fmla="*/ 3595420 w 4338370"/>
                <a:gd name="connsiteY2" fmla="*/ 6011 h 570986"/>
                <a:gd name="connsiteX3" fmla="*/ 1566595 w 4338370"/>
                <a:gd name="connsiteY3" fmla="*/ 6011 h 570986"/>
                <a:gd name="connsiteX4" fmla="*/ 356920 w 4338370"/>
                <a:gd name="connsiteY4" fmla="*/ 63161 h 570986"/>
                <a:gd name="connsiteX5" fmla="*/ 23545 w 4338370"/>
                <a:gd name="connsiteY5" fmla="*/ 253661 h 570986"/>
                <a:gd name="connsiteX6" fmla="*/ 156895 w 4338370"/>
                <a:gd name="connsiteY6" fmla="*/ 510836 h 570986"/>
                <a:gd name="connsiteX7" fmla="*/ 1185595 w 4338370"/>
                <a:gd name="connsiteY7" fmla="*/ 539411 h 570986"/>
                <a:gd name="connsiteX8" fmla="*/ 1976170 w 4338370"/>
                <a:gd name="connsiteY8" fmla="*/ 539411 h 570986"/>
                <a:gd name="connsiteX9" fmla="*/ 2919145 w 4338370"/>
                <a:gd name="connsiteY9" fmla="*/ 539411 h 570986"/>
                <a:gd name="connsiteX10" fmla="*/ 3481120 w 4338370"/>
                <a:gd name="connsiteY10" fmla="*/ 567986 h 570986"/>
                <a:gd name="connsiteX11" fmla="*/ 3900220 w 4338370"/>
                <a:gd name="connsiteY11" fmla="*/ 539411 h 570986"/>
                <a:gd name="connsiteX0" fmla="*/ 4338370 w 4341070"/>
                <a:gd name="connsiteY0" fmla="*/ 387011 h 570986"/>
                <a:gd name="connsiteX1" fmla="*/ 4100245 w 4341070"/>
                <a:gd name="connsiteY1" fmla="*/ 44111 h 570986"/>
                <a:gd name="connsiteX2" fmla="*/ 3595420 w 4341070"/>
                <a:gd name="connsiteY2" fmla="*/ 6011 h 570986"/>
                <a:gd name="connsiteX3" fmla="*/ 1566595 w 4341070"/>
                <a:gd name="connsiteY3" fmla="*/ 6011 h 570986"/>
                <a:gd name="connsiteX4" fmla="*/ 356920 w 4341070"/>
                <a:gd name="connsiteY4" fmla="*/ 63161 h 570986"/>
                <a:gd name="connsiteX5" fmla="*/ 23545 w 4341070"/>
                <a:gd name="connsiteY5" fmla="*/ 253661 h 570986"/>
                <a:gd name="connsiteX6" fmla="*/ 156895 w 4341070"/>
                <a:gd name="connsiteY6" fmla="*/ 510836 h 570986"/>
                <a:gd name="connsiteX7" fmla="*/ 1185595 w 4341070"/>
                <a:gd name="connsiteY7" fmla="*/ 539411 h 570986"/>
                <a:gd name="connsiteX8" fmla="*/ 1976170 w 4341070"/>
                <a:gd name="connsiteY8" fmla="*/ 539411 h 570986"/>
                <a:gd name="connsiteX9" fmla="*/ 2919145 w 4341070"/>
                <a:gd name="connsiteY9" fmla="*/ 539411 h 570986"/>
                <a:gd name="connsiteX10" fmla="*/ 3481120 w 4341070"/>
                <a:gd name="connsiteY10" fmla="*/ 567986 h 570986"/>
                <a:gd name="connsiteX11" fmla="*/ 3900220 w 4341070"/>
                <a:gd name="connsiteY11" fmla="*/ 539411 h 570986"/>
                <a:gd name="connsiteX0" fmla="*/ 4214545 w 4221707"/>
                <a:gd name="connsiteY0" fmla="*/ 535512 h 576612"/>
                <a:gd name="connsiteX1" fmla="*/ 4100245 w 4221707"/>
                <a:gd name="connsiteY1" fmla="*/ 49737 h 576612"/>
                <a:gd name="connsiteX2" fmla="*/ 3595420 w 4221707"/>
                <a:gd name="connsiteY2" fmla="*/ 11637 h 576612"/>
                <a:gd name="connsiteX3" fmla="*/ 1566595 w 4221707"/>
                <a:gd name="connsiteY3" fmla="*/ 11637 h 576612"/>
                <a:gd name="connsiteX4" fmla="*/ 356920 w 4221707"/>
                <a:gd name="connsiteY4" fmla="*/ 68787 h 576612"/>
                <a:gd name="connsiteX5" fmla="*/ 23545 w 4221707"/>
                <a:gd name="connsiteY5" fmla="*/ 259287 h 576612"/>
                <a:gd name="connsiteX6" fmla="*/ 156895 w 4221707"/>
                <a:gd name="connsiteY6" fmla="*/ 516462 h 576612"/>
                <a:gd name="connsiteX7" fmla="*/ 1185595 w 4221707"/>
                <a:gd name="connsiteY7" fmla="*/ 545037 h 576612"/>
                <a:gd name="connsiteX8" fmla="*/ 1976170 w 4221707"/>
                <a:gd name="connsiteY8" fmla="*/ 545037 h 576612"/>
                <a:gd name="connsiteX9" fmla="*/ 2919145 w 4221707"/>
                <a:gd name="connsiteY9" fmla="*/ 545037 h 576612"/>
                <a:gd name="connsiteX10" fmla="*/ 3481120 w 4221707"/>
                <a:gd name="connsiteY10" fmla="*/ 573612 h 576612"/>
                <a:gd name="connsiteX11" fmla="*/ 3900220 w 4221707"/>
                <a:gd name="connsiteY11" fmla="*/ 545037 h 576612"/>
                <a:gd name="connsiteX0" fmla="*/ 4214545 w 4345995"/>
                <a:gd name="connsiteY0" fmla="*/ 535512 h 576612"/>
                <a:gd name="connsiteX1" fmla="*/ 4100245 w 4345995"/>
                <a:gd name="connsiteY1" fmla="*/ 49737 h 576612"/>
                <a:gd name="connsiteX2" fmla="*/ 3595420 w 4345995"/>
                <a:gd name="connsiteY2" fmla="*/ 11637 h 576612"/>
                <a:gd name="connsiteX3" fmla="*/ 1566595 w 4345995"/>
                <a:gd name="connsiteY3" fmla="*/ 11637 h 576612"/>
                <a:gd name="connsiteX4" fmla="*/ 356920 w 4345995"/>
                <a:gd name="connsiteY4" fmla="*/ 68787 h 576612"/>
                <a:gd name="connsiteX5" fmla="*/ 23545 w 4345995"/>
                <a:gd name="connsiteY5" fmla="*/ 259287 h 576612"/>
                <a:gd name="connsiteX6" fmla="*/ 156895 w 4345995"/>
                <a:gd name="connsiteY6" fmla="*/ 516462 h 576612"/>
                <a:gd name="connsiteX7" fmla="*/ 1185595 w 4345995"/>
                <a:gd name="connsiteY7" fmla="*/ 545037 h 576612"/>
                <a:gd name="connsiteX8" fmla="*/ 1976170 w 4345995"/>
                <a:gd name="connsiteY8" fmla="*/ 545037 h 576612"/>
                <a:gd name="connsiteX9" fmla="*/ 2919145 w 4345995"/>
                <a:gd name="connsiteY9" fmla="*/ 545037 h 576612"/>
                <a:gd name="connsiteX10" fmla="*/ 3481120 w 4345995"/>
                <a:gd name="connsiteY10" fmla="*/ 573612 h 576612"/>
                <a:gd name="connsiteX11" fmla="*/ 3900220 w 4345995"/>
                <a:gd name="connsiteY11" fmla="*/ 545037 h 576612"/>
                <a:gd name="connsiteX0" fmla="*/ 4062145 w 4231797"/>
                <a:gd name="connsiteY0" fmla="*/ 555860 h 577910"/>
                <a:gd name="connsiteX1" fmla="*/ 4100245 w 4231797"/>
                <a:gd name="connsiteY1" fmla="*/ 51035 h 577910"/>
                <a:gd name="connsiteX2" fmla="*/ 3595420 w 4231797"/>
                <a:gd name="connsiteY2" fmla="*/ 12935 h 577910"/>
                <a:gd name="connsiteX3" fmla="*/ 1566595 w 4231797"/>
                <a:gd name="connsiteY3" fmla="*/ 12935 h 577910"/>
                <a:gd name="connsiteX4" fmla="*/ 356920 w 4231797"/>
                <a:gd name="connsiteY4" fmla="*/ 70085 h 577910"/>
                <a:gd name="connsiteX5" fmla="*/ 23545 w 4231797"/>
                <a:gd name="connsiteY5" fmla="*/ 260585 h 577910"/>
                <a:gd name="connsiteX6" fmla="*/ 156895 w 4231797"/>
                <a:gd name="connsiteY6" fmla="*/ 517760 h 577910"/>
                <a:gd name="connsiteX7" fmla="*/ 1185595 w 4231797"/>
                <a:gd name="connsiteY7" fmla="*/ 546335 h 577910"/>
                <a:gd name="connsiteX8" fmla="*/ 1976170 w 4231797"/>
                <a:gd name="connsiteY8" fmla="*/ 546335 h 577910"/>
                <a:gd name="connsiteX9" fmla="*/ 2919145 w 4231797"/>
                <a:gd name="connsiteY9" fmla="*/ 546335 h 577910"/>
                <a:gd name="connsiteX10" fmla="*/ 3481120 w 4231797"/>
                <a:gd name="connsiteY10" fmla="*/ 574910 h 577910"/>
                <a:gd name="connsiteX11" fmla="*/ 3900220 w 4231797"/>
                <a:gd name="connsiteY11" fmla="*/ 546335 h 577910"/>
                <a:gd name="connsiteX0" fmla="*/ 4062145 w 4368918"/>
                <a:gd name="connsiteY0" fmla="*/ 555860 h 577910"/>
                <a:gd name="connsiteX1" fmla="*/ 4100245 w 4368918"/>
                <a:gd name="connsiteY1" fmla="*/ 51035 h 577910"/>
                <a:gd name="connsiteX2" fmla="*/ 3595420 w 4368918"/>
                <a:gd name="connsiteY2" fmla="*/ 12935 h 577910"/>
                <a:gd name="connsiteX3" fmla="*/ 1566595 w 4368918"/>
                <a:gd name="connsiteY3" fmla="*/ 12935 h 577910"/>
                <a:gd name="connsiteX4" fmla="*/ 356920 w 4368918"/>
                <a:gd name="connsiteY4" fmla="*/ 70085 h 577910"/>
                <a:gd name="connsiteX5" fmla="*/ 23545 w 4368918"/>
                <a:gd name="connsiteY5" fmla="*/ 260585 h 577910"/>
                <a:gd name="connsiteX6" fmla="*/ 156895 w 4368918"/>
                <a:gd name="connsiteY6" fmla="*/ 517760 h 577910"/>
                <a:gd name="connsiteX7" fmla="*/ 1185595 w 4368918"/>
                <a:gd name="connsiteY7" fmla="*/ 546335 h 577910"/>
                <a:gd name="connsiteX8" fmla="*/ 1976170 w 4368918"/>
                <a:gd name="connsiteY8" fmla="*/ 546335 h 577910"/>
                <a:gd name="connsiteX9" fmla="*/ 2919145 w 4368918"/>
                <a:gd name="connsiteY9" fmla="*/ 546335 h 577910"/>
                <a:gd name="connsiteX10" fmla="*/ 3481120 w 4368918"/>
                <a:gd name="connsiteY10" fmla="*/ 574910 h 577910"/>
                <a:gd name="connsiteX11" fmla="*/ 3900220 w 4368918"/>
                <a:gd name="connsiteY11" fmla="*/ 546335 h 577910"/>
                <a:gd name="connsiteX0" fmla="*/ 4062145 w 4412295"/>
                <a:gd name="connsiteY0" fmla="*/ 555860 h 577910"/>
                <a:gd name="connsiteX1" fmla="*/ 4224070 w 4412295"/>
                <a:gd name="connsiteY1" fmla="*/ 51035 h 577910"/>
                <a:gd name="connsiteX2" fmla="*/ 3595420 w 4412295"/>
                <a:gd name="connsiteY2" fmla="*/ 12935 h 577910"/>
                <a:gd name="connsiteX3" fmla="*/ 1566595 w 4412295"/>
                <a:gd name="connsiteY3" fmla="*/ 12935 h 577910"/>
                <a:gd name="connsiteX4" fmla="*/ 356920 w 4412295"/>
                <a:gd name="connsiteY4" fmla="*/ 70085 h 577910"/>
                <a:gd name="connsiteX5" fmla="*/ 23545 w 4412295"/>
                <a:gd name="connsiteY5" fmla="*/ 260585 h 577910"/>
                <a:gd name="connsiteX6" fmla="*/ 156895 w 4412295"/>
                <a:gd name="connsiteY6" fmla="*/ 517760 h 577910"/>
                <a:gd name="connsiteX7" fmla="*/ 1185595 w 4412295"/>
                <a:gd name="connsiteY7" fmla="*/ 546335 h 577910"/>
                <a:gd name="connsiteX8" fmla="*/ 1976170 w 4412295"/>
                <a:gd name="connsiteY8" fmla="*/ 546335 h 577910"/>
                <a:gd name="connsiteX9" fmla="*/ 2919145 w 4412295"/>
                <a:gd name="connsiteY9" fmla="*/ 546335 h 577910"/>
                <a:gd name="connsiteX10" fmla="*/ 3481120 w 4412295"/>
                <a:gd name="connsiteY10" fmla="*/ 574910 h 577910"/>
                <a:gd name="connsiteX11" fmla="*/ 3900220 w 4412295"/>
                <a:gd name="connsiteY11" fmla="*/ 546335 h 577910"/>
                <a:gd name="connsiteX0" fmla="*/ 4062145 w 4437278"/>
                <a:gd name="connsiteY0" fmla="*/ 548937 h 570987"/>
                <a:gd name="connsiteX1" fmla="*/ 4224070 w 4437278"/>
                <a:gd name="connsiteY1" fmla="*/ 44112 h 570987"/>
                <a:gd name="connsiteX2" fmla="*/ 3595420 w 4437278"/>
                <a:gd name="connsiteY2" fmla="*/ 6012 h 570987"/>
                <a:gd name="connsiteX3" fmla="*/ 1566595 w 4437278"/>
                <a:gd name="connsiteY3" fmla="*/ 6012 h 570987"/>
                <a:gd name="connsiteX4" fmla="*/ 356920 w 4437278"/>
                <a:gd name="connsiteY4" fmla="*/ 63162 h 570987"/>
                <a:gd name="connsiteX5" fmla="*/ 23545 w 4437278"/>
                <a:gd name="connsiteY5" fmla="*/ 253662 h 570987"/>
                <a:gd name="connsiteX6" fmla="*/ 156895 w 4437278"/>
                <a:gd name="connsiteY6" fmla="*/ 510837 h 570987"/>
                <a:gd name="connsiteX7" fmla="*/ 1185595 w 4437278"/>
                <a:gd name="connsiteY7" fmla="*/ 539412 h 570987"/>
                <a:gd name="connsiteX8" fmla="*/ 1976170 w 4437278"/>
                <a:gd name="connsiteY8" fmla="*/ 539412 h 570987"/>
                <a:gd name="connsiteX9" fmla="*/ 2919145 w 4437278"/>
                <a:gd name="connsiteY9" fmla="*/ 539412 h 570987"/>
                <a:gd name="connsiteX10" fmla="*/ 3481120 w 4437278"/>
                <a:gd name="connsiteY10" fmla="*/ 567987 h 570987"/>
                <a:gd name="connsiteX11" fmla="*/ 3900220 w 4437278"/>
                <a:gd name="connsiteY11" fmla="*/ 539412 h 570987"/>
                <a:gd name="connsiteX0" fmla="*/ 3843070 w 4287900"/>
                <a:gd name="connsiteY0" fmla="*/ 515175 h 575325"/>
                <a:gd name="connsiteX1" fmla="*/ 4224070 w 4287900"/>
                <a:gd name="connsiteY1" fmla="*/ 48450 h 575325"/>
                <a:gd name="connsiteX2" fmla="*/ 3595420 w 4287900"/>
                <a:gd name="connsiteY2" fmla="*/ 10350 h 575325"/>
                <a:gd name="connsiteX3" fmla="*/ 1566595 w 4287900"/>
                <a:gd name="connsiteY3" fmla="*/ 10350 h 575325"/>
                <a:gd name="connsiteX4" fmla="*/ 356920 w 4287900"/>
                <a:gd name="connsiteY4" fmla="*/ 67500 h 575325"/>
                <a:gd name="connsiteX5" fmla="*/ 23545 w 4287900"/>
                <a:gd name="connsiteY5" fmla="*/ 258000 h 575325"/>
                <a:gd name="connsiteX6" fmla="*/ 156895 w 4287900"/>
                <a:gd name="connsiteY6" fmla="*/ 515175 h 575325"/>
                <a:gd name="connsiteX7" fmla="*/ 1185595 w 4287900"/>
                <a:gd name="connsiteY7" fmla="*/ 543750 h 575325"/>
                <a:gd name="connsiteX8" fmla="*/ 1976170 w 4287900"/>
                <a:gd name="connsiteY8" fmla="*/ 543750 h 575325"/>
                <a:gd name="connsiteX9" fmla="*/ 2919145 w 4287900"/>
                <a:gd name="connsiteY9" fmla="*/ 543750 h 575325"/>
                <a:gd name="connsiteX10" fmla="*/ 3481120 w 4287900"/>
                <a:gd name="connsiteY10" fmla="*/ 572325 h 575325"/>
                <a:gd name="connsiteX11" fmla="*/ 3900220 w 4287900"/>
                <a:gd name="connsiteY11" fmla="*/ 543750 h 575325"/>
                <a:gd name="connsiteX0" fmla="*/ 3843070 w 4353259"/>
                <a:gd name="connsiteY0" fmla="*/ 515175 h 575325"/>
                <a:gd name="connsiteX1" fmla="*/ 4224070 w 4353259"/>
                <a:gd name="connsiteY1" fmla="*/ 48450 h 575325"/>
                <a:gd name="connsiteX2" fmla="*/ 3595420 w 4353259"/>
                <a:gd name="connsiteY2" fmla="*/ 10350 h 575325"/>
                <a:gd name="connsiteX3" fmla="*/ 1566595 w 4353259"/>
                <a:gd name="connsiteY3" fmla="*/ 10350 h 575325"/>
                <a:gd name="connsiteX4" fmla="*/ 356920 w 4353259"/>
                <a:gd name="connsiteY4" fmla="*/ 67500 h 575325"/>
                <a:gd name="connsiteX5" fmla="*/ 23545 w 4353259"/>
                <a:gd name="connsiteY5" fmla="*/ 258000 h 575325"/>
                <a:gd name="connsiteX6" fmla="*/ 156895 w 4353259"/>
                <a:gd name="connsiteY6" fmla="*/ 515175 h 575325"/>
                <a:gd name="connsiteX7" fmla="*/ 1185595 w 4353259"/>
                <a:gd name="connsiteY7" fmla="*/ 543750 h 575325"/>
                <a:gd name="connsiteX8" fmla="*/ 1976170 w 4353259"/>
                <a:gd name="connsiteY8" fmla="*/ 543750 h 575325"/>
                <a:gd name="connsiteX9" fmla="*/ 2919145 w 4353259"/>
                <a:gd name="connsiteY9" fmla="*/ 543750 h 575325"/>
                <a:gd name="connsiteX10" fmla="*/ 3481120 w 4353259"/>
                <a:gd name="connsiteY10" fmla="*/ 572325 h 575325"/>
                <a:gd name="connsiteX11" fmla="*/ 3900220 w 4353259"/>
                <a:gd name="connsiteY11" fmla="*/ 543750 h 575325"/>
                <a:gd name="connsiteX0" fmla="*/ 3843070 w 4353259"/>
                <a:gd name="connsiteY0" fmla="*/ 515175 h 572325"/>
                <a:gd name="connsiteX1" fmla="*/ 4224070 w 4353259"/>
                <a:gd name="connsiteY1" fmla="*/ 48450 h 572325"/>
                <a:gd name="connsiteX2" fmla="*/ 3595420 w 4353259"/>
                <a:gd name="connsiteY2" fmla="*/ 10350 h 572325"/>
                <a:gd name="connsiteX3" fmla="*/ 1566595 w 4353259"/>
                <a:gd name="connsiteY3" fmla="*/ 10350 h 572325"/>
                <a:gd name="connsiteX4" fmla="*/ 356920 w 4353259"/>
                <a:gd name="connsiteY4" fmla="*/ 67500 h 572325"/>
                <a:gd name="connsiteX5" fmla="*/ 23545 w 4353259"/>
                <a:gd name="connsiteY5" fmla="*/ 258000 h 572325"/>
                <a:gd name="connsiteX6" fmla="*/ 156895 w 4353259"/>
                <a:gd name="connsiteY6" fmla="*/ 515175 h 572325"/>
                <a:gd name="connsiteX7" fmla="*/ 1185595 w 4353259"/>
                <a:gd name="connsiteY7" fmla="*/ 543750 h 572325"/>
                <a:gd name="connsiteX8" fmla="*/ 1976170 w 4353259"/>
                <a:gd name="connsiteY8" fmla="*/ 543750 h 572325"/>
                <a:gd name="connsiteX9" fmla="*/ 2919145 w 4353259"/>
                <a:gd name="connsiteY9" fmla="*/ 543750 h 572325"/>
                <a:gd name="connsiteX10" fmla="*/ 3481120 w 4353259"/>
                <a:gd name="connsiteY10" fmla="*/ 572325 h 572325"/>
                <a:gd name="connsiteX11" fmla="*/ 3900220 w 4353259"/>
                <a:gd name="connsiteY11" fmla="*/ 543750 h 572325"/>
                <a:gd name="connsiteX0" fmla="*/ 3843070 w 4353259"/>
                <a:gd name="connsiteY0" fmla="*/ 515175 h 580070"/>
                <a:gd name="connsiteX1" fmla="*/ 4224070 w 4353259"/>
                <a:gd name="connsiteY1" fmla="*/ 48450 h 580070"/>
                <a:gd name="connsiteX2" fmla="*/ 3595420 w 4353259"/>
                <a:gd name="connsiteY2" fmla="*/ 10350 h 580070"/>
                <a:gd name="connsiteX3" fmla="*/ 1566595 w 4353259"/>
                <a:gd name="connsiteY3" fmla="*/ 10350 h 580070"/>
                <a:gd name="connsiteX4" fmla="*/ 356920 w 4353259"/>
                <a:gd name="connsiteY4" fmla="*/ 67500 h 580070"/>
                <a:gd name="connsiteX5" fmla="*/ 23545 w 4353259"/>
                <a:gd name="connsiteY5" fmla="*/ 258000 h 580070"/>
                <a:gd name="connsiteX6" fmla="*/ 156895 w 4353259"/>
                <a:gd name="connsiteY6" fmla="*/ 515175 h 580070"/>
                <a:gd name="connsiteX7" fmla="*/ 1185595 w 4353259"/>
                <a:gd name="connsiteY7" fmla="*/ 543750 h 580070"/>
                <a:gd name="connsiteX8" fmla="*/ 1976170 w 4353259"/>
                <a:gd name="connsiteY8" fmla="*/ 543750 h 580070"/>
                <a:gd name="connsiteX9" fmla="*/ 2919145 w 4353259"/>
                <a:gd name="connsiteY9" fmla="*/ 543750 h 580070"/>
                <a:gd name="connsiteX10" fmla="*/ 3481120 w 4353259"/>
                <a:gd name="connsiteY10" fmla="*/ 572325 h 580070"/>
                <a:gd name="connsiteX11" fmla="*/ 4036745 w 4353259"/>
                <a:gd name="connsiteY11" fmla="*/ 569150 h 580070"/>
                <a:gd name="connsiteX0" fmla="*/ 3843070 w 4353259"/>
                <a:gd name="connsiteY0" fmla="*/ 515175 h 578731"/>
                <a:gd name="connsiteX1" fmla="*/ 4224070 w 4353259"/>
                <a:gd name="connsiteY1" fmla="*/ 48450 h 578731"/>
                <a:gd name="connsiteX2" fmla="*/ 3595420 w 4353259"/>
                <a:gd name="connsiteY2" fmla="*/ 10350 h 578731"/>
                <a:gd name="connsiteX3" fmla="*/ 1566595 w 4353259"/>
                <a:gd name="connsiteY3" fmla="*/ 10350 h 578731"/>
                <a:gd name="connsiteX4" fmla="*/ 356920 w 4353259"/>
                <a:gd name="connsiteY4" fmla="*/ 67500 h 578731"/>
                <a:gd name="connsiteX5" fmla="*/ 23545 w 4353259"/>
                <a:gd name="connsiteY5" fmla="*/ 258000 h 578731"/>
                <a:gd name="connsiteX6" fmla="*/ 156895 w 4353259"/>
                <a:gd name="connsiteY6" fmla="*/ 515175 h 578731"/>
                <a:gd name="connsiteX7" fmla="*/ 1185595 w 4353259"/>
                <a:gd name="connsiteY7" fmla="*/ 543750 h 578731"/>
                <a:gd name="connsiteX8" fmla="*/ 1976170 w 4353259"/>
                <a:gd name="connsiteY8" fmla="*/ 543750 h 578731"/>
                <a:gd name="connsiteX9" fmla="*/ 2919145 w 4353259"/>
                <a:gd name="connsiteY9" fmla="*/ 543750 h 578731"/>
                <a:gd name="connsiteX10" fmla="*/ 3481120 w 4353259"/>
                <a:gd name="connsiteY10" fmla="*/ 572325 h 578731"/>
                <a:gd name="connsiteX11" fmla="*/ 4036745 w 4353259"/>
                <a:gd name="connsiteY11" fmla="*/ 569150 h 578731"/>
                <a:gd name="connsiteX0" fmla="*/ 3843070 w 4383541"/>
                <a:gd name="connsiteY0" fmla="*/ 510837 h 574393"/>
                <a:gd name="connsiteX1" fmla="*/ 4224070 w 4383541"/>
                <a:gd name="connsiteY1" fmla="*/ 44112 h 574393"/>
                <a:gd name="connsiteX2" fmla="*/ 3595420 w 4383541"/>
                <a:gd name="connsiteY2" fmla="*/ 6012 h 574393"/>
                <a:gd name="connsiteX3" fmla="*/ 1566595 w 4383541"/>
                <a:gd name="connsiteY3" fmla="*/ 6012 h 574393"/>
                <a:gd name="connsiteX4" fmla="*/ 356920 w 4383541"/>
                <a:gd name="connsiteY4" fmla="*/ 63162 h 574393"/>
                <a:gd name="connsiteX5" fmla="*/ 23545 w 4383541"/>
                <a:gd name="connsiteY5" fmla="*/ 253662 h 574393"/>
                <a:gd name="connsiteX6" fmla="*/ 156895 w 4383541"/>
                <a:gd name="connsiteY6" fmla="*/ 510837 h 574393"/>
                <a:gd name="connsiteX7" fmla="*/ 1185595 w 4383541"/>
                <a:gd name="connsiteY7" fmla="*/ 539412 h 574393"/>
                <a:gd name="connsiteX8" fmla="*/ 1976170 w 4383541"/>
                <a:gd name="connsiteY8" fmla="*/ 539412 h 574393"/>
                <a:gd name="connsiteX9" fmla="*/ 2919145 w 4383541"/>
                <a:gd name="connsiteY9" fmla="*/ 539412 h 574393"/>
                <a:gd name="connsiteX10" fmla="*/ 3481120 w 4383541"/>
                <a:gd name="connsiteY10" fmla="*/ 567987 h 574393"/>
                <a:gd name="connsiteX11" fmla="*/ 4036745 w 4383541"/>
                <a:gd name="connsiteY11" fmla="*/ 564812 h 574393"/>
                <a:gd name="connsiteX0" fmla="*/ 3763695 w 4310829"/>
                <a:gd name="connsiteY0" fmla="*/ 508398 h 578304"/>
                <a:gd name="connsiteX1" fmla="*/ 4224070 w 4310829"/>
                <a:gd name="connsiteY1" fmla="*/ 48023 h 578304"/>
                <a:gd name="connsiteX2" fmla="*/ 3595420 w 4310829"/>
                <a:gd name="connsiteY2" fmla="*/ 9923 h 578304"/>
                <a:gd name="connsiteX3" fmla="*/ 1566595 w 4310829"/>
                <a:gd name="connsiteY3" fmla="*/ 9923 h 578304"/>
                <a:gd name="connsiteX4" fmla="*/ 356920 w 4310829"/>
                <a:gd name="connsiteY4" fmla="*/ 67073 h 578304"/>
                <a:gd name="connsiteX5" fmla="*/ 23545 w 4310829"/>
                <a:gd name="connsiteY5" fmla="*/ 257573 h 578304"/>
                <a:gd name="connsiteX6" fmla="*/ 156895 w 4310829"/>
                <a:gd name="connsiteY6" fmla="*/ 514748 h 578304"/>
                <a:gd name="connsiteX7" fmla="*/ 1185595 w 4310829"/>
                <a:gd name="connsiteY7" fmla="*/ 543323 h 578304"/>
                <a:gd name="connsiteX8" fmla="*/ 1976170 w 4310829"/>
                <a:gd name="connsiteY8" fmla="*/ 543323 h 578304"/>
                <a:gd name="connsiteX9" fmla="*/ 2919145 w 4310829"/>
                <a:gd name="connsiteY9" fmla="*/ 543323 h 578304"/>
                <a:gd name="connsiteX10" fmla="*/ 3481120 w 4310829"/>
                <a:gd name="connsiteY10" fmla="*/ 571898 h 578304"/>
                <a:gd name="connsiteX11" fmla="*/ 4036745 w 4310829"/>
                <a:gd name="connsiteY11" fmla="*/ 568723 h 578304"/>
                <a:gd name="connsiteX0" fmla="*/ 3763695 w 4332917"/>
                <a:gd name="connsiteY0" fmla="*/ 504487 h 574393"/>
                <a:gd name="connsiteX1" fmla="*/ 4224070 w 4332917"/>
                <a:gd name="connsiteY1" fmla="*/ 44112 h 574393"/>
                <a:gd name="connsiteX2" fmla="*/ 3595420 w 4332917"/>
                <a:gd name="connsiteY2" fmla="*/ 6012 h 574393"/>
                <a:gd name="connsiteX3" fmla="*/ 1566595 w 4332917"/>
                <a:gd name="connsiteY3" fmla="*/ 6012 h 574393"/>
                <a:gd name="connsiteX4" fmla="*/ 356920 w 4332917"/>
                <a:gd name="connsiteY4" fmla="*/ 63162 h 574393"/>
                <a:gd name="connsiteX5" fmla="*/ 23545 w 4332917"/>
                <a:gd name="connsiteY5" fmla="*/ 253662 h 574393"/>
                <a:gd name="connsiteX6" fmla="*/ 156895 w 4332917"/>
                <a:gd name="connsiteY6" fmla="*/ 510837 h 574393"/>
                <a:gd name="connsiteX7" fmla="*/ 1185595 w 4332917"/>
                <a:gd name="connsiteY7" fmla="*/ 539412 h 574393"/>
                <a:gd name="connsiteX8" fmla="*/ 1976170 w 4332917"/>
                <a:gd name="connsiteY8" fmla="*/ 539412 h 574393"/>
                <a:gd name="connsiteX9" fmla="*/ 2919145 w 4332917"/>
                <a:gd name="connsiteY9" fmla="*/ 539412 h 574393"/>
                <a:gd name="connsiteX10" fmla="*/ 3481120 w 4332917"/>
                <a:gd name="connsiteY10" fmla="*/ 567987 h 574393"/>
                <a:gd name="connsiteX11" fmla="*/ 4036745 w 4332917"/>
                <a:gd name="connsiteY11" fmla="*/ 564812 h 574393"/>
                <a:gd name="connsiteX0" fmla="*/ 3763695 w 4312994"/>
                <a:gd name="connsiteY0" fmla="*/ 504849 h 574755"/>
                <a:gd name="connsiteX1" fmla="*/ 4189145 w 4312994"/>
                <a:gd name="connsiteY1" fmla="*/ 50824 h 574755"/>
                <a:gd name="connsiteX2" fmla="*/ 3595420 w 4312994"/>
                <a:gd name="connsiteY2" fmla="*/ 6374 h 574755"/>
                <a:gd name="connsiteX3" fmla="*/ 1566595 w 4312994"/>
                <a:gd name="connsiteY3" fmla="*/ 6374 h 574755"/>
                <a:gd name="connsiteX4" fmla="*/ 356920 w 4312994"/>
                <a:gd name="connsiteY4" fmla="*/ 63524 h 574755"/>
                <a:gd name="connsiteX5" fmla="*/ 23545 w 4312994"/>
                <a:gd name="connsiteY5" fmla="*/ 254024 h 574755"/>
                <a:gd name="connsiteX6" fmla="*/ 156895 w 4312994"/>
                <a:gd name="connsiteY6" fmla="*/ 511199 h 574755"/>
                <a:gd name="connsiteX7" fmla="*/ 1185595 w 4312994"/>
                <a:gd name="connsiteY7" fmla="*/ 539774 h 574755"/>
                <a:gd name="connsiteX8" fmla="*/ 1976170 w 4312994"/>
                <a:gd name="connsiteY8" fmla="*/ 539774 h 574755"/>
                <a:gd name="connsiteX9" fmla="*/ 2919145 w 4312994"/>
                <a:gd name="connsiteY9" fmla="*/ 539774 h 574755"/>
                <a:gd name="connsiteX10" fmla="*/ 3481120 w 4312994"/>
                <a:gd name="connsiteY10" fmla="*/ 568349 h 574755"/>
                <a:gd name="connsiteX11" fmla="*/ 4036745 w 4312994"/>
                <a:gd name="connsiteY11" fmla="*/ 565174 h 574755"/>
                <a:gd name="connsiteX0" fmla="*/ 3763695 w 4312994"/>
                <a:gd name="connsiteY0" fmla="*/ 504849 h 574755"/>
                <a:gd name="connsiteX1" fmla="*/ 4189145 w 4312994"/>
                <a:gd name="connsiteY1" fmla="*/ 50824 h 574755"/>
                <a:gd name="connsiteX2" fmla="*/ 3595420 w 4312994"/>
                <a:gd name="connsiteY2" fmla="*/ 6374 h 574755"/>
                <a:gd name="connsiteX3" fmla="*/ 1566595 w 4312994"/>
                <a:gd name="connsiteY3" fmla="*/ 6374 h 574755"/>
                <a:gd name="connsiteX4" fmla="*/ 356920 w 4312994"/>
                <a:gd name="connsiteY4" fmla="*/ 63524 h 574755"/>
                <a:gd name="connsiteX5" fmla="*/ 23545 w 4312994"/>
                <a:gd name="connsiteY5" fmla="*/ 254024 h 574755"/>
                <a:gd name="connsiteX6" fmla="*/ 156895 w 4312994"/>
                <a:gd name="connsiteY6" fmla="*/ 511199 h 574755"/>
                <a:gd name="connsiteX7" fmla="*/ 1185595 w 4312994"/>
                <a:gd name="connsiteY7" fmla="*/ 539774 h 574755"/>
                <a:gd name="connsiteX8" fmla="*/ 1530877 w 4312994"/>
                <a:gd name="connsiteY8" fmla="*/ 546918 h 574755"/>
                <a:gd name="connsiteX9" fmla="*/ 2919145 w 4312994"/>
                <a:gd name="connsiteY9" fmla="*/ 539774 h 574755"/>
                <a:gd name="connsiteX10" fmla="*/ 3481120 w 4312994"/>
                <a:gd name="connsiteY10" fmla="*/ 568349 h 574755"/>
                <a:gd name="connsiteX11" fmla="*/ 4036745 w 4312994"/>
                <a:gd name="connsiteY11" fmla="*/ 565174 h 574755"/>
                <a:gd name="connsiteX0" fmla="*/ 3763695 w 4312994"/>
                <a:gd name="connsiteY0" fmla="*/ 504849 h 575012"/>
                <a:gd name="connsiteX1" fmla="*/ 4189145 w 4312994"/>
                <a:gd name="connsiteY1" fmla="*/ 50824 h 575012"/>
                <a:gd name="connsiteX2" fmla="*/ 3595420 w 4312994"/>
                <a:gd name="connsiteY2" fmla="*/ 6374 h 575012"/>
                <a:gd name="connsiteX3" fmla="*/ 1566595 w 4312994"/>
                <a:gd name="connsiteY3" fmla="*/ 6374 h 575012"/>
                <a:gd name="connsiteX4" fmla="*/ 356920 w 4312994"/>
                <a:gd name="connsiteY4" fmla="*/ 63524 h 575012"/>
                <a:gd name="connsiteX5" fmla="*/ 23545 w 4312994"/>
                <a:gd name="connsiteY5" fmla="*/ 254024 h 575012"/>
                <a:gd name="connsiteX6" fmla="*/ 156895 w 4312994"/>
                <a:gd name="connsiteY6" fmla="*/ 511199 h 575012"/>
                <a:gd name="connsiteX7" fmla="*/ 1185595 w 4312994"/>
                <a:gd name="connsiteY7" fmla="*/ 539774 h 575012"/>
                <a:gd name="connsiteX8" fmla="*/ 1530877 w 4312994"/>
                <a:gd name="connsiteY8" fmla="*/ 546918 h 575012"/>
                <a:gd name="connsiteX9" fmla="*/ 2128570 w 4312994"/>
                <a:gd name="connsiteY9" fmla="*/ 535011 h 575012"/>
                <a:gd name="connsiteX10" fmla="*/ 3481120 w 4312994"/>
                <a:gd name="connsiteY10" fmla="*/ 568349 h 575012"/>
                <a:gd name="connsiteX11" fmla="*/ 4036745 w 4312994"/>
                <a:gd name="connsiteY11" fmla="*/ 565174 h 575012"/>
                <a:gd name="connsiteX0" fmla="*/ 3763695 w 4312994"/>
                <a:gd name="connsiteY0" fmla="*/ 504849 h 565174"/>
                <a:gd name="connsiteX1" fmla="*/ 4189145 w 4312994"/>
                <a:gd name="connsiteY1" fmla="*/ 50824 h 565174"/>
                <a:gd name="connsiteX2" fmla="*/ 3595420 w 4312994"/>
                <a:gd name="connsiteY2" fmla="*/ 6374 h 565174"/>
                <a:gd name="connsiteX3" fmla="*/ 1566595 w 4312994"/>
                <a:gd name="connsiteY3" fmla="*/ 6374 h 565174"/>
                <a:gd name="connsiteX4" fmla="*/ 356920 w 4312994"/>
                <a:gd name="connsiteY4" fmla="*/ 63524 h 565174"/>
                <a:gd name="connsiteX5" fmla="*/ 23545 w 4312994"/>
                <a:gd name="connsiteY5" fmla="*/ 254024 h 565174"/>
                <a:gd name="connsiteX6" fmla="*/ 156895 w 4312994"/>
                <a:gd name="connsiteY6" fmla="*/ 511199 h 565174"/>
                <a:gd name="connsiteX7" fmla="*/ 1185595 w 4312994"/>
                <a:gd name="connsiteY7" fmla="*/ 539774 h 565174"/>
                <a:gd name="connsiteX8" fmla="*/ 1530877 w 4312994"/>
                <a:gd name="connsiteY8" fmla="*/ 546918 h 565174"/>
                <a:gd name="connsiteX9" fmla="*/ 2128570 w 4312994"/>
                <a:gd name="connsiteY9" fmla="*/ 535011 h 565174"/>
                <a:gd name="connsiteX10" fmla="*/ 2495283 w 4312994"/>
                <a:gd name="connsiteY10" fmla="*/ 549299 h 565174"/>
                <a:gd name="connsiteX11" fmla="*/ 4036745 w 4312994"/>
                <a:gd name="connsiteY11" fmla="*/ 565174 h 565174"/>
                <a:gd name="connsiteX0" fmla="*/ 3763695 w 4312994"/>
                <a:gd name="connsiteY0" fmla="*/ 504849 h 574699"/>
                <a:gd name="connsiteX1" fmla="*/ 4189145 w 4312994"/>
                <a:gd name="connsiteY1" fmla="*/ 50824 h 574699"/>
                <a:gd name="connsiteX2" fmla="*/ 3595420 w 4312994"/>
                <a:gd name="connsiteY2" fmla="*/ 6374 h 574699"/>
                <a:gd name="connsiteX3" fmla="*/ 1566595 w 4312994"/>
                <a:gd name="connsiteY3" fmla="*/ 6374 h 574699"/>
                <a:gd name="connsiteX4" fmla="*/ 356920 w 4312994"/>
                <a:gd name="connsiteY4" fmla="*/ 63524 h 574699"/>
                <a:gd name="connsiteX5" fmla="*/ 23545 w 4312994"/>
                <a:gd name="connsiteY5" fmla="*/ 254024 h 574699"/>
                <a:gd name="connsiteX6" fmla="*/ 156895 w 4312994"/>
                <a:gd name="connsiteY6" fmla="*/ 511199 h 574699"/>
                <a:gd name="connsiteX7" fmla="*/ 1185595 w 4312994"/>
                <a:gd name="connsiteY7" fmla="*/ 539774 h 574699"/>
                <a:gd name="connsiteX8" fmla="*/ 1530877 w 4312994"/>
                <a:gd name="connsiteY8" fmla="*/ 546918 h 574699"/>
                <a:gd name="connsiteX9" fmla="*/ 2128570 w 4312994"/>
                <a:gd name="connsiteY9" fmla="*/ 535011 h 574699"/>
                <a:gd name="connsiteX10" fmla="*/ 2495283 w 4312994"/>
                <a:gd name="connsiteY10" fmla="*/ 549299 h 574699"/>
                <a:gd name="connsiteX11" fmla="*/ 3127108 w 4312994"/>
                <a:gd name="connsiteY11" fmla="*/ 574699 h 574699"/>
                <a:gd name="connsiteX0" fmla="*/ 2863583 w 4217919"/>
                <a:gd name="connsiteY0" fmla="*/ 517291 h 575235"/>
                <a:gd name="connsiteX1" fmla="*/ 4189145 w 4217919"/>
                <a:gd name="connsiteY1" fmla="*/ 51360 h 575235"/>
                <a:gd name="connsiteX2" fmla="*/ 3595420 w 4217919"/>
                <a:gd name="connsiteY2" fmla="*/ 6910 h 575235"/>
                <a:gd name="connsiteX3" fmla="*/ 1566595 w 4217919"/>
                <a:gd name="connsiteY3" fmla="*/ 6910 h 575235"/>
                <a:gd name="connsiteX4" fmla="*/ 356920 w 4217919"/>
                <a:gd name="connsiteY4" fmla="*/ 64060 h 575235"/>
                <a:gd name="connsiteX5" fmla="*/ 23545 w 4217919"/>
                <a:gd name="connsiteY5" fmla="*/ 254560 h 575235"/>
                <a:gd name="connsiteX6" fmla="*/ 156895 w 4217919"/>
                <a:gd name="connsiteY6" fmla="*/ 511735 h 575235"/>
                <a:gd name="connsiteX7" fmla="*/ 1185595 w 4217919"/>
                <a:gd name="connsiteY7" fmla="*/ 540310 h 575235"/>
                <a:gd name="connsiteX8" fmla="*/ 1530877 w 4217919"/>
                <a:gd name="connsiteY8" fmla="*/ 547454 h 575235"/>
                <a:gd name="connsiteX9" fmla="*/ 2128570 w 4217919"/>
                <a:gd name="connsiteY9" fmla="*/ 535547 h 575235"/>
                <a:gd name="connsiteX10" fmla="*/ 2495283 w 4217919"/>
                <a:gd name="connsiteY10" fmla="*/ 549835 h 575235"/>
                <a:gd name="connsiteX11" fmla="*/ 3127108 w 4217919"/>
                <a:gd name="connsiteY11" fmla="*/ 575235 h 575235"/>
                <a:gd name="connsiteX0" fmla="*/ 2863583 w 4272084"/>
                <a:gd name="connsiteY0" fmla="*/ 542715 h 600659"/>
                <a:gd name="connsiteX1" fmla="*/ 4246295 w 4272084"/>
                <a:gd name="connsiteY1" fmla="*/ 438734 h 600659"/>
                <a:gd name="connsiteX2" fmla="*/ 3595420 w 4272084"/>
                <a:gd name="connsiteY2" fmla="*/ 32334 h 600659"/>
                <a:gd name="connsiteX3" fmla="*/ 1566595 w 4272084"/>
                <a:gd name="connsiteY3" fmla="*/ 32334 h 600659"/>
                <a:gd name="connsiteX4" fmla="*/ 356920 w 4272084"/>
                <a:gd name="connsiteY4" fmla="*/ 89484 h 600659"/>
                <a:gd name="connsiteX5" fmla="*/ 23545 w 4272084"/>
                <a:gd name="connsiteY5" fmla="*/ 279984 h 600659"/>
                <a:gd name="connsiteX6" fmla="*/ 156895 w 4272084"/>
                <a:gd name="connsiteY6" fmla="*/ 537159 h 600659"/>
                <a:gd name="connsiteX7" fmla="*/ 1185595 w 4272084"/>
                <a:gd name="connsiteY7" fmla="*/ 565734 h 600659"/>
                <a:gd name="connsiteX8" fmla="*/ 1530877 w 4272084"/>
                <a:gd name="connsiteY8" fmla="*/ 572878 h 600659"/>
                <a:gd name="connsiteX9" fmla="*/ 2128570 w 4272084"/>
                <a:gd name="connsiteY9" fmla="*/ 560971 h 600659"/>
                <a:gd name="connsiteX10" fmla="*/ 2495283 w 4272084"/>
                <a:gd name="connsiteY10" fmla="*/ 575259 h 600659"/>
                <a:gd name="connsiteX11" fmla="*/ 3127108 w 4272084"/>
                <a:gd name="connsiteY11" fmla="*/ 600659 h 600659"/>
                <a:gd name="connsiteX0" fmla="*/ 2863583 w 4249473"/>
                <a:gd name="connsiteY0" fmla="*/ 542715 h 606265"/>
                <a:gd name="connsiteX1" fmla="*/ 4246295 w 4249473"/>
                <a:gd name="connsiteY1" fmla="*/ 438734 h 606265"/>
                <a:gd name="connsiteX2" fmla="*/ 3595420 w 4249473"/>
                <a:gd name="connsiteY2" fmla="*/ 32334 h 606265"/>
                <a:gd name="connsiteX3" fmla="*/ 1566595 w 4249473"/>
                <a:gd name="connsiteY3" fmla="*/ 32334 h 606265"/>
                <a:gd name="connsiteX4" fmla="*/ 356920 w 4249473"/>
                <a:gd name="connsiteY4" fmla="*/ 89484 h 606265"/>
                <a:gd name="connsiteX5" fmla="*/ 23545 w 4249473"/>
                <a:gd name="connsiteY5" fmla="*/ 279984 h 606265"/>
                <a:gd name="connsiteX6" fmla="*/ 156895 w 4249473"/>
                <a:gd name="connsiteY6" fmla="*/ 537159 h 606265"/>
                <a:gd name="connsiteX7" fmla="*/ 1185595 w 4249473"/>
                <a:gd name="connsiteY7" fmla="*/ 565734 h 606265"/>
                <a:gd name="connsiteX8" fmla="*/ 1530877 w 4249473"/>
                <a:gd name="connsiteY8" fmla="*/ 572878 h 606265"/>
                <a:gd name="connsiteX9" fmla="*/ 2128570 w 4249473"/>
                <a:gd name="connsiteY9" fmla="*/ 560971 h 606265"/>
                <a:gd name="connsiteX10" fmla="*/ 2495283 w 4249473"/>
                <a:gd name="connsiteY10" fmla="*/ 575259 h 606265"/>
                <a:gd name="connsiteX11" fmla="*/ 3127108 w 4249473"/>
                <a:gd name="connsiteY11" fmla="*/ 600659 h 606265"/>
                <a:gd name="connsiteX0" fmla="*/ 2863583 w 4251831"/>
                <a:gd name="connsiteY0" fmla="*/ 534645 h 592589"/>
                <a:gd name="connsiteX1" fmla="*/ 4248676 w 4251831"/>
                <a:gd name="connsiteY1" fmla="*/ 321126 h 592589"/>
                <a:gd name="connsiteX2" fmla="*/ 3595420 w 4251831"/>
                <a:gd name="connsiteY2" fmla="*/ 24264 h 592589"/>
                <a:gd name="connsiteX3" fmla="*/ 1566595 w 4251831"/>
                <a:gd name="connsiteY3" fmla="*/ 24264 h 592589"/>
                <a:gd name="connsiteX4" fmla="*/ 356920 w 4251831"/>
                <a:gd name="connsiteY4" fmla="*/ 81414 h 592589"/>
                <a:gd name="connsiteX5" fmla="*/ 23545 w 4251831"/>
                <a:gd name="connsiteY5" fmla="*/ 271914 h 592589"/>
                <a:gd name="connsiteX6" fmla="*/ 156895 w 4251831"/>
                <a:gd name="connsiteY6" fmla="*/ 529089 h 592589"/>
                <a:gd name="connsiteX7" fmla="*/ 1185595 w 4251831"/>
                <a:gd name="connsiteY7" fmla="*/ 557664 h 592589"/>
                <a:gd name="connsiteX8" fmla="*/ 1530877 w 4251831"/>
                <a:gd name="connsiteY8" fmla="*/ 564808 h 592589"/>
                <a:gd name="connsiteX9" fmla="*/ 2128570 w 4251831"/>
                <a:gd name="connsiteY9" fmla="*/ 552901 h 592589"/>
                <a:gd name="connsiteX10" fmla="*/ 2495283 w 4251831"/>
                <a:gd name="connsiteY10" fmla="*/ 567189 h 592589"/>
                <a:gd name="connsiteX11" fmla="*/ 3127108 w 4251831"/>
                <a:gd name="connsiteY11" fmla="*/ 592589 h 592589"/>
                <a:gd name="connsiteX0" fmla="*/ 2863583 w 4248999"/>
                <a:gd name="connsiteY0" fmla="*/ 534645 h 592589"/>
                <a:gd name="connsiteX1" fmla="*/ 4248676 w 4248999"/>
                <a:gd name="connsiteY1" fmla="*/ 321126 h 592589"/>
                <a:gd name="connsiteX2" fmla="*/ 3595420 w 4248999"/>
                <a:gd name="connsiteY2" fmla="*/ 24264 h 592589"/>
                <a:gd name="connsiteX3" fmla="*/ 1566595 w 4248999"/>
                <a:gd name="connsiteY3" fmla="*/ 24264 h 592589"/>
                <a:gd name="connsiteX4" fmla="*/ 356920 w 4248999"/>
                <a:gd name="connsiteY4" fmla="*/ 81414 h 592589"/>
                <a:gd name="connsiteX5" fmla="*/ 23545 w 4248999"/>
                <a:gd name="connsiteY5" fmla="*/ 271914 h 592589"/>
                <a:gd name="connsiteX6" fmla="*/ 156895 w 4248999"/>
                <a:gd name="connsiteY6" fmla="*/ 529089 h 592589"/>
                <a:gd name="connsiteX7" fmla="*/ 1185595 w 4248999"/>
                <a:gd name="connsiteY7" fmla="*/ 557664 h 592589"/>
                <a:gd name="connsiteX8" fmla="*/ 1530877 w 4248999"/>
                <a:gd name="connsiteY8" fmla="*/ 564808 h 592589"/>
                <a:gd name="connsiteX9" fmla="*/ 2128570 w 4248999"/>
                <a:gd name="connsiteY9" fmla="*/ 552901 h 592589"/>
                <a:gd name="connsiteX10" fmla="*/ 2495283 w 4248999"/>
                <a:gd name="connsiteY10" fmla="*/ 567189 h 592589"/>
                <a:gd name="connsiteX11" fmla="*/ 3127108 w 4248999"/>
                <a:gd name="connsiteY11" fmla="*/ 592589 h 592589"/>
                <a:gd name="connsiteX0" fmla="*/ 2882633 w 4273357"/>
                <a:gd name="connsiteY0" fmla="*/ 506070 h 592589"/>
                <a:gd name="connsiteX1" fmla="*/ 4248676 w 4273357"/>
                <a:gd name="connsiteY1" fmla="*/ 321126 h 592589"/>
                <a:gd name="connsiteX2" fmla="*/ 3595420 w 4273357"/>
                <a:gd name="connsiteY2" fmla="*/ 24264 h 592589"/>
                <a:gd name="connsiteX3" fmla="*/ 1566595 w 4273357"/>
                <a:gd name="connsiteY3" fmla="*/ 24264 h 592589"/>
                <a:gd name="connsiteX4" fmla="*/ 356920 w 4273357"/>
                <a:gd name="connsiteY4" fmla="*/ 81414 h 592589"/>
                <a:gd name="connsiteX5" fmla="*/ 23545 w 4273357"/>
                <a:gd name="connsiteY5" fmla="*/ 271914 h 592589"/>
                <a:gd name="connsiteX6" fmla="*/ 156895 w 4273357"/>
                <a:gd name="connsiteY6" fmla="*/ 529089 h 592589"/>
                <a:gd name="connsiteX7" fmla="*/ 1185595 w 4273357"/>
                <a:gd name="connsiteY7" fmla="*/ 557664 h 592589"/>
                <a:gd name="connsiteX8" fmla="*/ 1530877 w 4273357"/>
                <a:gd name="connsiteY8" fmla="*/ 564808 h 592589"/>
                <a:gd name="connsiteX9" fmla="*/ 2128570 w 4273357"/>
                <a:gd name="connsiteY9" fmla="*/ 552901 h 592589"/>
                <a:gd name="connsiteX10" fmla="*/ 2495283 w 4273357"/>
                <a:gd name="connsiteY10" fmla="*/ 567189 h 592589"/>
                <a:gd name="connsiteX11" fmla="*/ 3127108 w 4273357"/>
                <a:gd name="connsiteY11" fmla="*/ 592589 h 592589"/>
                <a:gd name="connsiteX0" fmla="*/ 2882633 w 4248682"/>
                <a:gd name="connsiteY0" fmla="*/ 506070 h 592589"/>
                <a:gd name="connsiteX1" fmla="*/ 4248676 w 4248682"/>
                <a:gd name="connsiteY1" fmla="*/ 321126 h 592589"/>
                <a:gd name="connsiteX2" fmla="*/ 3595420 w 4248682"/>
                <a:gd name="connsiteY2" fmla="*/ 24264 h 592589"/>
                <a:gd name="connsiteX3" fmla="*/ 1566595 w 4248682"/>
                <a:gd name="connsiteY3" fmla="*/ 24264 h 592589"/>
                <a:gd name="connsiteX4" fmla="*/ 356920 w 4248682"/>
                <a:gd name="connsiteY4" fmla="*/ 81414 h 592589"/>
                <a:gd name="connsiteX5" fmla="*/ 23545 w 4248682"/>
                <a:gd name="connsiteY5" fmla="*/ 271914 h 592589"/>
                <a:gd name="connsiteX6" fmla="*/ 156895 w 4248682"/>
                <a:gd name="connsiteY6" fmla="*/ 529089 h 592589"/>
                <a:gd name="connsiteX7" fmla="*/ 1185595 w 4248682"/>
                <a:gd name="connsiteY7" fmla="*/ 557664 h 592589"/>
                <a:gd name="connsiteX8" fmla="*/ 1530877 w 4248682"/>
                <a:gd name="connsiteY8" fmla="*/ 564808 h 592589"/>
                <a:gd name="connsiteX9" fmla="*/ 2128570 w 4248682"/>
                <a:gd name="connsiteY9" fmla="*/ 552901 h 592589"/>
                <a:gd name="connsiteX10" fmla="*/ 2495283 w 4248682"/>
                <a:gd name="connsiteY10" fmla="*/ 567189 h 592589"/>
                <a:gd name="connsiteX11" fmla="*/ 3127108 w 4248682"/>
                <a:gd name="connsiteY11" fmla="*/ 592589 h 592589"/>
                <a:gd name="connsiteX0" fmla="*/ 2861796 w 4227845"/>
                <a:gd name="connsiteY0" fmla="*/ 506070 h 592589"/>
                <a:gd name="connsiteX1" fmla="*/ 4227839 w 4227845"/>
                <a:gd name="connsiteY1" fmla="*/ 321126 h 592589"/>
                <a:gd name="connsiteX2" fmla="*/ 3574583 w 4227845"/>
                <a:gd name="connsiteY2" fmla="*/ 24264 h 592589"/>
                <a:gd name="connsiteX3" fmla="*/ 1545758 w 4227845"/>
                <a:gd name="connsiteY3" fmla="*/ 24264 h 592589"/>
                <a:gd name="connsiteX4" fmla="*/ 336083 w 4227845"/>
                <a:gd name="connsiteY4" fmla="*/ 81414 h 592589"/>
                <a:gd name="connsiteX5" fmla="*/ 2708 w 4227845"/>
                <a:gd name="connsiteY5" fmla="*/ 271914 h 592589"/>
                <a:gd name="connsiteX6" fmla="*/ 236808 w 4227845"/>
                <a:gd name="connsiteY6" fmla="*/ 529089 h 592589"/>
                <a:gd name="connsiteX7" fmla="*/ 1164758 w 4227845"/>
                <a:gd name="connsiteY7" fmla="*/ 557664 h 592589"/>
                <a:gd name="connsiteX8" fmla="*/ 1510040 w 4227845"/>
                <a:gd name="connsiteY8" fmla="*/ 564808 h 592589"/>
                <a:gd name="connsiteX9" fmla="*/ 2107733 w 4227845"/>
                <a:gd name="connsiteY9" fmla="*/ 552901 h 592589"/>
                <a:gd name="connsiteX10" fmla="*/ 2474446 w 4227845"/>
                <a:gd name="connsiteY10" fmla="*/ 567189 h 592589"/>
                <a:gd name="connsiteX11" fmla="*/ 3106271 w 4227845"/>
                <a:gd name="connsiteY11" fmla="*/ 592589 h 592589"/>
                <a:gd name="connsiteX0" fmla="*/ 2861796 w 4249720"/>
                <a:gd name="connsiteY0" fmla="*/ 506070 h 592589"/>
                <a:gd name="connsiteX1" fmla="*/ 4227839 w 4249720"/>
                <a:gd name="connsiteY1" fmla="*/ 321126 h 592589"/>
                <a:gd name="connsiteX2" fmla="*/ 3574583 w 4249720"/>
                <a:gd name="connsiteY2" fmla="*/ 24264 h 592589"/>
                <a:gd name="connsiteX3" fmla="*/ 1545758 w 4249720"/>
                <a:gd name="connsiteY3" fmla="*/ 24264 h 592589"/>
                <a:gd name="connsiteX4" fmla="*/ 336083 w 4249720"/>
                <a:gd name="connsiteY4" fmla="*/ 81414 h 592589"/>
                <a:gd name="connsiteX5" fmla="*/ 2708 w 4249720"/>
                <a:gd name="connsiteY5" fmla="*/ 271914 h 592589"/>
                <a:gd name="connsiteX6" fmla="*/ 236808 w 4249720"/>
                <a:gd name="connsiteY6" fmla="*/ 529089 h 592589"/>
                <a:gd name="connsiteX7" fmla="*/ 1164758 w 4249720"/>
                <a:gd name="connsiteY7" fmla="*/ 557664 h 592589"/>
                <a:gd name="connsiteX8" fmla="*/ 1510040 w 4249720"/>
                <a:gd name="connsiteY8" fmla="*/ 564808 h 592589"/>
                <a:gd name="connsiteX9" fmla="*/ 2107733 w 4249720"/>
                <a:gd name="connsiteY9" fmla="*/ 552901 h 592589"/>
                <a:gd name="connsiteX10" fmla="*/ 2474446 w 4249720"/>
                <a:gd name="connsiteY10" fmla="*/ 567189 h 592589"/>
                <a:gd name="connsiteX11" fmla="*/ 3106271 w 4249720"/>
                <a:gd name="connsiteY11" fmla="*/ 592589 h 592589"/>
                <a:gd name="connsiteX0" fmla="*/ 2861796 w 4165747"/>
                <a:gd name="connsiteY0" fmla="*/ 502026 h 588545"/>
                <a:gd name="connsiteX1" fmla="*/ 4141480 w 4165747"/>
                <a:gd name="connsiteY1" fmla="*/ 261992 h 588545"/>
                <a:gd name="connsiteX2" fmla="*/ 3574583 w 4165747"/>
                <a:gd name="connsiteY2" fmla="*/ 20220 h 588545"/>
                <a:gd name="connsiteX3" fmla="*/ 1545758 w 4165747"/>
                <a:gd name="connsiteY3" fmla="*/ 20220 h 588545"/>
                <a:gd name="connsiteX4" fmla="*/ 336083 w 4165747"/>
                <a:gd name="connsiteY4" fmla="*/ 77370 h 588545"/>
                <a:gd name="connsiteX5" fmla="*/ 2708 w 4165747"/>
                <a:gd name="connsiteY5" fmla="*/ 267870 h 588545"/>
                <a:gd name="connsiteX6" fmla="*/ 236808 w 4165747"/>
                <a:gd name="connsiteY6" fmla="*/ 525045 h 588545"/>
                <a:gd name="connsiteX7" fmla="*/ 1164758 w 4165747"/>
                <a:gd name="connsiteY7" fmla="*/ 553620 h 588545"/>
                <a:gd name="connsiteX8" fmla="*/ 1510040 w 4165747"/>
                <a:gd name="connsiteY8" fmla="*/ 560764 h 588545"/>
                <a:gd name="connsiteX9" fmla="*/ 2107733 w 4165747"/>
                <a:gd name="connsiteY9" fmla="*/ 548857 h 588545"/>
                <a:gd name="connsiteX10" fmla="*/ 2474446 w 4165747"/>
                <a:gd name="connsiteY10" fmla="*/ 563145 h 588545"/>
                <a:gd name="connsiteX11" fmla="*/ 3106271 w 4165747"/>
                <a:gd name="connsiteY11" fmla="*/ 588545 h 588545"/>
                <a:gd name="connsiteX0" fmla="*/ 2861796 w 4157440"/>
                <a:gd name="connsiteY0" fmla="*/ 502026 h 588545"/>
                <a:gd name="connsiteX1" fmla="*/ 4141480 w 4157440"/>
                <a:gd name="connsiteY1" fmla="*/ 261992 h 588545"/>
                <a:gd name="connsiteX2" fmla="*/ 3445047 w 4157440"/>
                <a:gd name="connsiteY2" fmla="*/ 20220 h 588545"/>
                <a:gd name="connsiteX3" fmla="*/ 1545758 w 4157440"/>
                <a:gd name="connsiteY3" fmla="*/ 20220 h 588545"/>
                <a:gd name="connsiteX4" fmla="*/ 336083 w 4157440"/>
                <a:gd name="connsiteY4" fmla="*/ 77370 h 588545"/>
                <a:gd name="connsiteX5" fmla="*/ 2708 w 4157440"/>
                <a:gd name="connsiteY5" fmla="*/ 267870 h 588545"/>
                <a:gd name="connsiteX6" fmla="*/ 236808 w 4157440"/>
                <a:gd name="connsiteY6" fmla="*/ 525045 h 588545"/>
                <a:gd name="connsiteX7" fmla="*/ 1164758 w 4157440"/>
                <a:gd name="connsiteY7" fmla="*/ 553620 h 588545"/>
                <a:gd name="connsiteX8" fmla="*/ 1510040 w 4157440"/>
                <a:gd name="connsiteY8" fmla="*/ 560764 h 588545"/>
                <a:gd name="connsiteX9" fmla="*/ 2107733 w 4157440"/>
                <a:gd name="connsiteY9" fmla="*/ 548857 h 588545"/>
                <a:gd name="connsiteX10" fmla="*/ 2474446 w 4157440"/>
                <a:gd name="connsiteY10" fmla="*/ 563145 h 588545"/>
                <a:gd name="connsiteX11" fmla="*/ 3106271 w 4157440"/>
                <a:gd name="connsiteY11" fmla="*/ 588545 h 588545"/>
                <a:gd name="connsiteX0" fmla="*/ 2861796 w 4141499"/>
                <a:gd name="connsiteY0" fmla="*/ 502026 h 588545"/>
                <a:gd name="connsiteX1" fmla="*/ 4141480 w 4141499"/>
                <a:gd name="connsiteY1" fmla="*/ 261992 h 588545"/>
                <a:gd name="connsiteX2" fmla="*/ 3445047 w 4141499"/>
                <a:gd name="connsiteY2" fmla="*/ 20220 h 588545"/>
                <a:gd name="connsiteX3" fmla="*/ 1545758 w 4141499"/>
                <a:gd name="connsiteY3" fmla="*/ 20220 h 588545"/>
                <a:gd name="connsiteX4" fmla="*/ 336083 w 4141499"/>
                <a:gd name="connsiteY4" fmla="*/ 77370 h 588545"/>
                <a:gd name="connsiteX5" fmla="*/ 2708 w 4141499"/>
                <a:gd name="connsiteY5" fmla="*/ 267870 h 588545"/>
                <a:gd name="connsiteX6" fmla="*/ 236808 w 4141499"/>
                <a:gd name="connsiteY6" fmla="*/ 525045 h 588545"/>
                <a:gd name="connsiteX7" fmla="*/ 1164758 w 4141499"/>
                <a:gd name="connsiteY7" fmla="*/ 553620 h 588545"/>
                <a:gd name="connsiteX8" fmla="*/ 1510040 w 4141499"/>
                <a:gd name="connsiteY8" fmla="*/ 560764 h 588545"/>
                <a:gd name="connsiteX9" fmla="*/ 2107733 w 4141499"/>
                <a:gd name="connsiteY9" fmla="*/ 548857 h 588545"/>
                <a:gd name="connsiteX10" fmla="*/ 2474446 w 4141499"/>
                <a:gd name="connsiteY10" fmla="*/ 563145 h 588545"/>
                <a:gd name="connsiteX11" fmla="*/ 3106271 w 4141499"/>
                <a:gd name="connsiteY11" fmla="*/ 588545 h 58854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41499" h="588545">
                  <a:moveTo>
                    <a:pt x="2861796" y="502026"/>
                  </a:moveTo>
                  <a:cubicBezTo>
                    <a:pt x="3673008" y="551238"/>
                    <a:pt x="4145022" y="444604"/>
                    <a:pt x="4141480" y="261992"/>
                  </a:cubicBezTo>
                  <a:cubicBezTo>
                    <a:pt x="4137938" y="79380"/>
                    <a:pt x="3877667" y="60515"/>
                    <a:pt x="3445047" y="20220"/>
                  </a:cubicBezTo>
                  <a:cubicBezTo>
                    <a:pt x="3012427" y="-20075"/>
                    <a:pt x="2063919" y="10695"/>
                    <a:pt x="1545758" y="20220"/>
                  </a:cubicBezTo>
                  <a:cubicBezTo>
                    <a:pt x="1027597" y="29745"/>
                    <a:pt x="593258" y="36095"/>
                    <a:pt x="336083" y="77370"/>
                  </a:cubicBezTo>
                  <a:cubicBezTo>
                    <a:pt x="78908" y="118645"/>
                    <a:pt x="19254" y="193258"/>
                    <a:pt x="2708" y="267870"/>
                  </a:cubicBezTo>
                  <a:cubicBezTo>
                    <a:pt x="-13838" y="342482"/>
                    <a:pt x="43133" y="477420"/>
                    <a:pt x="236808" y="525045"/>
                  </a:cubicBezTo>
                  <a:cubicBezTo>
                    <a:pt x="430483" y="572670"/>
                    <a:pt x="952553" y="547667"/>
                    <a:pt x="1164758" y="553620"/>
                  </a:cubicBezTo>
                  <a:cubicBezTo>
                    <a:pt x="1376963" y="559573"/>
                    <a:pt x="1352878" y="561558"/>
                    <a:pt x="1510040" y="560764"/>
                  </a:cubicBezTo>
                  <a:cubicBezTo>
                    <a:pt x="1667202" y="559970"/>
                    <a:pt x="1946999" y="548460"/>
                    <a:pt x="2107733" y="548857"/>
                  </a:cubicBezTo>
                  <a:cubicBezTo>
                    <a:pt x="2268467" y="549254"/>
                    <a:pt x="2308023" y="556530"/>
                    <a:pt x="2474446" y="563145"/>
                  </a:cubicBezTo>
                  <a:lnTo>
                    <a:pt x="3106271" y="588545"/>
                  </a:lnTo>
                </a:path>
              </a:pathLst>
            </a:custGeom>
            <a:noFill/>
            <a:ln w="38100" cap="flat" cmpd="sng" algn="ctr">
              <a:solidFill>
                <a:srgbClr val="333f4f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2131" name=""/>
          <p:cNvCxnSpPr/>
          <p:nvPr/>
        </p:nvCxnSpPr>
        <p:spPr>
          <a:xfrm>
            <a:off x="1140732" y="889000"/>
            <a:ext cx="9910536" cy="0"/>
          </a:xfrm>
          <a:prstGeom prst="line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  <p:grpSp>
        <p:nvGrpSpPr>
          <p:cNvPr id="2132" name="그룹 2117"/>
          <p:cNvGrpSpPr/>
          <p:nvPr/>
        </p:nvGrpSpPr>
        <p:grpSpPr>
          <a:xfrm rot="0">
            <a:off x="2479292" y="5588589"/>
            <a:ext cx="2475233" cy="712999"/>
            <a:chOff x="2244663" y="4782047"/>
            <a:chExt cx="1828895" cy="474874"/>
          </a:xfrm>
        </p:grpSpPr>
        <p:sp>
          <p:nvSpPr>
            <p:cNvPr id="2133" name="모서리가 둥근 직사각형 137"/>
            <p:cNvSpPr/>
            <p:nvPr/>
          </p:nvSpPr>
          <p:spPr>
            <a:xfrm flipH="1">
              <a:off x="2390773" y="4853924"/>
              <a:ext cx="1682785" cy="393471"/>
            </a:xfrm>
            <a:prstGeom prst="roundRect">
              <a:avLst>
                <a:gd name="adj" fmla="val 50000"/>
              </a:avLst>
            </a:prstGeom>
            <a:solidFill>
              <a:srgbClr val="5b9bd5">
                <a:alpha val="100000"/>
              </a:srgbClr>
            </a:solidFill>
            <a:ln w="381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05</a:t>
              </a:r>
  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134" name="자유형 136"/>
            <p:cNvSpPr/>
            <p:nvPr/>
          </p:nvSpPr>
          <p:spPr>
            <a:xfrm flipH="1">
              <a:off x="2244663" y="4782047"/>
              <a:ext cx="1827177" cy="474874"/>
            </a:xfrm>
            <a:custGeom>
              <a:avLst/>
              <a:gdLst>
                <a:gd name="connsiteX0" fmla="*/ 4281220 w 4281220"/>
                <a:gd name="connsiteY0" fmla="*/ 215561 h 553722"/>
                <a:gd name="connsiteX1" fmla="*/ 4100245 w 4281220"/>
                <a:gd name="connsiteY1" fmla="*/ 44111 h 553722"/>
                <a:gd name="connsiteX2" fmla="*/ 3595420 w 4281220"/>
                <a:gd name="connsiteY2" fmla="*/ 6011 h 553722"/>
                <a:gd name="connsiteX3" fmla="*/ 1566595 w 4281220"/>
                <a:gd name="connsiteY3" fmla="*/ 6011 h 553722"/>
                <a:gd name="connsiteX4" fmla="*/ 356920 w 4281220"/>
                <a:gd name="connsiteY4" fmla="*/ 63161 h 553722"/>
                <a:gd name="connsiteX5" fmla="*/ 23545 w 4281220"/>
                <a:gd name="connsiteY5" fmla="*/ 253661 h 553722"/>
                <a:gd name="connsiteX6" fmla="*/ 156895 w 4281220"/>
                <a:gd name="connsiteY6" fmla="*/ 510836 h 553722"/>
                <a:gd name="connsiteX7" fmla="*/ 1185595 w 4281220"/>
                <a:gd name="connsiteY7" fmla="*/ 539411 h 553722"/>
                <a:gd name="connsiteX8" fmla="*/ 3328720 w 4281220"/>
                <a:gd name="connsiteY8" fmla="*/ 548936 h 553722"/>
                <a:gd name="connsiteX9" fmla="*/ 4128820 w 4281220"/>
                <a:gd name="connsiteY9" fmla="*/ 529886 h 553722"/>
                <a:gd name="connsiteX10" fmla="*/ 4252645 w 4281220"/>
                <a:gd name="connsiteY10" fmla="*/ 310811 h 553722"/>
                <a:gd name="connsiteX11" fmla="*/ 4157395 w 4281220"/>
                <a:gd name="connsiteY11" fmla="*/ 158411 h 553722"/>
                <a:gd name="connsiteX0" fmla="*/ 4281220 w 4335365"/>
                <a:gd name="connsiteY0" fmla="*/ 215561 h 549247"/>
                <a:gd name="connsiteX1" fmla="*/ 4100245 w 4335365"/>
                <a:gd name="connsiteY1" fmla="*/ 44111 h 549247"/>
                <a:gd name="connsiteX2" fmla="*/ 3595420 w 4335365"/>
                <a:gd name="connsiteY2" fmla="*/ 6011 h 549247"/>
                <a:gd name="connsiteX3" fmla="*/ 1566595 w 4335365"/>
                <a:gd name="connsiteY3" fmla="*/ 6011 h 549247"/>
                <a:gd name="connsiteX4" fmla="*/ 356920 w 4335365"/>
                <a:gd name="connsiteY4" fmla="*/ 63161 h 549247"/>
                <a:gd name="connsiteX5" fmla="*/ 23545 w 4335365"/>
                <a:gd name="connsiteY5" fmla="*/ 253661 h 549247"/>
                <a:gd name="connsiteX6" fmla="*/ 156895 w 4335365"/>
                <a:gd name="connsiteY6" fmla="*/ 510836 h 549247"/>
                <a:gd name="connsiteX7" fmla="*/ 1185595 w 4335365"/>
                <a:gd name="connsiteY7" fmla="*/ 539411 h 549247"/>
                <a:gd name="connsiteX8" fmla="*/ 1976170 w 4335365"/>
                <a:gd name="connsiteY8" fmla="*/ 539411 h 549247"/>
                <a:gd name="connsiteX9" fmla="*/ 4128820 w 4335365"/>
                <a:gd name="connsiteY9" fmla="*/ 529886 h 549247"/>
                <a:gd name="connsiteX10" fmla="*/ 4252645 w 4335365"/>
                <a:gd name="connsiteY10" fmla="*/ 310811 h 549247"/>
                <a:gd name="connsiteX11" fmla="*/ 4157395 w 4335365"/>
                <a:gd name="connsiteY11" fmla="*/ 158411 h 549247"/>
                <a:gd name="connsiteX0" fmla="*/ 4281220 w 4332766"/>
                <a:gd name="connsiteY0" fmla="*/ 215561 h 556344"/>
                <a:gd name="connsiteX1" fmla="*/ 4100245 w 4332766"/>
                <a:gd name="connsiteY1" fmla="*/ 44111 h 556344"/>
                <a:gd name="connsiteX2" fmla="*/ 3595420 w 4332766"/>
                <a:gd name="connsiteY2" fmla="*/ 6011 h 556344"/>
                <a:gd name="connsiteX3" fmla="*/ 1566595 w 4332766"/>
                <a:gd name="connsiteY3" fmla="*/ 6011 h 556344"/>
                <a:gd name="connsiteX4" fmla="*/ 356920 w 4332766"/>
                <a:gd name="connsiteY4" fmla="*/ 63161 h 556344"/>
                <a:gd name="connsiteX5" fmla="*/ 23545 w 4332766"/>
                <a:gd name="connsiteY5" fmla="*/ 253661 h 556344"/>
                <a:gd name="connsiteX6" fmla="*/ 156895 w 4332766"/>
                <a:gd name="connsiteY6" fmla="*/ 510836 h 556344"/>
                <a:gd name="connsiteX7" fmla="*/ 1185595 w 4332766"/>
                <a:gd name="connsiteY7" fmla="*/ 539411 h 556344"/>
                <a:gd name="connsiteX8" fmla="*/ 1976170 w 4332766"/>
                <a:gd name="connsiteY8" fmla="*/ 539411 h 556344"/>
                <a:gd name="connsiteX9" fmla="*/ 2919145 w 4332766"/>
                <a:gd name="connsiteY9" fmla="*/ 539411 h 556344"/>
                <a:gd name="connsiteX10" fmla="*/ 4252645 w 4332766"/>
                <a:gd name="connsiteY10" fmla="*/ 310811 h 556344"/>
                <a:gd name="connsiteX11" fmla="*/ 4157395 w 4332766"/>
                <a:gd name="connsiteY11" fmla="*/ 158411 h 556344"/>
                <a:gd name="connsiteX0" fmla="*/ 4281220 w 4281220"/>
                <a:gd name="connsiteY0" fmla="*/ 215561 h 547333"/>
                <a:gd name="connsiteX1" fmla="*/ 4100245 w 4281220"/>
                <a:gd name="connsiteY1" fmla="*/ 44111 h 547333"/>
                <a:gd name="connsiteX2" fmla="*/ 3595420 w 4281220"/>
                <a:gd name="connsiteY2" fmla="*/ 6011 h 547333"/>
                <a:gd name="connsiteX3" fmla="*/ 1566595 w 4281220"/>
                <a:gd name="connsiteY3" fmla="*/ 6011 h 547333"/>
                <a:gd name="connsiteX4" fmla="*/ 356920 w 4281220"/>
                <a:gd name="connsiteY4" fmla="*/ 63161 h 547333"/>
                <a:gd name="connsiteX5" fmla="*/ 23545 w 4281220"/>
                <a:gd name="connsiteY5" fmla="*/ 253661 h 547333"/>
                <a:gd name="connsiteX6" fmla="*/ 156895 w 4281220"/>
                <a:gd name="connsiteY6" fmla="*/ 510836 h 547333"/>
                <a:gd name="connsiteX7" fmla="*/ 1185595 w 4281220"/>
                <a:gd name="connsiteY7" fmla="*/ 539411 h 547333"/>
                <a:gd name="connsiteX8" fmla="*/ 1976170 w 4281220"/>
                <a:gd name="connsiteY8" fmla="*/ 539411 h 547333"/>
                <a:gd name="connsiteX9" fmla="*/ 2919145 w 4281220"/>
                <a:gd name="connsiteY9" fmla="*/ 539411 h 547333"/>
                <a:gd name="connsiteX10" fmla="*/ 3585895 w 4281220"/>
                <a:gd name="connsiteY10" fmla="*/ 510836 h 547333"/>
                <a:gd name="connsiteX11" fmla="*/ 4157395 w 4281220"/>
                <a:gd name="connsiteY11" fmla="*/ 158411 h 547333"/>
                <a:gd name="connsiteX0" fmla="*/ 4281220 w 4281220"/>
                <a:gd name="connsiteY0" fmla="*/ 215561 h 541527"/>
                <a:gd name="connsiteX1" fmla="*/ 4100245 w 4281220"/>
                <a:gd name="connsiteY1" fmla="*/ 44111 h 541527"/>
                <a:gd name="connsiteX2" fmla="*/ 3595420 w 4281220"/>
                <a:gd name="connsiteY2" fmla="*/ 6011 h 541527"/>
                <a:gd name="connsiteX3" fmla="*/ 1566595 w 4281220"/>
                <a:gd name="connsiteY3" fmla="*/ 6011 h 541527"/>
                <a:gd name="connsiteX4" fmla="*/ 356920 w 4281220"/>
                <a:gd name="connsiteY4" fmla="*/ 63161 h 541527"/>
                <a:gd name="connsiteX5" fmla="*/ 23545 w 4281220"/>
                <a:gd name="connsiteY5" fmla="*/ 253661 h 541527"/>
                <a:gd name="connsiteX6" fmla="*/ 156895 w 4281220"/>
                <a:gd name="connsiteY6" fmla="*/ 510836 h 541527"/>
                <a:gd name="connsiteX7" fmla="*/ 1185595 w 4281220"/>
                <a:gd name="connsiteY7" fmla="*/ 539411 h 541527"/>
                <a:gd name="connsiteX8" fmla="*/ 1976170 w 4281220"/>
                <a:gd name="connsiteY8" fmla="*/ 539411 h 541527"/>
                <a:gd name="connsiteX9" fmla="*/ 2919145 w 4281220"/>
                <a:gd name="connsiteY9" fmla="*/ 539411 h 541527"/>
                <a:gd name="connsiteX10" fmla="*/ 3585895 w 4281220"/>
                <a:gd name="connsiteY10" fmla="*/ 510836 h 541527"/>
                <a:gd name="connsiteX11" fmla="*/ 3976420 w 4281220"/>
                <a:gd name="connsiteY11" fmla="*/ 463211 h 541527"/>
                <a:gd name="connsiteX0" fmla="*/ 4281220 w 4281220"/>
                <a:gd name="connsiteY0" fmla="*/ 215561 h 570653"/>
                <a:gd name="connsiteX1" fmla="*/ 4100245 w 4281220"/>
                <a:gd name="connsiteY1" fmla="*/ 44111 h 570653"/>
                <a:gd name="connsiteX2" fmla="*/ 3595420 w 4281220"/>
                <a:gd name="connsiteY2" fmla="*/ 6011 h 570653"/>
                <a:gd name="connsiteX3" fmla="*/ 1566595 w 4281220"/>
                <a:gd name="connsiteY3" fmla="*/ 6011 h 570653"/>
                <a:gd name="connsiteX4" fmla="*/ 356920 w 4281220"/>
                <a:gd name="connsiteY4" fmla="*/ 63161 h 570653"/>
                <a:gd name="connsiteX5" fmla="*/ 23545 w 4281220"/>
                <a:gd name="connsiteY5" fmla="*/ 253661 h 570653"/>
                <a:gd name="connsiteX6" fmla="*/ 156895 w 4281220"/>
                <a:gd name="connsiteY6" fmla="*/ 510836 h 570653"/>
                <a:gd name="connsiteX7" fmla="*/ 1185595 w 4281220"/>
                <a:gd name="connsiteY7" fmla="*/ 539411 h 570653"/>
                <a:gd name="connsiteX8" fmla="*/ 1976170 w 4281220"/>
                <a:gd name="connsiteY8" fmla="*/ 539411 h 570653"/>
                <a:gd name="connsiteX9" fmla="*/ 2919145 w 4281220"/>
                <a:gd name="connsiteY9" fmla="*/ 539411 h 570653"/>
                <a:gd name="connsiteX10" fmla="*/ 3481120 w 4281220"/>
                <a:gd name="connsiteY10" fmla="*/ 567986 h 570653"/>
                <a:gd name="connsiteX11" fmla="*/ 3976420 w 4281220"/>
                <a:gd name="connsiteY11" fmla="*/ 463211 h 570653"/>
                <a:gd name="connsiteX0" fmla="*/ 4281220 w 4281220"/>
                <a:gd name="connsiteY0" fmla="*/ 215561 h 570986"/>
                <a:gd name="connsiteX1" fmla="*/ 4100245 w 4281220"/>
                <a:gd name="connsiteY1" fmla="*/ 44111 h 570986"/>
                <a:gd name="connsiteX2" fmla="*/ 3595420 w 4281220"/>
                <a:gd name="connsiteY2" fmla="*/ 6011 h 570986"/>
                <a:gd name="connsiteX3" fmla="*/ 1566595 w 4281220"/>
                <a:gd name="connsiteY3" fmla="*/ 6011 h 570986"/>
                <a:gd name="connsiteX4" fmla="*/ 356920 w 4281220"/>
                <a:gd name="connsiteY4" fmla="*/ 63161 h 570986"/>
                <a:gd name="connsiteX5" fmla="*/ 23545 w 4281220"/>
                <a:gd name="connsiteY5" fmla="*/ 253661 h 570986"/>
                <a:gd name="connsiteX6" fmla="*/ 156895 w 4281220"/>
                <a:gd name="connsiteY6" fmla="*/ 510836 h 570986"/>
                <a:gd name="connsiteX7" fmla="*/ 1185595 w 4281220"/>
                <a:gd name="connsiteY7" fmla="*/ 539411 h 570986"/>
                <a:gd name="connsiteX8" fmla="*/ 1976170 w 4281220"/>
                <a:gd name="connsiteY8" fmla="*/ 539411 h 570986"/>
                <a:gd name="connsiteX9" fmla="*/ 2919145 w 4281220"/>
                <a:gd name="connsiteY9" fmla="*/ 539411 h 570986"/>
                <a:gd name="connsiteX10" fmla="*/ 3481120 w 4281220"/>
                <a:gd name="connsiteY10" fmla="*/ 567986 h 570986"/>
                <a:gd name="connsiteX11" fmla="*/ 3900220 w 4281220"/>
                <a:gd name="connsiteY11" fmla="*/ 539411 h 570986"/>
                <a:gd name="connsiteX0" fmla="*/ 4338370 w 4338370"/>
                <a:gd name="connsiteY0" fmla="*/ 387011 h 570986"/>
                <a:gd name="connsiteX1" fmla="*/ 4100245 w 4338370"/>
                <a:gd name="connsiteY1" fmla="*/ 44111 h 570986"/>
                <a:gd name="connsiteX2" fmla="*/ 3595420 w 4338370"/>
                <a:gd name="connsiteY2" fmla="*/ 6011 h 570986"/>
                <a:gd name="connsiteX3" fmla="*/ 1566595 w 4338370"/>
                <a:gd name="connsiteY3" fmla="*/ 6011 h 570986"/>
                <a:gd name="connsiteX4" fmla="*/ 356920 w 4338370"/>
                <a:gd name="connsiteY4" fmla="*/ 63161 h 570986"/>
                <a:gd name="connsiteX5" fmla="*/ 23545 w 4338370"/>
                <a:gd name="connsiteY5" fmla="*/ 253661 h 570986"/>
                <a:gd name="connsiteX6" fmla="*/ 156895 w 4338370"/>
                <a:gd name="connsiteY6" fmla="*/ 510836 h 570986"/>
                <a:gd name="connsiteX7" fmla="*/ 1185595 w 4338370"/>
                <a:gd name="connsiteY7" fmla="*/ 539411 h 570986"/>
                <a:gd name="connsiteX8" fmla="*/ 1976170 w 4338370"/>
                <a:gd name="connsiteY8" fmla="*/ 539411 h 570986"/>
                <a:gd name="connsiteX9" fmla="*/ 2919145 w 4338370"/>
                <a:gd name="connsiteY9" fmla="*/ 539411 h 570986"/>
                <a:gd name="connsiteX10" fmla="*/ 3481120 w 4338370"/>
                <a:gd name="connsiteY10" fmla="*/ 567986 h 570986"/>
                <a:gd name="connsiteX11" fmla="*/ 3900220 w 4338370"/>
                <a:gd name="connsiteY11" fmla="*/ 539411 h 570986"/>
                <a:gd name="connsiteX0" fmla="*/ 4338370 w 4341070"/>
                <a:gd name="connsiteY0" fmla="*/ 387011 h 570986"/>
                <a:gd name="connsiteX1" fmla="*/ 4100245 w 4341070"/>
                <a:gd name="connsiteY1" fmla="*/ 44111 h 570986"/>
                <a:gd name="connsiteX2" fmla="*/ 3595420 w 4341070"/>
                <a:gd name="connsiteY2" fmla="*/ 6011 h 570986"/>
                <a:gd name="connsiteX3" fmla="*/ 1566595 w 4341070"/>
                <a:gd name="connsiteY3" fmla="*/ 6011 h 570986"/>
                <a:gd name="connsiteX4" fmla="*/ 356920 w 4341070"/>
                <a:gd name="connsiteY4" fmla="*/ 63161 h 570986"/>
                <a:gd name="connsiteX5" fmla="*/ 23545 w 4341070"/>
                <a:gd name="connsiteY5" fmla="*/ 253661 h 570986"/>
                <a:gd name="connsiteX6" fmla="*/ 156895 w 4341070"/>
                <a:gd name="connsiteY6" fmla="*/ 510836 h 570986"/>
                <a:gd name="connsiteX7" fmla="*/ 1185595 w 4341070"/>
                <a:gd name="connsiteY7" fmla="*/ 539411 h 570986"/>
                <a:gd name="connsiteX8" fmla="*/ 1976170 w 4341070"/>
                <a:gd name="connsiteY8" fmla="*/ 539411 h 570986"/>
                <a:gd name="connsiteX9" fmla="*/ 2919145 w 4341070"/>
                <a:gd name="connsiteY9" fmla="*/ 539411 h 570986"/>
                <a:gd name="connsiteX10" fmla="*/ 3481120 w 4341070"/>
                <a:gd name="connsiteY10" fmla="*/ 567986 h 570986"/>
                <a:gd name="connsiteX11" fmla="*/ 3900220 w 4341070"/>
                <a:gd name="connsiteY11" fmla="*/ 539411 h 570986"/>
                <a:gd name="connsiteX0" fmla="*/ 4214545 w 4221707"/>
                <a:gd name="connsiteY0" fmla="*/ 535512 h 576612"/>
                <a:gd name="connsiteX1" fmla="*/ 4100245 w 4221707"/>
                <a:gd name="connsiteY1" fmla="*/ 49737 h 576612"/>
                <a:gd name="connsiteX2" fmla="*/ 3595420 w 4221707"/>
                <a:gd name="connsiteY2" fmla="*/ 11637 h 576612"/>
                <a:gd name="connsiteX3" fmla="*/ 1566595 w 4221707"/>
                <a:gd name="connsiteY3" fmla="*/ 11637 h 576612"/>
                <a:gd name="connsiteX4" fmla="*/ 356920 w 4221707"/>
                <a:gd name="connsiteY4" fmla="*/ 68787 h 576612"/>
                <a:gd name="connsiteX5" fmla="*/ 23545 w 4221707"/>
                <a:gd name="connsiteY5" fmla="*/ 259287 h 576612"/>
                <a:gd name="connsiteX6" fmla="*/ 156895 w 4221707"/>
                <a:gd name="connsiteY6" fmla="*/ 516462 h 576612"/>
                <a:gd name="connsiteX7" fmla="*/ 1185595 w 4221707"/>
                <a:gd name="connsiteY7" fmla="*/ 545037 h 576612"/>
                <a:gd name="connsiteX8" fmla="*/ 1976170 w 4221707"/>
                <a:gd name="connsiteY8" fmla="*/ 545037 h 576612"/>
                <a:gd name="connsiteX9" fmla="*/ 2919145 w 4221707"/>
                <a:gd name="connsiteY9" fmla="*/ 545037 h 576612"/>
                <a:gd name="connsiteX10" fmla="*/ 3481120 w 4221707"/>
                <a:gd name="connsiteY10" fmla="*/ 573612 h 576612"/>
                <a:gd name="connsiteX11" fmla="*/ 3900220 w 4221707"/>
                <a:gd name="connsiteY11" fmla="*/ 545037 h 576612"/>
                <a:gd name="connsiteX0" fmla="*/ 4214545 w 4345995"/>
                <a:gd name="connsiteY0" fmla="*/ 535512 h 576612"/>
                <a:gd name="connsiteX1" fmla="*/ 4100245 w 4345995"/>
                <a:gd name="connsiteY1" fmla="*/ 49737 h 576612"/>
                <a:gd name="connsiteX2" fmla="*/ 3595420 w 4345995"/>
                <a:gd name="connsiteY2" fmla="*/ 11637 h 576612"/>
                <a:gd name="connsiteX3" fmla="*/ 1566595 w 4345995"/>
                <a:gd name="connsiteY3" fmla="*/ 11637 h 576612"/>
                <a:gd name="connsiteX4" fmla="*/ 356920 w 4345995"/>
                <a:gd name="connsiteY4" fmla="*/ 68787 h 576612"/>
                <a:gd name="connsiteX5" fmla="*/ 23545 w 4345995"/>
                <a:gd name="connsiteY5" fmla="*/ 259287 h 576612"/>
                <a:gd name="connsiteX6" fmla="*/ 156895 w 4345995"/>
                <a:gd name="connsiteY6" fmla="*/ 516462 h 576612"/>
                <a:gd name="connsiteX7" fmla="*/ 1185595 w 4345995"/>
                <a:gd name="connsiteY7" fmla="*/ 545037 h 576612"/>
                <a:gd name="connsiteX8" fmla="*/ 1976170 w 4345995"/>
                <a:gd name="connsiteY8" fmla="*/ 545037 h 576612"/>
                <a:gd name="connsiteX9" fmla="*/ 2919145 w 4345995"/>
                <a:gd name="connsiteY9" fmla="*/ 545037 h 576612"/>
                <a:gd name="connsiteX10" fmla="*/ 3481120 w 4345995"/>
                <a:gd name="connsiteY10" fmla="*/ 573612 h 576612"/>
                <a:gd name="connsiteX11" fmla="*/ 3900220 w 4345995"/>
                <a:gd name="connsiteY11" fmla="*/ 545037 h 576612"/>
                <a:gd name="connsiteX0" fmla="*/ 4062145 w 4231797"/>
                <a:gd name="connsiteY0" fmla="*/ 555860 h 577910"/>
                <a:gd name="connsiteX1" fmla="*/ 4100245 w 4231797"/>
                <a:gd name="connsiteY1" fmla="*/ 51035 h 577910"/>
                <a:gd name="connsiteX2" fmla="*/ 3595420 w 4231797"/>
                <a:gd name="connsiteY2" fmla="*/ 12935 h 577910"/>
                <a:gd name="connsiteX3" fmla="*/ 1566595 w 4231797"/>
                <a:gd name="connsiteY3" fmla="*/ 12935 h 577910"/>
                <a:gd name="connsiteX4" fmla="*/ 356920 w 4231797"/>
                <a:gd name="connsiteY4" fmla="*/ 70085 h 577910"/>
                <a:gd name="connsiteX5" fmla="*/ 23545 w 4231797"/>
                <a:gd name="connsiteY5" fmla="*/ 260585 h 577910"/>
                <a:gd name="connsiteX6" fmla="*/ 156895 w 4231797"/>
                <a:gd name="connsiteY6" fmla="*/ 517760 h 577910"/>
                <a:gd name="connsiteX7" fmla="*/ 1185595 w 4231797"/>
                <a:gd name="connsiteY7" fmla="*/ 546335 h 577910"/>
                <a:gd name="connsiteX8" fmla="*/ 1976170 w 4231797"/>
                <a:gd name="connsiteY8" fmla="*/ 546335 h 577910"/>
                <a:gd name="connsiteX9" fmla="*/ 2919145 w 4231797"/>
                <a:gd name="connsiteY9" fmla="*/ 546335 h 577910"/>
                <a:gd name="connsiteX10" fmla="*/ 3481120 w 4231797"/>
                <a:gd name="connsiteY10" fmla="*/ 574910 h 577910"/>
                <a:gd name="connsiteX11" fmla="*/ 3900220 w 4231797"/>
                <a:gd name="connsiteY11" fmla="*/ 546335 h 577910"/>
                <a:gd name="connsiteX0" fmla="*/ 4062145 w 4368918"/>
                <a:gd name="connsiteY0" fmla="*/ 555860 h 577910"/>
                <a:gd name="connsiteX1" fmla="*/ 4100245 w 4368918"/>
                <a:gd name="connsiteY1" fmla="*/ 51035 h 577910"/>
                <a:gd name="connsiteX2" fmla="*/ 3595420 w 4368918"/>
                <a:gd name="connsiteY2" fmla="*/ 12935 h 577910"/>
                <a:gd name="connsiteX3" fmla="*/ 1566595 w 4368918"/>
                <a:gd name="connsiteY3" fmla="*/ 12935 h 577910"/>
                <a:gd name="connsiteX4" fmla="*/ 356920 w 4368918"/>
                <a:gd name="connsiteY4" fmla="*/ 70085 h 577910"/>
                <a:gd name="connsiteX5" fmla="*/ 23545 w 4368918"/>
                <a:gd name="connsiteY5" fmla="*/ 260585 h 577910"/>
                <a:gd name="connsiteX6" fmla="*/ 156895 w 4368918"/>
                <a:gd name="connsiteY6" fmla="*/ 517760 h 577910"/>
                <a:gd name="connsiteX7" fmla="*/ 1185595 w 4368918"/>
                <a:gd name="connsiteY7" fmla="*/ 546335 h 577910"/>
                <a:gd name="connsiteX8" fmla="*/ 1976170 w 4368918"/>
                <a:gd name="connsiteY8" fmla="*/ 546335 h 577910"/>
                <a:gd name="connsiteX9" fmla="*/ 2919145 w 4368918"/>
                <a:gd name="connsiteY9" fmla="*/ 546335 h 577910"/>
                <a:gd name="connsiteX10" fmla="*/ 3481120 w 4368918"/>
                <a:gd name="connsiteY10" fmla="*/ 574910 h 577910"/>
                <a:gd name="connsiteX11" fmla="*/ 3900220 w 4368918"/>
                <a:gd name="connsiteY11" fmla="*/ 546335 h 577910"/>
                <a:gd name="connsiteX0" fmla="*/ 4062145 w 4412295"/>
                <a:gd name="connsiteY0" fmla="*/ 555860 h 577910"/>
                <a:gd name="connsiteX1" fmla="*/ 4224070 w 4412295"/>
                <a:gd name="connsiteY1" fmla="*/ 51035 h 577910"/>
                <a:gd name="connsiteX2" fmla="*/ 3595420 w 4412295"/>
                <a:gd name="connsiteY2" fmla="*/ 12935 h 577910"/>
                <a:gd name="connsiteX3" fmla="*/ 1566595 w 4412295"/>
                <a:gd name="connsiteY3" fmla="*/ 12935 h 577910"/>
                <a:gd name="connsiteX4" fmla="*/ 356920 w 4412295"/>
                <a:gd name="connsiteY4" fmla="*/ 70085 h 577910"/>
                <a:gd name="connsiteX5" fmla="*/ 23545 w 4412295"/>
                <a:gd name="connsiteY5" fmla="*/ 260585 h 577910"/>
                <a:gd name="connsiteX6" fmla="*/ 156895 w 4412295"/>
                <a:gd name="connsiteY6" fmla="*/ 517760 h 577910"/>
                <a:gd name="connsiteX7" fmla="*/ 1185595 w 4412295"/>
                <a:gd name="connsiteY7" fmla="*/ 546335 h 577910"/>
                <a:gd name="connsiteX8" fmla="*/ 1976170 w 4412295"/>
                <a:gd name="connsiteY8" fmla="*/ 546335 h 577910"/>
                <a:gd name="connsiteX9" fmla="*/ 2919145 w 4412295"/>
                <a:gd name="connsiteY9" fmla="*/ 546335 h 577910"/>
                <a:gd name="connsiteX10" fmla="*/ 3481120 w 4412295"/>
                <a:gd name="connsiteY10" fmla="*/ 574910 h 577910"/>
                <a:gd name="connsiteX11" fmla="*/ 3900220 w 4412295"/>
                <a:gd name="connsiteY11" fmla="*/ 546335 h 577910"/>
                <a:gd name="connsiteX0" fmla="*/ 4062145 w 4437278"/>
                <a:gd name="connsiteY0" fmla="*/ 548937 h 570987"/>
                <a:gd name="connsiteX1" fmla="*/ 4224070 w 4437278"/>
                <a:gd name="connsiteY1" fmla="*/ 44112 h 570987"/>
                <a:gd name="connsiteX2" fmla="*/ 3595420 w 4437278"/>
                <a:gd name="connsiteY2" fmla="*/ 6012 h 570987"/>
                <a:gd name="connsiteX3" fmla="*/ 1566595 w 4437278"/>
                <a:gd name="connsiteY3" fmla="*/ 6012 h 570987"/>
                <a:gd name="connsiteX4" fmla="*/ 356920 w 4437278"/>
                <a:gd name="connsiteY4" fmla="*/ 63162 h 570987"/>
                <a:gd name="connsiteX5" fmla="*/ 23545 w 4437278"/>
                <a:gd name="connsiteY5" fmla="*/ 253662 h 570987"/>
                <a:gd name="connsiteX6" fmla="*/ 156895 w 4437278"/>
                <a:gd name="connsiteY6" fmla="*/ 510837 h 570987"/>
                <a:gd name="connsiteX7" fmla="*/ 1185595 w 4437278"/>
                <a:gd name="connsiteY7" fmla="*/ 539412 h 570987"/>
                <a:gd name="connsiteX8" fmla="*/ 1976170 w 4437278"/>
                <a:gd name="connsiteY8" fmla="*/ 539412 h 570987"/>
                <a:gd name="connsiteX9" fmla="*/ 2919145 w 4437278"/>
                <a:gd name="connsiteY9" fmla="*/ 539412 h 570987"/>
                <a:gd name="connsiteX10" fmla="*/ 3481120 w 4437278"/>
                <a:gd name="connsiteY10" fmla="*/ 567987 h 570987"/>
                <a:gd name="connsiteX11" fmla="*/ 3900220 w 4437278"/>
                <a:gd name="connsiteY11" fmla="*/ 539412 h 570987"/>
                <a:gd name="connsiteX0" fmla="*/ 3843070 w 4287900"/>
                <a:gd name="connsiteY0" fmla="*/ 515175 h 575325"/>
                <a:gd name="connsiteX1" fmla="*/ 4224070 w 4287900"/>
                <a:gd name="connsiteY1" fmla="*/ 48450 h 575325"/>
                <a:gd name="connsiteX2" fmla="*/ 3595420 w 4287900"/>
                <a:gd name="connsiteY2" fmla="*/ 10350 h 575325"/>
                <a:gd name="connsiteX3" fmla="*/ 1566595 w 4287900"/>
                <a:gd name="connsiteY3" fmla="*/ 10350 h 575325"/>
                <a:gd name="connsiteX4" fmla="*/ 356920 w 4287900"/>
                <a:gd name="connsiteY4" fmla="*/ 67500 h 575325"/>
                <a:gd name="connsiteX5" fmla="*/ 23545 w 4287900"/>
                <a:gd name="connsiteY5" fmla="*/ 258000 h 575325"/>
                <a:gd name="connsiteX6" fmla="*/ 156895 w 4287900"/>
                <a:gd name="connsiteY6" fmla="*/ 515175 h 575325"/>
                <a:gd name="connsiteX7" fmla="*/ 1185595 w 4287900"/>
                <a:gd name="connsiteY7" fmla="*/ 543750 h 575325"/>
                <a:gd name="connsiteX8" fmla="*/ 1976170 w 4287900"/>
                <a:gd name="connsiteY8" fmla="*/ 543750 h 575325"/>
                <a:gd name="connsiteX9" fmla="*/ 2919145 w 4287900"/>
                <a:gd name="connsiteY9" fmla="*/ 543750 h 575325"/>
                <a:gd name="connsiteX10" fmla="*/ 3481120 w 4287900"/>
                <a:gd name="connsiteY10" fmla="*/ 572325 h 575325"/>
                <a:gd name="connsiteX11" fmla="*/ 3900220 w 4287900"/>
                <a:gd name="connsiteY11" fmla="*/ 543750 h 575325"/>
                <a:gd name="connsiteX0" fmla="*/ 3843070 w 4353259"/>
                <a:gd name="connsiteY0" fmla="*/ 515175 h 575325"/>
                <a:gd name="connsiteX1" fmla="*/ 4224070 w 4353259"/>
                <a:gd name="connsiteY1" fmla="*/ 48450 h 575325"/>
                <a:gd name="connsiteX2" fmla="*/ 3595420 w 4353259"/>
                <a:gd name="connsiteY2" fmla="*/ 10350 h 575325"/>
                <a:gd name="connsiteX3" fmla="*/ 1566595 w 4353259"/>
                <a:gd name="connsiteY3" fmla="*/ 10350 h 575325"/>
                <a:gd name="connsiteX4" fmla="*/ 356920 w 4353259"/>
                <a:gd name="connsiteY4" fmla="*/ 67500 h 575325"/>
                <a:gd name="connsiteX5" fmla="*/ 23545 w 4353259"/>
                <a:gd name="connsiteY5" fmla="*/ 258000 h 575325"/>
                <a:gd name="connsiteX6" fmla="*/ 156895 w 4353259"/>
                <a:gd name="connsiteY6" fmla="*/ 515175 h 575325"/>
                <a:gd name="connsiteX7" fmla="*/ 1185595 w 4353259"/>
                <a:gd name="connsiteY7" fmla="*/ 543750 h 575325"/>
                <a:gd name="connsiteX8" fmla="*/ 1976170 w 4353259"/>
                <a:gd name="connsiteY8" fmla="*/ 543750 h 575325"/>
                <a:gd name="connsiteX9" fmla="*/ 2919145 w 4353259"/>
                <a:gd name="connsiteY9" fmla="*/ 543750 h 575325"/>
                <a:gd name="connsiteX10" fmla="*/ 3481120 w 4353259"/>
                <a:gd name="connsiteY10" fmla="*/ 572325 h 575325"/>
                <a:gd name="connsiteX11" fmla="*/ 3900220 w 4353259"/>
                <a:gd name="connsiteY11" fmla="*/ 543750 h 575325"/>
                <a:gd name="connsiteX0" fmla="*/ 3843070 w 4353259"/>
                <a:gd name="connsiteY0" fmla="*/ 515175 h 572325"/>
                <a:gd name="connsiteX1" fmla="*/ 4224070 w 4353259"/>
                <a:gd name="connsiteY1" fmla="*/ 48450 h 572325"/>
                <a:gd name="connsiteX2" fmla="*/ 3595420 w 4353259"/>
                <a:gd name="connsiteY2" fmla="*/ 10350 h 572325"/>
                <a:gd name="connsiteX3" fmla="*/ 1566595 w 4353259"/>
                <a:gd name="connsiteY3" fmla="*/ 10350 h 572325"/>
                <a:gd name="connsiteX4" fmla="*/ 356920 w 4353259"/>
                <a:gd name="connsiteY4" fmla="*/ 67500 h 572325"/>
                <a:gd name="connsiteX5" fmla="*/ 23545 w 4353259"/>
                <a:gd name="connsiteY5" fmla="*/ 258000 h 572325"/>
                <a:gd name="connsiteX6" fmla="*/ 156895 w 4353259"/>
                <a:gd name="connsiteY6" fmla="*/ 515175 h 572325"/>
                <a:gd name="connsiteX7" fmla="*/ 1185595 w 4353259"/>
                <a:gd name="connsiteY7" fmla="*/ 543750 h 572325"/>
                <a:gd name="connsiteX8" fmla="*/ 1976170 w 4353259"/>
                <a:gd name="connsiteY8" fmla="*/ 543750 h 572325"/>
                <a:gd name="connsiteX9" fmla="*/ 2919145 w 4353259"/>
                <a:gd name="connsiteY9" fmla="*/ 543750 h 572325"/>
                <a:gd name="connsiteX10" fmla="*/ 3481120 w 4353259"/>
                <a:gd name="connsiteY10" fmla="*/ 572325 h 572325"/>
                <a:gd name="connsiteX11" fmla="*/ 3900220 w 4353259"/>
                <a:gd name="connsiteY11" fmla="*/ 543750 h 572325"/>
                <a:gd name="connsiteX0" fmla="*/ 3843070 w 4353259"/>
                <a:gd name="connsiteY0" fmla="*/ 515175 h 580070"/>
                <a:gd name="connsiteX1" fmla="*/ 4224070 w 4353259"/>
                <a:gd name="connsiteY1" fmla="*/ 48450 h 580070"/>
                <a:gd name="connsiteX2" fmla="*/ 3595420 w 4353259"/>
                <a:gd name="connsiteY2" fmla="*/ 10350 h 580070"/>
                <a:gd name="connsiteX3" fmla="*/ 1566595 w 4353259"/>
                <a:gd name="connsiteY3" fmla="*/ 10350 h 580070"/>
                <a:gd name="connsiteX4" fmla="*/ 356920 w 4353259"/>
                <a:gd name="connsiteY4" fmla="*/ 67500 h 580070"/>
                <a:gd name="connsiteX5" fmla="*/ 23545 w 4353259"/>
                <a:gd name="connsiteY5" fmla="*/ 258000 h 580070"/>
                <a:gd name="connsiteX6" fmla="*/ 156895 w 4353259"/>
                <a:gd name="connsiteY6" fmla="*/ 515175 h 580070"/>
                <a:gd name="connsiteX7" fmla="*/ 1185595 w 4353259"/>
                <a:gd name="connsiteY7" fmla="*/ 543750 h 580070"/>
                <a:gd name="connsiteX8" fmla="*/ 1976170 w 4353259"/>
                <a:gd name="connsiteY8" fmla="*/ 543750 h 580070"/>
                <a:gd name="connsiteX9" fmla="*/ 2919145 w 4353259"/>
                <a:gd name="connsiteY9" fmla="*/ 543750 h 580070"/>
                <a:gd name="connsiteX10" fmla="*/ 3481120 w 4353259"/>
                <a:gd name="connsiteY10" fmla="*/ 572325 h 580070"/>
                <a:gd name="connsiteX11" fmla="*/ 4036745 w 4353259"/>
                <a:gd name="connsiteY11" fmla="*/ 569150 h 580070"/>
                <a:gd name="connsiteX0" fmla="*/ 3843070 w 4353259"/>
                <a:gd name="connsiteY0" fmla="*/ 515175 h 578731"/>
                <a:gd name="connsiteX1" fmla="*/ 4224070 w 4353259"/>
                <a:gd name="connsiteY1" fmla="*/ 48450 h 578731"/>
                <a:gd name="connsiteX2" fmla="*/ 3595420 w 4353259"/>
                <a:gd name="connsiteY2" fmla="*/ 10350 h 578731"/>
                <a:gd name="connsiteX3" fmla="*/ 1566595 w 4353259"/>
                <a:gd name="connsiteY3" fmla="*/ 10350 h 578731"/>
                <a:gd name="connsiteX4" fmla="*/ 356920 w 4353259"/>
                <a:gd name="connsiteY4" fmla="*/ 67500 h 578731"/>
                <a:gd name="connsiteX5" fmla="*/ 23545 w 4353259"/>
                <a:gd name="connsiteY5" fmla="*/ 258000 h 578731"/>
                <a:gd name="connsiteX6" fmla="*/ 156895 w 4353259"/>
                <a:gd name="connsiteY6" fmla="*/ 515175 h 578731"/>
                <a:gd name="connsiteX7" fmla="*/ 1185595 w 4353259"/>
                <a:gd name="connsiteY7" fmla="*/ 543750 h 578731"/>
                <a:gd name="connsiteX8" fmla="*/ 1976170 w 4353259"/>
                <a:gd name="connsiteY8" fmla="*/ 543750 h 578731"/>
                <a:gd name="connsiteX9" fmla="*/ 2919145 w 4353259"/>
                <a:gd name="connsiteY9" fmla="*/ 543750 h 578731"/>
                <a:gd name="connsiteX10" fmla="*/ 3481120 w 4353259"/>
                <a:gd name="connsiteY10" fmla="*/ 572325 h 578731"/>
                <a:gd name="connsiteX11" fmla="*/ 4036745 w 4353259"/>
                <a:gd name="connsiteY11" fmla="*/ 569150 h 578731"/>
                <a:gd name="connsiteX0" fmla="*/ 3843070 w 4383541"/>
                <a:gd name="connsiteY0" fmla="*/ 510837 h 574393"/>
                <a:gd name="connsiteX1" fmla="*/ 4224070 w 4383541"/>
                <a:gd name="connsiteY1" fmla="*/ 44112 h 574393"/>
                <a:gd name="connsiteX2" fmla="*/ 3595420 w 4383541"/>
                <a:gd name="connsiteY2" fmla="*/ 6012 h 574393"/>
                <a:gd name="connsiteX3" fmla="*/ 1566595 w 4383541"/>
                <a:gd name="connsiteY3" fmla="*/ 6012 h 574393"/>
                <a:gd name="connsiteX4" fmla="*/ 356920 w 4383541"/>
                <a:gd name="connsiteY4" fmla="*/ 63162 h 574393"/>
                <a:gd name="connsiteX5" fmla="*/ 23545 w 4383541"/>
                <a:gd name="connsiteY5" fmla="*/ 253662 h 574393"/>
                <a:gd name="connsiteX6" fmla="*/ 156895 w 4383541"/>
                <a:gd name="connsiteY6" fmla="*/ 510837 h 574393"/>
                <a:gd name="connsiteX7" fmla="*/ 1185595 w 4383541"/>
                <a:gd name="connsiteY7" fmla="*/ 539412 h 574393"/>
                <a:gd name="connsiteX8" fmla="*/ 1976170 w 4383541"/>
                <a:gd name="connsiteY8" fmla="*/ 539412 h 574393"/>
                <a:gd name="connsiteX9" fmla="*/ 2919145 w 4383541"/>
                <a:gd name="connsiteY9" fmla="*/ 539412 h 574393"/>
                <a:gd name="connsiteX10" fmla="*/ 3481120 w 4383541"/>
                <a:gd name="connsiteY10" fmla="*/ 567987 h 574393"/>
                <a:gd name="connsiteX11" fmla="*/ 4036745 w 4383541"/>
                <a:gd name="connsiteY11" fmla="*/ 564812 h 574393"/>
                <a:gd name="connsiteX0" fmla="*/ 3763695 w 4310829"/>
                <a:gd name="connsiteY0" fmla="*/ 508398 h 578304"/>
                <a:gd name="connsiteX1" fmla="*/ 4224070 w 4310829"/>
                <a:gd name="connsiteY1" fmla="*/ 48023 h 578304"/>
                <a:gd name="connsiteX2" fmla="*/ 3595420 w 4310829"/>
                <a:gd name="connsiteY2" fmla="*/ 9923 h 578304"/>
                <a:gd name="connsiteX3" fmla="*/ 1566595 w 4310829"/>
                <a:gd name="connsiteY3" fmla="*/ 9923 h 578304"/>
                <a:gd name="connsiteX4" fmla="*/ 356920 w 4310829"/>
                <a:gd name="connsiteY4" fmla="*/ 67073 h 578304"/>
                <a:gd name="connsiteX5" fmla="*/ 23545 w 4310829"/>
                <a:gd name="connsiteY5" fmla="*/ 257573 h 578304"/>
                <a:gd name="connsiteX6" fmla="*/ 156895 w 4310829"/>
                <a:gd name="connsiteY6" fmla="*/ 514748 h 578304"/>
                <a:gd name="connsiteX7" fmla="*/ 1185595 w 4310829"/>
                <a:gd name="connsiteY7" fmla="*/ 543323 h 578304"/>
                <a:gd name="connsiteX8" fmla="*/ 1976170 w 4310829"/>
                <a:gd name="connsiteY8" fmla="*/ 543323 h 578304"/>
                <a:gd name="connsiteX9" fmla="*/ 2919145 w 4310829"/>
                <a:gd name="connsiteY9" fmla="*/ 543323 h 578304"/>
                <a:gd name="connsiteX10" fmla="*/ 3481120 w 4310829"/>
                <a:gd name="connsiteY10" fmla="*/ 571898 h 578304"/>
                <a:gd name="connsiteX11" fmla="*/ 4036745 w 4310829"/>
                <a:gd name="connsiteY11" fmla="*/ 568723 h 578304"/>
                <a:gd name="connsiteX0" fmla="*/ 3763695 w 4332917"/>
                <a:gd name="connsiteY0" fmla="*/ 504487 h 574393"/>
                <a:gd name="connsiteX1" fmla="*/ 4224070 w 4332917"/>
                <a:gd name="connsiteY1" fmla="*/ 44112 h 574393"/>
                <a:gd name="connsiteX2" fmla="*/ 3595420 w 4332917"/>
                <a:gd name="connsiteY2" fmla="*/ 6012 h 574393"/>
                <a:gd name="connsiteX3" fmla="*/ 1566595 w 4332917"/>
                <a:gd name="connsiteY3" fmla="*/ 6012 h 574393"/>
                <a:gd name="connsiteX4" fmla="*/ 356920 w 4332917"/>
                <a:gd name="connsiteY4" fmla="*/ 63162 h 574393"/>
                <a:gd name="connsiteX5" fmla="*/ 23545 w 4332917"/>
                <a:gd name="connsiteY5" fmla="*/ 253662 h 574393"/>
                <a:gd name="connsiteX6" fmla="*/ 156895 w 4332917"/>
                <a:gd name="connsiteY6" fmla="*/ 510837 h 574393"/>
                <a:gd name="connsiteX7" fmla="*/ 1185595 w 4332917"/>
                <a:gd name="connsiteY7" fmla="*/ 539412 h 574393"/>
                <a:gd name="connsiteX8" fmla="*/ 1976170 w 4332917"/>
                <a:gd name="connsiteY8" fmla="*/ 539412 h 574393"/>
                <a:gd name="connsiteX9" fmla="*/ 2919145 w 4332917"/>
                <a:gd name="connsiteY9" fmla="*/ 539412 h 574393"/>
                <a:gd name="connsiteX10" fmla="*/ 3481120 w 4332917"/>
                <a:gd name="connsiteY10" fmla="*/ 567987 h 574393"/>
                <a:gd name="connsiteX11" fmla="*/ 4036745 w 4332917"/>
                <a:gd name="connsiteY11" fmla="*/ 564812 h 574393"/>
                <a:gd name="connsiteX0" fmla="*/ 3763695 w 4312994"/>
                <a:gd name="connsiteY0" fmla="*/ 504849 h 574755"/>
                <a:gd name="connsiteX1" fmla="*/ 4189145 w 4312994"/>
                <a:gd name="connsiteY1" fmla="*/ 50824 h 574755"/>
                <a:gd name="connsiteX2" fmla="*/ 3595420 w 4312994"/>
                <a:gd name="connsiteY2" fmla="*/ 6374 h 574755"/>
                <a:gd name="connsiteX3" fmla="*/ 1566595 w 4312994"/>
                <a:gd name="connsiteY3" fmla="*/ 6374 h 574755"/>
                <a:gd name="connsiteX4" fmla="*/ 356920 w 4312994"/>
                <a:gd name="connsiteY4" fmla="*/ 63524 h 574755"/>
                <a:gd name="connsiteX5" fmla="*/ 23545 w 4312994"/>
                <a:gd name="connsiteY5" fmla="*/ 254024 h 574755"/>
                <a:gd name="connsiteX6" fmla="*/ 156895 w 4312994"/>
                <a:gd name="connsiteY6" fmla="*/ 511199 h 574755"/>
                <a:gd name="connsiteX7" fmla="*/ 1185595 w 4312994"/>
                <a:gd name="connsiteY7" fmla="*/ 539774 h 574755"/>
                <a:gd name="connsiteX8" fmla="*/ 1976170 w 4312994"/>
                <a:gd name="connsiteY8" fmla="*/ 539774 h 574755"/>
                <a:gd name="connsiteX9" fmla="*/ 2919145 w 4312994"/>
                <a:gd name="connsiteY9" fmla="*/ 539774 h 574755"/>
                <a:gd name="connsiteX10" fmla="*/ 3481120 w 4312994"/>
                <a:gd name="connsiteY10" fmla="*/ 568349 h 574755"/>
                <a:gd name="connsiteX11" fmla="*/ 4036745 w 4312994"/>
                <a:gd name="connsiteY11" fmla="*/ 565174 h 574755"/>
                <a:gd name="connsiteX0" fmla="*/ 3763695 w 4312994"/>
                <a:gd name="connsiteY0" fmla="*/ 504849 h 574755"/>
                <a:gd name="connsiteX1" fmla="*/ 4189145 w 4312994"/>
                <a:gd name="connsiteY1" fmla="*/ 50824 h 574755"/>
                <a:gd name="connsiteX2" fmla="*/ 3595420 w 4312994"/>
                <a:gd name="connsiteY2" fmla="*/ 6374 h 574755"/>
                <a:gd name="connsiteX3" fmla="*/ 1566595 w 4312994"/>
                <a:gd name="connsiteY3" fmla="*/ 6374 h 574755"/>
                <a:gd name="connsiteX4" fmla="*/ 356920 w 4312994"/>
                <a:gd name="connsiteY4" fmla="*/ 63524 h 574755"/>
                <a:gd name="connsiteX5" fmla="*/ 23545 w 4312994"/>
                <a:gd name="connsiteY5" fmla="*/ 254024 h 574755"/>
                <a:gd name="connsiteX6" fmla="*/ 156895 w 4312994"/>
                <a:gd name="connsiteY6" fmla="*/ 511199 h 574755"/>
                <a:gd name="connsiteX7" fmla="*/ 1185595 w 4312994"/>
                <a:gd name="connsiteY7" fmla="*/ 539774 h 574755"/>
                <a:gd name="connsiteX8" fmla="*/ 1530877 w 4312994"/>
                <a:gd name="connsiteY8" fmla="*/ 546918 h 574755"/>
                <a:gd name="connsiteX9" fmla="*/ 2919145 w 4312994"/>
                <a:gd name="connsiteY9" fmla="*/ 539774 h 574755"/>
                <a:gd name="connsiteX10" fmla="*/ 3481120 w 4312994"/>
                <a:gd name="connsiteY10" fmla="*/ 568349 h 574755"/>
                <a:gd name="connsiteX11" fmla="*/ 4036745 w 4312994"/>
                <a:gd name="connsiteY11" fmla="*/ 565174 h 574755"/>
                <a:gd name="connsiteX0" fmla="*/ 3763695 w 4312994"/>
                <a:gd name="connsiteY0" fmla="*/ 504849 h 575012"/>
                <a:gd name="connsiteX1" fmla="*/ 4189145 w 4312994"/>
                <a:gd name="connsiteY1" fmla="*/ 50824 h 575012"/>
                <a:gd name="connsiteX2" fmla="*/ 3595420 w 4312994"/>
                <a:gd name="connsiteY2" fmla="*/ 6374 h 575012"/>
                <a:gd name="connsiteX3" fmla="*/ 1566595 w 4312994"/>
                <a:gd name="connsiteY3" fmla="*/ 6374 h 575012"/>
                <a:gd name="connsiteX4" fmla="*/ 356920 w 4312994"/>
                <a:gd name="connsiteY4" fmla="*/ 63524 h 575012"/>
                <a:gd name="connsiteX5" fmla="*/ 23545 w 4312994"/>
                <a:gd name="connsiteY5" fmla="*/ 254024 h 575012"/>
                <a:gd name="connsiteX6" fmla="*/ 156895 w 4312994"/>
                <a:gd name="connsiteY6" fmla="*/ 511199 h 575012"/>
                <a:gd name="connsiteX7" fmla="*/ 1185595 w 4312994"/>
                <a:gd name="connsiteY7" fmla="*/ 539774 h 575012"/>
                <a:gd name="connsiteX8" fmla="*/ 1530877 w 4312994"/>
                <a:gd name="connsiteY8" fmla="*/ 546918 h 575012"/>
                <a:gd name="connsiteX9" fmla="*/ 2128570 w 4312994"/>
                <a:gd name="connsiteY9" fmla="*/ 535011 h 575012"/>
                <a:gd name="connsiteX10" fmla="*/ 3481120 w 4312994"/>
                <a:gd name="connsiteY10" fmla="*/ 568349 h 575012"/>
                <a:gd name="connsiteX11" fmla="*/ 4036745 w 4312994"/>
                <a:gd name="connsiteY11" fmla="*/ 565174 h 575012"/>
                <a:gd name="connsiteX0" fmla="*/ 3763695 w 4312994"/>
                <a:gd name="connsiteY0" fmla="*/ 504849 h 565174"/>
                <a:gd name="connsiteX1" fmla="*/ 4189145 w 4312994"/>
                <a:gd name="connsiteY1" fmla="*/ 50824 h 565174"/>
                <a:gd name="connsiteX2" fmla="*/ 3595420 w 4312994"/>
                <a:gd name="connsiteY2" fmla="*/ 6374 h 565174"/>
                <a:gd name="connsiteX3" fmla="*/ 1566595 w 4312994"/>
                <a:gd name="connsiteY3" fmla="*/ 6374 h 565174"/>
                <a:gd name="connsiteX4" fmla="*/ 356920 w 4312994"/>
                <a:gd name="connsiteY4" fmla="*/ 63524 h 565174"/>
                <a:gd name="connsiteX5" fmla="*/ 23545 w 4312994"/>
                <a:gd name="connsiteY5" fmla="*/ 254024 h 565174"/>
                <a:gd name="connsiteX6" fmla="*/ 156895 w 4312994"/>
                <a:gd name="connsiteY6" fmla="*/ 511199 h 565174"/>
                <a:gd name="connsiteX7" fmla="*/ 1185595 w 4312994"/>
                <a:gd name="connsiteY7" fmla="*/ 539774 h 565174"/>
                <a:gd name="connsiteX8" fmla="*/ 1530877 w 4312994"/>
                <a:gd name="connsiteY8" fmla="*/ 546918 h 565174"/>
                <a:gd name="connsiteX9" fmla="*/ 2128570 w 4312994"/>
                <a:gd name="connsiteY9" fmla="*/ 535011 h 565174"/>
                <a:gd name="connsiteX10" fmla="*/ 2495283 w 4312994"/>
                <a:gd name="connsiteY10" fmla="*/ 549299 h 565174"/>
                <a:gd name="connsiteX11" fmla="*/ 4036745 w 4312994"/>
                <a:gd name="connsiteY11" fmla="*/ 565174 h 565174"/>
                <a:gd name="connsiteX0" fmla="*/ 3763695 w 4312994"/>
                <a:gd name="connsiteY0" fmla="*/ 504849 h 574699"/>
                <a:gd name="connsiteX1" fmla="*/ 4189145 w 4312994"/>
                <a:gd name="connsiteY1" fmla="*/ 50824 h 574699"/>
                <a:gd name="connsiteX2" fmla="*/ 3595420 w 4312994"/>
                <a:gd name="connsiteY2" fmla="*/ 6374 h 574699"/>
                <a:gd name="connsiteX3" fmla="*/ 1566595 w 4312994"/>
                <a:gd name="connsiteY3" fmla="*/ 6374 h 574699"/>
                <a:gd name="connsiteX4" fmla="*/ 356920 w 4312994"/>
                <a:gd name="connsiteY4" fmla="*/ 63524 h 574699"/>
                <a:gd name="connsiteX5" fmla="*/ 23545 w 4312994"/>
                <a:gd name="connsiteY5" fmla="*/ 254024 h 574699"/>
                <a:gd name="connsiteX6" fmla="*/ 156895 w 4312994"/>
                <a:gd name="connsiteY6" fmla="*/ 511199 h 574699"/>
                <a:gd name="connsiteX7" fmla="*/ 1185595 w 4312994"/>
                <a:gd name="connsiteY7" fmla="*/ 539774 h 574699"/>
                <a:gd name="connsiteX8" fmla="*/ 1530877 w 4312994"/>
                <a:gd name="connsiteY8" fmla="*/ 546918 h 574699"/>
                <a:gd name="connsiteX9" fmla="*/ 2128570 w 4312994"/>
                <a:gd name="connsiteY9" fmla="*/ 535011 h 574699"/>
                <a:gd name="connsiteX10" fmla="*/ 2495283 w 4312994"/>
                <a:gd name="connsiteY10" fmla="*/ 549299 h 574699"/>
                <a:gd name="connsiteX11" fmla="*/ 3127108 w 4312994"/>
                <a:gd name="connsiteY11" fmla="*/ 574699 h 574699"/>
                <a:gd name="connsiteX0" fmla="*/ 2863583 w 4217919"/>
                <a:gd name="connsiteY0" fmla="*/ 517291 h 575235"/>
                <a:gd name="connsiteX1" fmla="*/ 4189145 w 4217919"/>
                <a:gd name="connsiteY1" fmla="*/ 51360 h 575235"/>
                <a:gd name="connsiteX2" fmla="*/ 3595420 w 4217919"/>
                <a:gd name="connsiteY2" fmla="*/ 6910 h 575235"/>
                <a:gd name="connsiteX3" fmla="*/ 1566595 w 4217919"/>
                <a:gd name="connsiteY3" fmla="*/ 6910 h 575235"/>
                <a:gd name="connsiteX4" fmla="*/ 356920 w 4217919"/>
                <a:gd name="connsiteY4" fmla="*/ 64060 h 575235"/>
                <a:gd name="connsiteX5" fmla="*/ 23545 w 4217919"/>
                <a:gd name="connsiteY5" fmla="*/ 254560 h 575235"/>
                <a:gd name="connsiteX6" fmla="*/ 156895 w 4217919"/>
                <a:gd name="connsiteY6" fmla="*/ 511735 h 575235"/>
                <a:gd name="connsiteX7" fmla="*/ 1185595 w 4217919"/>
                <a:gd name="connsiteY7" fmla="*/ 540310 h 575235"/>
                <a:gd name="connsiteX8" fmla="*/ 1530877 w 4217919"/>
                <a:gd name="connsiteY8" fmla="*/ 547454 h 575235"/>
                <a:gd name="connsiteX9" fmla="*/ 2128570 w 4217919"/>
                <a:gd name="connsiteY9" fmla="*/ 535547 h 575235"/>
                <a:gd name="connsiteX10" fmla="*/ 2495283 w 4217919"/>
                <a:gd name="connsiteY10" fmla="*/ 549835 h 575235"/>
                <a:gd name="connsiteX11" fmla="*/ 3127108 w 4217919"/>
                <a:gd name="connsiteY11" fmla="*/ 575235 h 575235"/>
                <a:gd name="connsiteX0" fmla="*/ 2863583 w 4272084"/>
                <a:gd name="connsiteY0" fmla="*/ 542715 h 600659"/>
                <a:gd name="connsiteX1" fmla="*/ 4246295 w 4272084"/>
                <a:gd name="connsiteY1" fmla="*/ 438734 h 600659"/>
                <a:gd name="connsiteX2" fmla="*/ 3595420 w 4272084"/>
                <a:gd name="connsiteY2" fmla="*/ 32334 h 600659"/>
                <a:gd name="connsiteX3" fmla="*/ 1566595 w 4272084"/>
                <a:gd name="connsiteY3" fmla="*/ 32334 h 600659"/>
                <a:gd name="connsiteX4" fmla="*/ 356920 w 4272084"/>
                <a:gd name="connsiteY4" fmla="*/ 89484 h 600659"/>
                <a:gd name="connsiteX5" fmla="*/ 23545 w 4272084"/>
                <a:gd name="connsiteY5" fmla="*/ 279984 h 600659"/>
                <a:gd name="connsiteX6" fmla="*/ 156895 w 4272084"/>
                <a:gd name="connsiteY6" fmla="*/ 537159 h 600659"/>
                <a:gd name="connsiteX7" fmla="*/ 1185595 w 4272084"/>
                <a:gd name="connsiteY7" fmla="*/ 565734 h 600659"/>
                <a:gd name="connsiteX8" fmla="*/ 1530877 w 4272084"/>
                <a:gd name="connsiteY8" fmla="*/ 572878 h 600659"/>
                <a:gd name="connsiteX9" fmla="*/ 2128570 w 4272084"/>
                <a:gd name="connsiteY9" fmla="*/ 560971 h 600659"/>
                <a:gd name="connsiteX10" fmla="*/ 2495283 w 4272084"/>
                <a:gd name="connsiteY10" fmla="*/ 575259 h 600659"/>
                <a:gd name="connsiteX11" fmla="*/ 3127108 w 4272084"/>
                <a:gd name="connsiteY11" fmla="*/ 600659 h 600659"/>
                <a:gd name="connsiteX0" fmla="*/ 2863583 w 4249473"/>
                <a:gd name="connsiteY0" fmla="*/ 542715 h 606265"/>
                <a:gd name="connsiteX1" fmla="*/ 4246295 w 4249473"/>
                <a:gd name="connsiteY1" fmla="*/ 438734 h 606265"/>
                <a:gd name="connsiteX2" fmla="*/ 3595420 w 4249473"/>
                <a:gd name="connsiteY2" fmla="*/ 32334 h 606265"/>
                <a:gd name="connsiteX3" fmla="*/ 1566595 w 4249473"/>
                <a:gd name="connsiteY3" fmla="*/ 32334 h 606265"/>
                <a:gd name="connsiteX4" fmla="*/ 356920 w 4249473"/>
                <a:gd name="connsiteY4" fmla="*/ 89484 h 606265"/>
                <a:gd name="connsiteX5" fmla="*/ 23545 w 4249473"/>
                <a:gd name="connsiteY5" fmla="*/ 279984 h 606265"/>
                <a:gd name="connsiteX6" fmla="*/ 156895 w 4249473"/>
                <a:gd name="connsiteY6" fmla="*/ 537159 h 606265"/>
                <a:gd name="connsiteX7" fmla="*/ 1185595 w 4249473"/>
                <a:gd name="connsiteY7" fmla="*/ 565734 h 606265"/>
                <a:gd name="connsiteX8" fmla="*/ 1530877 w 4249473"/>
                <a:gd name="connsiteY8" fmla="*/ 572878 h 606265"/>
                <a:gd name="connsiteX9" fmla="*/ 2128570 w 4249473"/>
                <a:gd name="connsiteY9" fmla="*/ 560971 h 606265"/>
                <a:gd name="connsiteX10" fmla="*/ 2495283 w 4249473"/>
                <a:gd name="connsiteY10" fmla="*/ 575259 h 606265"/>
                <a:gd name="connsiteX11" fmla="*/ 3127108 w 4249473"/>
                <a:gd name="connsiteY11" fmla="*/ 600659 h 606265"/>
                <a:gd name="connsiteX0" fmla="*/ 2863583 w 4251831"/>
                <a:gd name="connsiteY0" fmla="*/ 534645 h 592589"/>
                <a:gd name="connsiteX1" fmla="*/ 4248676 w 4251831"/>
                <a:gd name="connsiteY1" fmla="*/ 321126 h 592589"/>
                <a:gd name="connsiteX2" fmla="*/ 3595420 w 4251831"/>
                <a:gd name="connsiteY2" fmla="*/ 24264 h 592589"/>
                <a:gd name="connsiteX3" fmla="*/ 1566595 w 4251831"/>
                <a:gd name="connsiteY3" fmla="*/ 24264 h 592589"/>
                <a:gd name="connsiteX4" fmla="*/ 356920 w 4251831"/>
                <a:gd name="connsiteY4" fmla="*/ 81414 h 592589"/>
                <a:gd name="connsiteX5" fmla="*/ 23545 w 4251831"/>
                <a:gd name="connsiteY5" fmla="*/ 271914 h 592589"/>
                <a:gd name="connsiteX6" fmla="*/ 156895 w 4251831"/>
                <a:gd name="connsiteY6" fmla="*/ 529089 h 592589"/>
                <a:gd name="connsiteX7" fmla="*/ 1185595 w 4251831"/>
                <a:gd name="connsiteY7" fmla="*/ 557664 h 592589"/>
                <a:gd name="connsiteX8" fmla="*/ 1530877 w 4251831"/>
                <a:gd name="connsiteY8" fmla="*/ 564808 h 592589"/>
                <a:gd name="connsiteX9" fmla="*/ 2128570 w 4251831"/>
                <a:gd name="connsiteY9" fmla="*/ 552901 h 592589"/>
                <a:gd name="connsiteX10" fmla="*/ 2495283 w 4251831"/>
                <a:gd name="connsiteY10" fmla="*/ 567189 h 592589"/>
                <a:gd name="connsiteX11" fmla="*/ 3127108 w 4251831"/>
                <a:gd name="connsiteY11" fmla="*/ 592589 h 592589"/>
                <a:gd name="connsiteX0" fmla="*/ 2863583 w 4248999"/>
                <a:gd name="connsiteY0" fmla="*/ 534645 h 592589"/>
                <a:gd name="connsiteX1" fmla="*/ 4248676 w 4248999"/>
                <a:gd name="connsiteY1" fmla="*/ 321126 h 592589"/>
                <a:gd name="connsiteX2" fmla="*/ 3595420 w 4248999"/>
                <a:gd name="connsiteY2" fmla="*/ 24264 h 592589"/>
                <a:gd name="connsiteX3" fmla="*/ 1566595 w 4248999"/>
                <a:gd name="connsiteY3" fmla="*/ 24264 h 592589"/>
                <a:gd name="connsiteX4" fmla="*/ 356920 w 4248999"/>
                <a:gd name="connsiteY4" fmla="*/ 81414 h 592589"/>
                <a:gd name="connsiteX5" fmla="*/ 23545 w 4248999"/>
                <a:gd name="connsiteY5" fmla="*/ 271914 h 592589"/>
                <a:gd name="connsiteX6" fmla="*/ 156895 w 4248999"/>
                <a:gd name="connsiteY6" fmla="*/ 529089 h 592589"/>
                <a:gd name="connsiteX7" fmla="*/ 1185595 w 4248999"/>
                <a:gd name="connsiteY7" fmla="*/ 557664 h 592589"/>
                <a:gd name="connsiteX8" fmla="*/ 1530877 w 4248999"/>
                <a:gd name="connsiteY8" fmla="*/ 564808 h 592589"/>
                <a:gd name="connsiteX9" fmla="*/ 2128570 w 4248999"/>
                <a:gd name="connsiteY9" fmla="*/ 552901 h 592589"/>
                <a:gd name="connsiteX10" fmla="*/ 2495283 w 4248999"/>
                <a:gd name="connsiteY10" fmla="*/ 567189 h 592589"/>
                <a:gd name="connsiteX11" fmla="*/ 3127108 w 4248999"/>
                <a:gd name="connsiteY11" fmla="*/ 592589 h 592589"/>
                <a:gd name="connsiteX0" fmla="*/ 2882633 w 4273357"/>
                <a:gd name="connsiteY0" fmla="*/ 506070 h 592589"/>
                <a:gd name="connsiteX1" fmla="*/ 4248676 w 4273357"/>
                <a:gd name="connsiteY1" fmla="*/ 321126 h 592589"/>
                <a:gd name="connsiteX2" fmla="*/ 3595420 w 4273357"/>
                <a:gd name="connsiteY2" fmla="*/ 24264 h 592589"/>
                <a:gd name="connsiteX3" fmla="*/ 1566595 w 4273357"/>
                <a:gd name="connsiteY3" fmla="*/ 24264 h 592589"/>
                <a:gd name="connsiteX4" fmla="*/ 356920 w 4273357"/>
                <a:gd name="connsiteY4" fmla="*/ 81414 h 592589"/>
                <a:gd name="connsiteX5" fmla="*/ 23545 w 4273357"/>
                <a:gd name="connsiteY5" fmla="*/ 271914 h 592589"/>
                <a:gd name="connsiteX6" fmla="*/ 156895 w 4273357"/>
                <a:gd name="connsiteY6" fmla="*/ 529089 h 592589"/>
                <a:gd name="connsiteX7" fmla="*/ 1185595 w 4273357"/>
                <a:gd name="connsiteY7" fmla="*/ 557664 h 592589"/>
                <a:gd name="connsiteX8" fmla="*/ 1530877 w 4273357"/>
                <a:gd name="connsiteY8" fmla="*/ 564808 h 592589"/>
                <a:gd name="connsiteX9" fmla="*/ 2128570 w 4273357"/>
                <a:gd name="connsiteY9" fmla="*/ 552901 h 592589"/>
                <a:gd name="connsiteX10" fmla="*/ 2495283 w 4273357"/>
                <a:gd name="connsiteY10" fmla="*/ 567189 h 592589"/>
                <a:gd name="connsiteX11" fmla="*/ 3127108 w 4273357"/>
                <a:gd name="connsiteY11" fmla="*/ 592589 h 592589"/>
                <a:gd name="connsiteX0" fmla="*/ 2882633 w 4248682"/>
                <a:gd name="connsiteY0" fmla="*/ 506070 h 592589"/>
                <a:gd name="connsiteX1" fmla="*/ 4248676 w 4248682"/>
                <a:gd name="connsiteY1" fmla="*/ 321126 h 592589"/>
                <a:gd name="connsiteX2" fmla="*/ 3595420 w 4248682"/>
                <a:gd name="connsiteY2" fmla="*/ 24264 h 592589"/>
                <a:gd name="connsiteX3" fmla="*/ 1566595 w 4248682"/>
                <a:gd name="connsiteY3" fmla="*/ 24264 h 592589"/>
                <a:gd name="connsiteX4" fmla="*/ 356920 w 4248682"/>
                <a:gd name="connsiteY4" fmla="*/ 81414 h 592589"/>
                <a:gd name="connsiteX5" fmla="*/ 23545 w 4248682"/>
                <a:gd name="connsiteY5" fmla="*/ 271914 h 592589"/>
                <a:gd name="connsiteX6" fmla="*/ 156895 w 4248682"/>
                <a:gd name="connsiteY6" fmla="*/ 529089 h 592589"/>
                <a:gd name="connsiteX7" fmla="*/ 1185595 w 4248682"/>
                <a:gd name="connsiteY7" fmla="*/ 557664 h 592589"/>
                <a:gd name="connsiteX8" fmla="*/ 1530877 w 4248682"/>
                <a:gd name="connsiteY8" fmla="*/ 564808 h 592589"/>
                <a:gd name="connsiteX9" fmla="*/ 2128570 w 4248682"/>
                <a:gd name="connsiteY9" fmla="*/ 552901 h 592589"/>
                <a:gd name="connsiteX10" fmla="*/ 2495283 w 4248682"/>
                <a:gd name="connsiteY10" fmla="*/ 567189 h 592589"/>
                <a:gd name="connsiteX11" fmla="*/ 3127108 w 4248682"/>
                <a:gd name="connsiteY11" fmla="*/ 592589 h 592589"/>
                <a:gd name="connsiteX0" fmla="*/ 2861796 w 4227845"/>
                <a:gd name="connsiteY0" fmla="*/ 506070 h 592589"/>
                <a:gd name="connsiteX1" fmla="*/ 4227839 w 4227845"/>
                <a:gd name="connsiteY1" fmla="*/ 321126 h 592589"/>
                <a:gd name="connsiteX2" fmla="*/ 3574583 w 4227845"/>
                <a:gd name="connsiteY2" fmla="*/ 24264 h 592589"/>
                <a:gd name="connsiteX3" fmla="*/ 1545758 w 4227845"/>
                <a:gd name="connsiteY3" fmla="*/ 24264 h 592589"/>
                <a:gd name="connsiteX4" fmla="*/ 336083 w 4227845"/>
                <a:gd name="connsiteY4" fmla="*/ 81414 h 592589"/>
                <a:gd name="connsiteX5" fmla="*/ 2708 w 4227845"/>
                <a:gd name="connsiteY5" fmla="*/ 271914 h 592589"/>
                <a:gd name="connsiteX6" fmla="*/ 236808 w 4227845"/>
                <a:gd name="connsiteY6" fmla="*/ 529089 h 592589"/>
                <a:gd name="connsiteX7" fmla="*/ 1164758 w 4227845"/>
                <a:gd name="connsiteY7" fmla="*/ 557664 h 592589"/>
                <a:gd name="connsiteX8" fmla="*/ 1510040 w 4227845"/>
                <a:gd name="connsiteY8" fmla="*/ 564808 h 592589"/>
                <a:gd name="connsiteX9" fmla="*/ 2107733 w 4227845"/>
                <a:gd name="connsiteY9" fmla="*/ 552901 h 592589"/>
                <a:gd name="connsiteX10" fmla="*/ 2474446 w 4227845"/>
                <a:gd name="connsiteY10" fmla="*/ 567189 h 592589"/>
                <a:gd name="connsiteX11" fmla="*/ 3106271 w 4227845"/>
                <a:gd name="connsiteY11" fmla="*/ 592589 h 592589"/>
                <a:gd name="connsiteX0" fmla="*/ 2861796 w 4249720"/>
                <a:gd name="connsiteY0" fmla="*/ 506070 h 592589"/>
                <a:gd name="connsiteX1" fmla="*/ 4227839 w 4249720"/>
                <a:gd name="connsiteY1" fmla="*/ 321126 h 592589"/>
                <a:gd name="connsiteX2" fmla="*/ 3574583 w 4249720"/>
                <a:gd name="connsiteY2" fmla="*/ 24264 h 592589"/>
                <a:gd name="connsiteX3" fmla="*/ 1545758 w 4249720"/>
                <a:gd name="connsiteY3" fmla="*/ 24264 h 592589"/>
                <a:gd name="connsiteX4" fmla="*/ 336083 w 4249720"/>
                <a:gd name="connsiteY4" fmla="*/ 81414 h 592589"/>
                <a:gd name="connsiteX5" fmla="*/ 2708 w 4249720"/>
                <a:gd name="connsiteY5" fmla="*/ 271914 h 592589"/>
                <a:gd name="connsiteX6" fmla="*/ 236808 w 4249720"/>
                <a:gd name="connsiteY6" fmla="*/ 529089 h 592589"/>
                <a:gd name="connsiteX7" fmla="*/ 1164758 w 4249720"/>
                <a:gd name="connsiteY7" fmla="*/ 557664 h 592589"/>
                <a:gd name="connsiteX8" fmla="*/ 1510040 w 4249720"/>
                <a:gd name="connsiteY8" fmla="*/ 564808 h 592589"/>
                <a:gd name="connsiteX9" fmla="*/ 2107733 w 4249720"/>
                <a:gd name="connsiteY9" fmla="*/ 552901 h 592589"/>
                <a:gd name="connsiteX10" fmla="*/ 2474446 w 4249720"/>
                <a:gd name="connsiteY10" fmla="*/ 567189 h 592589"/>
                <a:gd name="connsiteX11" fmla="*/ 3106271 w 4249720"/>
                <a:gd name="connsiteY11" fmla="*/ 592589 h 592589"/>
                <a:gd name="connsiteX0" fmla="*/ 2861796 w 4165747"/>
                <a:gd name="connsiteY0" fmla="*/ 502026 h 588545"/>
                <a:gd name="connsiteX1" fmla="*/ 4141480 w 4165747"/>
                <a:gd name="connsiteY1" fmla="*/ 261992 h 588545"/>
                <a:gd name="connsiteX2" fmla="*/ 3574583 w 4165747"/>
                <a:gd name="connsiteY2" fmla="*/ 20220 h 588545"/>
                <a:gd name="connsiteX3" fmla="*/ 1545758 w 4165747"/>
                <a:gd name="connsiteY3" fmla="*/ 20220 h 588545"/>
                <a:gd name="connsiteX4" fmla="*/ 336083 w 4165747"/>
                <a:gd name="connsiteY4" fmla="*/ 77370 h 588545"/>
                <a:gd name="connsiteX5" fmla="*/ 2708 w 4165747"/>
                <a:gd name="connsiteY5" fmla="*/ 267870 h 588545"/>
                <a:gd name="connsiteX6" fmla="*/ 236808 w 4165747"/>
                <a:gd name="connsiteY6" fmla="*/ 525045 h 588545"/>
                <a:gd name="connsiteX7" fmla="*/ 1164758 w 4165747"/>
                <a:gd name="connsiteY7" fmla="*/ 553620 h 588545"/>
                <a:gd name="connsiteX8" fmla="*/ 1510040 w 4165747"/>
                <a:gd name="connsiteY8" fmla="*/ 560764 h 588545"/>
                <a:gd name="connsiteX9" fmla="*/ 2107733 w 4165747"/>
                <a:gd name="connsiteY9" fmla="*/ 548857 h 588545"/>
                <a:gd name="connsiteX10" fmla="*/ 2474446 w 4165747"/>
                <a:gd name="connsiteY10" fmla="*/ 563145 h 588545"/>
                <a:gd name="connsiteX11" fmla="*/ 3106271 w 4165747"/>
                <a:gd name="connsiteY11" fmla="*/ 588545 h 588545"/>
                <a:gd name="connsiteX0" fmla="*/ 2861796 w 4157440"/>
                <a:gd name="connsiteY0" fmla="*/ 502026 h 588545"/>
                <a:gd name="connsiteX1" fmla="*/ 4141480 w 4157440"/>
                <a:gd name="connsiteY1" fmla="*/ 261992 h 588545"/>
                <a:gd name="connsiteX2" fmla="*/ 3445047 w 4157440"/>
                <a:gd name="connsiteY2" fmla="*/ 20220 h 588545"/>
                <a:gd name="connsiteX3" fmla="*/ 1545758 w 4157440"/>
                <a:gd name="connsiteY3" fmla="*/ 20220 h 588545"/>
                <a:gd name="connsiteX4" fmla="*/ 336083 w 4157440"/>
                <a:gd name="connsiteY4" fmla="*/ 77370 h 588545"/>
                <a:gd name="connsiteX5" fmla="*/ 2708 w 4157440"/>
                <a:gd name="connsiteY5" fmla="*/ 267870 h 588545"/>
                <a:gd name="connsiteX6" fmla="*/ 236808 w 4157440"/>
                <a:gd name="connsiteY6" fmla="*/ 525045 h 588545"/>
                <a:gd name="connsiteX7" fmla="*/ 1164758 w 4157440"/>
                <a:gd name="connsiteY7" fmla="*/ 553620 h 588545"/>
                <a:gd name="connsiteX8" fmla="*/ 1510040 w 4157440"/>
                <a:gd name="connsiteY8" fmla="*/ 560764 h 588545"/>
                <a:gd name="connsiteX9" fmla="*/ 2107733 w 4157440"/>
                <a:gd name="connsiteY9" fmla="*/ 548857 h 588545"/>
                <a:gd name="connsiteX10" fmla="*/ 2474446 w 4157440"/>
                <a:gd name="connsiteY10" fmla="*/ 563145 h 588545"/>
                <a:gd name="connsiteX11" fmla="*/ 3106271 w 4157440"/>
                <a:gd name="connsiteY11" fmla="*/ 588545 h 588545"/>
                <a:gd name="connsiteX0" fmla="*/ 2861796 w 4141499"/>
                <a:gd name="connsiteY0" fmla="*/ 502026 h 588545"/>
                <a:gd name="connsiteX1" fmla="*/ 4141480 w 4141499"/>
                <a:gd name="connsiteY1" fmla="*/ 261992 h 588545"/>
                <a:gd name="connsiteX2" fmla="*/ 3445047 w 4141499"/>
                <a:gd name="connsiteY2" fmla="*/ 20220 h 588545"/>
                <a:gd name="connsiteX3" fmla="*/ 1545758 w 4141499"/>
                <a:gd name="connsiteY3" fmla="*/ 20220 h 588545"/>
                <a:gd name="connsiteX4" fmla="*/ 336083 w 4141499"/>
                <a:gd name="connsiteY4" fmla="*/ 77370 h 588545"/>
                <a:gd name="connsiteX5" fmla="*/ 2708 w 4141499"/>
                <a:gd name="connsiteY5" fmla="*/ 267870 h 588545"/>
                <a:gd name="connsiteX6" fmla="*/ 236808 w 4141499"/>
                <a:gd name="connsiteY6" fmla="*/ 525045 h 588545"/>
                <a:gd name="connsiteX7" fmla="*/ 1164758 w 4141499"/>
                <a:gd name="connsiteY7" fmla="*/ 553620 h 588545"/>
                <a:gd name="connsiteX8" fmla="*/ 1510040 w 4141499"/>
                <a:gd name="connsiteY8" fmla="*/ 560764 h 588545"/>
                <a:gd name="connsiteX9" fmla="*/ 2107733 w 4141499"/>
                <a:gd name="connsiteY9" fmla="*/ 548857 h 588545"/>
                <a:gd name="connsiteX10" fmla="*/ 2474446 w 4141499"/>
                <a:gd name="connsiteY10" fmla="*/ 563145 h 588545"/>
                <a:gd name="connsiteX11" fmla="*/ 3106271 w 4141499"/>
                <a:gd name="connsiteY11" fmla="*/ 588545 h 58854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41499" h="588545">
                  <a:moveTo>
                    <a:pt x="2861796" y="502026"/>
                  </a:moveTo>
                  <a:cubicBezTo>
                    <a:pt x="3673008" y="551238"/>
                    <a:pt x="4145022" y="444604"/>
                    <a:pt x="4141480" y="261992"/>
                  </a:cubicBezTo>
                  <a:cubicBezTo>
                    <a:pt x="4137938" y="79380"/>
                    <a:pt x="3877667" y="60515"/>
                    <a:pt x="3445047" y="20220"/>
                  </a:cubicBezTo>
                  <a:cubicBezTo>
                    <a:pt x="3012427" y="-20075"/>
                    <a:pt x="2063919" y="10695"/>
                    <a:pt x="1545758" y="20220"/>
                  </a:cubicBezTo>
                  <a:cubicBezTo>
                    <a:pt x="1027597" y="29745"/>
                    <a:pt x="593258" y="36095"/>
                    <a:pt x="336083" y="77370"/>
                  </a:cubicBezTo>
                  <a:cubicBezTo>
                    <a:pt x="78908" y="118645"/>
                    <a:pt x="19254" y="193258"/>
                    <a:pt x="2708" y="267870"/>
                  </a:cubicBezTo>
                  <a:cubicBezTo>
                    <a:pt x="-13838" y="342482"/>
                    <a:pt x="43133" y="477420"/>
                    <a:pt x="236808" y="525045"/>
                  </a:cubicBezTo>
                  <a:cubicBezTo>
                    <a:pt x="430483" y="572670"/>
                    <a:pt x="952553" y="547667"/>
                    <a:pt x="1164758" y="553620"/>
                  </a:cubicBezTo>
                  <a:cubicBezTo>
                    <a:pt x="1376963" y="559573"/>
                    <a:pt x="1352878" y="561558"/>
                    <a:pt x="1510040" y="560764"/>
                  </a:cubicBezTo>
                  <a:cubicBezTo>
                    <a:pt x="1667202" y="559970"/>
                    <a:pt x="1946999" y="548460"/>
                    <a:pt x="2107733" y="548857"/>
                  </a:cubicBezTo>
                  <a:cubicBezTo>
                    <a:pt x="2268467" y="549254"/>
                    <a:pt x="2308023" y="556530"/>
                    <a:pt x="2474446" y="563145"/>
                  </a:cubicBezTo>
                  <a:lnTo>
                    <a:pt x="3106271" y="588545"/>
                  </a:lnTo>
                </a:path>
              </a:pathLst>
            </a:custGeom>
            <a:noFill/>
            <a:ln w="38100" cap="flat" cmpd="sng" algn="ctr">
              <a:solidFill>
                <a:srgbClr val="333f4f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2135" name="직사각형 3"/>
          <p:cNvSpPr/>
          <p:nvPr/>
        </p:nvSpPr>
        <p:spPr>
          <a:xfrm>
            <a:off x="6096000" y="2434486"/>
            <a:ext cx="4429102" cy="5481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rgbClr val="341886"/>
                </a:solidFill>
              </a:rPr>
              <a:t>I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nit.d</a:t>
            </a:r>
            <a:endParaRPr lang="en-US" altLang="ko-KR" sz="20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72837" y="1168850"/>
            <a:ext cx="9885797" cy="1915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rgbClr val="341886"/>
                </a:solidFill>
              </a:rPr>
              <a:t>Init(Initialization) 시스템</a:t>
            </a:r>
            <a:endParaRPr lang="en-US" altLang="ko-KR" sz="20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>
                <a:solidFill>
                  <a:prstClr val="black">
                    <a:lumMod val="65000"/>
                    <a:lumOff val="35000"/>
                  </a:prstClr>
                </a:solidFill>
              </a:rPr>
              <a:t>Linux </a:t>
            </a:r>
            <a:r>
              <a:rPr lang="ko-KR" altLang="en-US" sz="2000">
                <a:solidFill>
                  <a:prstClr val="black">
                    <a:lumMod val="65000"/>
                    <a:lumOff val="35000"/>
                  </a:prstClr>
                </a:solidFill>
              </a:rPr>
              <a:t>부팅시</a:t>
            </a:r>
            <a:r>
              <a:rPr lang="en-US" altLang="ko-KR" sz="200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>
                <a:solidFill>
                  <a:prstClr val="black">
                    <a:lumMod val="65000"/>
                    <a:lumOff val="35000"/>
                  </a:prstClr>
                </a:solidFill>
              </a:rPr>
              <a:t>여러가지 초기화 과정을 정상적으로 수행한 후 커널은 프로세스들을 만들어 사용자가 컴퓨터를 사용할 수 있는 환경을 만드는데 이때 </a:t>
            </a:r>
            <a:r>
              <a:rPr lang="en-US" altLang="ko-KR" sz="2000">
                <a:solidFill>
                  <a:prstClr val="black">
                    <a:lumMod val="65000"/>
                    <a:lumOff val="35000"/>
                  </a:prstClr>
                </a:solidFill>
              </a:rPr>
              <a:t>리눅스 커널 부팅이 완료된 뒤 실행되는 첫 번째 프로세스.</a:t>
            </a:r>
            <a:endParaRPr lang="en-US" altLang="ko-KR" sz="2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57329" y="2997"/>
            <a:ext cx="5788620" cy="90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i="1">
                <a:solidFill>
                  <a:srgbClr val="5b9bd5"/>
                </a:solidFill>
                <a:latin typeface="야놀자 야체 R"/>
                <a:ea typeface="야놀자 야체 R"/>
              </a:rPr>
              <a:t>01</a:t>
            </a:r>
            <a:r>
              <a:rPr lang="en-US" altLang="ko-KR" sz="3600" b="1" i="1">
                <a:solidFill>
                  <a:srgbClr val="5b9bd5"/>
                </a:solidFill>
                <a:latin typeface="야놀자 야체 B"/>
                <a:ea typeface="야놀자 야체 B"/>
              </a:rPr>
              <a:t>Init</a:t>
            </a:r>
            <a:endParaRPr lang="en-US" altLang="ko-KR" sz="3600" b="1" i="1">
              <a:solidFill>
                <a:srgbClr val="5b9bd5"/>
              </a:solidFill>
              <a:latin typeface="야놀자 야체 B"/>
              <a:ea typeface="야놀자 야체 B"/>
            </a:endParaRPr>
          </a:p>
        </p:txBody>
      </p:sp>
      <p:cxnSp>
        <p:nvCxnSpPr>
          <p:cNvPr id="2131" name=""/>
          <p:cNvCxnSpPr/>
          <p:nvPr/>
        </p:nvCxnSpPr>
        <p:spPr>
          <a:xfrm>
            <a:off x="1140732" y="889000"/>
            <a:ext cx="9910536" cy="0"/>
          </a:xfrm>
          <a:prstGeom prst="line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  <p:pic>
        <p:nvPicPr>
          <p:cNvPr id="2136" name=""/>
          <p:cNvPicPr>
            <a:picLocks noChangeAspect="1"/>
          </p:cNvPicPr>
          <p:nvPr/>
        </p:nvPicPr>
        <p:blipFill rotWithShape="1">
          <a:blip r:embed="rId2"/>
          <a:srcRect r="7050"/>
          <a:stretch>
            <a:fillRect/>
          </a:stretch>
        </p:blipFill>
        <p:spPr>
          <a:xfrm>
            <a:off x="1236891" y="3429000"/>
            <a:ext cx="9886398" cy="2456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72837" y="1168850"/>
            <a:ext cx="9885797" cy="2372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rgbClr val="341886"/>
                </a:solidFill>
              </a:rPr>
              <a:t>Init(Initialization) 시스템</a:t>
            </a:r>
            <a:endParaRPr lang="en-US" altLang="ko-KR" sz="2000" b="1">
              <a:solidFill>
                <a:srgbClr val="341886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>
                <a:solidFill>
                  <a:prstClr val="black">
                    <a:lumMod val="65000"/>
                    <a:lumOff val="35000"/>
                  </a:prstClr>
                </a:solidFill>
              </a:rPr>
              <a:t>커널이 직접 실행하는 유일한 프로세스</a:t>
            </a:r>
            <a:r>
              <a:rPr lang="en-US" altLang="ko-KR" sz="200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20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>
                <a:solidFill>
                  <a:prstClr val="black">
                    <a:lumMod val="65000"/>
                    <a:lumOff val="35000"/>
                  </a:prstClr>
                </a:solidFill>
              </a:rPr>
              <a:t>부모 프로세스를 가지지 않는 유일한 프로세스인 동시에</a:t>
            </a:r>
            <a:r>
              <a:rPr lang="en-US" altLang="ko-KR" sz="200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00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>
                <a:solidFill>
                  <a:prstClr val="black">
                    <a:lumMod val="65000"/>
                    <a:lumOff val="35000"/>
                  </a:prstClr>
                </a:solidFill>
              </a:rPr>
              <a:t>Init</a:t>
            </a:r>
            <a:r>
              <a:rPr lang="ko-KR" altLang="en-US" sz="2000">
                <a:solidFill>
                  <a:prstClr val="black">
                    <a:lumMod val="65000"/>
                    <a:lumOff val="35000"/>
                  </a:prstClr>
                </a:solidFill>
              </a:rPr>
              <a:t>을 제외한 나머지 모든 프로세스의 조상이된다</a:t>
            </a:r>
            <a:r>
              <a:rPr lang="en-US" altLang="ko-KR" sz="200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sz="2000">
                <a:solidFill>
                  <a:prstClr val="black">
                    <a:lumMod val="65000"/>
                    <a:lumOff val="35000"/>
                  </a:prstClr>
                </a:solidFill>
              </a:rPr>
              <a:t> 리눅스의 </a:t>
            </a:r>
            <a:r>
              <a:rPr lang="en-US" altLang="ko-KR" sz="2000">
                <a:solidFill>
                  <a:prstClr val="black">
                    <a:lumMod val="65000"/>
                    <a:lumOff val="35000"/>
                  </a:prstClr>
                </a:solidFill>
              </a:rPr>
              <a:t>Init</a:t>
            </a:r>
            <a:r>
              <a:rPr lang="ko-KR" altLang="en-US" sz="2000">
                <a:solidFill>
                  <a:prstClr val="black">
                    <a:lumMod val="65000"/>
                    <a:lumOff val="35000"/>
                  </a:prstClr>
                </a:solidFill>
              </a:rPr>
              <a:t>을 제외한 나머지 모든 프로세스는 모두 부모를 가진다</a:t>
            </a:r>
            <a:r>
              <a:rPr lang="en-US" altLang="ko-KR" sz="200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2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57329" y="2997"/>
            <a:ext cx="5788620" cy="90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i="1">
                <a:solidFill>
                  <a:srgbClr val="5b9bd5"/>
                </a:solidFill>
                <a:latin typeface="야놀자 야체 R"/>
                <a:ea typeface="야놀자 야체 R"/>
              </a:rPr>
              <a:t>01</a:t>
            </a:r>
            <a:r>
              <a:rPr lang="en-US" altLang="ko-KR" sz="3600" b="1" i="1">
                <a:solidFill>
                  <a:srgbClr val="5b9bd5"/>
                </a:solidFill>
                <a:latin typeface="야놀자 야체 B"/>
                <a:ea typeface="야놀자 야체 B"/>
              </a:rPr>
              <a:t>Init</a:t>
            </a:r>
            <a:endParaRPr lang="en-US" altLang="ko-KR" sz="3600" b="1" i="1">
              <a:solidFill>
                <a:srgbClr val="5b9bd5"/>
              </a:solidFill>
              <a:latin typeface="야놀자 야체 B"/>
              <a:ea typeface="야놀자 야체 B"/>
            </a:endParaRPr>
          </a:p>
        </p:txBody>
      </p:sp>
      <p:cxnSp>
        <p:nvCxnSpPr>
          <p:cNvPr id="2131" name=""/>
          <p:cNvCxnSpPr/>
          <p:nvPr/>
        </p:nvCxnSpPr>
        <p:spPr>
          <a:xfrm>
            <a:off x="1140732" y="889000"/>
            <a:ext cx="9910536" cy="0"/>
          </a:xfrm>
          <a:prstGeom prst="line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  <p:pic>
        <p:nvPicPr>
          <p:cNvPr id="2137" name=""/>
          <p:cNvPicPr>
            <a:picLocks noChangeAspect="1"/>
          </p:cNvPicPr>
          <p:nvPr/>
        </p:nvPicPr>
        <p:blipFill rotWithShape="1">
          <a:blip r:embed="rId2"/>
          <a:srcRect r="9330"/>
          <a:stretch>
            <a:fillRect/>
          </a:stretch>
        </p:blipFill>
        <p:spPr>
          <a:xfrm>
            <a:off x="1231859" y="3822881"/>
            <a:ext cx="9842458" cy="13916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257329" y="2997"/>
            <a:ext cx="5788620" cy="90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i="1">
                <a:solidFill>
                  <a:srgbClr val="5b9bd5"/>
                </a:solidFill>
                <a:latin typeface="야놀자 야체 R"/>
                <a:ea typeface="야놀자 야체 R"/>
              </a:rPr>
              <a:t>01</a:t>
            </a:r>
            <a:r>
              <a:rPr lang="en-US" altLang="ko-KR" sz="3600" b="1" i="1">
                <a:solidFill>
                  <a:srgbClr val="5b9bd5"/>
                </a:solidFill>
                <a:latin typeface="야놀자 야체 B"/>
                <a:ea typeface="야놀자 야체 B"/>
              </a:rPr>
              <a:t>Init</a:t>
            </a:r>
            <a:endParaRPr lang="en-US" altLang="ko-KR" sz="3600" b="1" i="1">
              <a:solidFill>
                <a:srgbClr val="5b9bd5"/>
              </a:solidFill>
              <a:latin typeface="야놀자 야체 B"/>
              <a:ea typeface="야놀자 야체 B"/>
            </a:endParaRPr>
          </a:p>
        </p:txBody>
      </p:sp>
      <p:cxnSp>
        <p:nvCxnSpPr>
          <p:cNvPr id="2131" name=""/>
          <p:cNvCxnSpPr/>
          <p:nvPr/>
        </p:nvCxnSpPr>
        <p:spPr>
          <a:xfrm>
            <a:off x="1140732" y="889000"/>
            <a:ext cx="9910536" cy="0"/>
          </a:xfrm>
          <a:prstGeom prst="line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  <p:sp>
        <p:nvSpPr>
          <p:cNvPr id="2136" name="직사각형 3"/>
          <p:cNvSpPr/>
          <p:nvPr/>
        </p:nvSpPr>
        <p:spPr>
          <a:xfrm>
            <a:off x="1184310" y="1191802"/>
            <a:ext cx="6576265" cy="37402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Init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의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 시스템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 부팅 과정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34188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1) 부트로더가 커널을 로드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2) 커널은 init을 실행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3) init은 설정파일은 읽고 다음 실행할 프로세스를 결정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4) init은 runlevel(시스템 상태) 설정 : 시스템이 실행되는 서비스와 프로세스 그룹을 결정한다.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5) init은 필요한 서비스와 데몬을 시작, 네트워크 설정 초기화, 사용자 로그인 허용 등 수행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1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78689" y="1590205"/>
            <a:ext cx="4319582" cy="36775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257329" y="2997"/>
            <a:ext cx="5788620" cy="90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i="1">
                <a:solidFill>
                  <a:srgbClr val="5b9bd5"/>
                </a:solidFill>
                <a:latin typeface="야놀자 야체 R"/>
                <a:ea typeface="야놀자 야체 R"/>
              </a:rPr>
              <a:t>01</a:t>
            </a:r>
            <a:r>
              <a:rPr lang="en-US" altLang="ko-KR" sz="3600" b="1" i="1">
                <a:solidFill>
                  <a:srgbClr val="5b9bd5"/>
                </a:solidFill>
                <a:latin typeface="야놀자 야체 B"/>
                <a:ea typeface="야놀자 야체 B"/>
              </a:rPr>
              <a:t>Init</a:t>
            </a:r>
            <a:endParaRPr lang="en-US" altLang="ko-KR" sz="3600" b="1" i="1">
              <a:solidFill>
                <a:srgbClr val="5b9bd5"/>
              </a:solidFill>
              <a:latin typeface="야놀자 야체 B"/>
              <a:ea typeface="야놀자 야체 B"/>
            </a:endParaRPr>
          </a:p>
        </p:txBody>
      </p:sp>
      <p:cxnSp>
        <p:nvCxnSpPr>
          <p:cNvPr id="2131" name=""/>
          <p:cNvCxnSpPr/>
          <p:nvPr/>
        </p:nvCxnSpPr>
        <p:spPr>
          <a:xfrm>
            <a:off x="1140732" y="889000"/>
            <a:ext cx="9910536" cy="0"/>
          </a:xfrm>
          <a:prstGeom prst="line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  <p:sp>
        <p:nvSpPr>
          <p:cNvPr id="2136" name="직사각형 3"/>
          <p:cNvSpPr/>
          <p:nvPr/>
        </p:nvSpPr>
        <p:spPr>
          <a:xfrm>
            <a:off x="1184312" y="1191799"/>
            <a:ext cx="9853509" cy="48832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Init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의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주요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기능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34188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1) 부팅 시스템 초기화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: 하드웨어와 운영 체제를 초기화. 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2) 프로세스 관리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: 사용자 인터페이스, 시스템 서비스, 백그라운드 프로세스 등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과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같은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운영 체제의 핵심 프로세스들을 시작하고 관리. 프로세스들을 시작하고 종료시키는 역할을 수행하며, 이를 통해 시스템의 안정성과 성능을 관리.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3) 서비스 관리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: 운영 체제에서 실행되는 다양한 서비스들을 관리. 이 서비스들은 백그라운드에서 동작하며, 네트워크 서비스, 시스템 로그, 스케줄링, 디바이스 관리 등 다양한 기능을 수행합니다. 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4)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시스템 상태 관리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: 시스템의 상태를 모니터링하고 관리. 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5) 실행 레벨 관리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: 실행 레벨(runlevel)을 사용하여 시스템의 동작 모드를 관리.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257329" y="2997"/>
            <a:ext cx="5788620" cy="90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i="1">
                <a:solidFill>
                  <a:srgbClr val="5b9bd5"/>
                </a:solidFill>
                <a:latin typeface="야놀자 야체 R"/>
                <a:ea typeface="야놀자 야체 R"/>
              </a:rPr>
              <a:t>02</a:t>
            </a:r>
            <a:r>
              <a:rPr lang="en-US" altLang="ko-KR" sz="3600" b="1" i="1">
                <a:solidFill>
                  <a:srgbClr val="5b9bd5"/>
                </a:solidFill>
                <a:latin typeface="야놀자 야체 B"/>
                <a:ea typeface="야놀자 야체 B"/>
              </a:rPr>
              <a:t>Init.d</a:t>
            </a:r>
            <a:endParaRPr lang="en-US" altLang="ko-KR" sz="3600" b="1" i="1">
              <a:solidFill>
                <a:srgbClr val="5b9bd5"/>
              </a:solidFill>
              <a:latin typeface="야놀자 야체 B"/>
              <a:ea typeface="야놀자 야체 B"/>
            </a:endParaRPr>
          </a:p>
        </p:txBody>
      </p:sp>
      <p:cxnSp>
        <p:nvCxnSpPr>
          <p:cNvPr id="2131" name=""/>
          <p:cNvCxnSpPr/>
          <p:nvPr/>
        </p:nvCxnSpPr>
        <p:spPr>
          <a:xfrm>
            <a:off x="1140732" y="889000"/>
            <a:ext cx="9910536" cy="0"/>
          </a:xfrm>
          <a:prstGeom prst="line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  <p:sp>
        <p:nvSpPr>
          <p:cNvPr id="2136" name="직사각형 3"/>
          <p:cNvSpPr/>
          <p:nvPr/>
        </p:nvSpPr>
        <p:spPr>
          <a:xfrm>
            <a:off x="1184312" y="1191802"/>
            <a:ext cx="9901941" cy="23686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/etc/init.d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34188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init 프로세스가 실행되기 위한 스크립트 파일들이 나뉘어서 보관된 디렉토리.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/etc/init.d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경로에 위치.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스크립트 파일은 개별 서비스의 시작, 중지, 다시 시작 등의 동작을 정의하고 실행.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스크립트 파일은 각각의 런레벨에 따라 실행.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1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1850" y="3917230"/>
            <a:ext cx="9958172" cy="19273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257329" y="2997"/>
            <a:ext cx="5788620" cy="90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i="1">
                <a:solidFill>
                  <a:srgbClr val="5b9bd5"/>
                </a:solidFill>
                <a:latin typeface="야놀자 야체 R"/>
                <a:ea typeface="야놀자 야체 R"/>
              </a:rPr>
              <a:t>03</a:t>
            </a:r>
            <a:r>
              <a:rPr lang="en-US" altLang="ko-KR" sz="3600" b="1" i="1">
                <a:solidFill>
                  <a:srgbClr val="5b9bd5"/>
                </a:solidFill>
                <a:latin typeface="야놀자 야체 B"/>
                <a:ea typeface="야놀자 야체 B"/>
              </a:rPr>
              <a:t>Runlevel</a:t>
            </a:r>
            <a:endParaRPr lang="en-US" altLang="ko-KR" sz="3600" b="1" i="1">
              <a:solidFill>
                <a:srgbClr val="5b9bd5"/>
              </a:solidFill>
              <a:latin typeface="야놀자 야체 B"/>
              <a:ea typeface="야놀자 야체 B"/>
            </a:endParaRPr>
          </a:p>
        </p:txBody>
      </p:sp>
      <p:cxnSp>
        <p:nvCxnSpPr>
          <p:cNvPr id="2131" name=""/>
          <p:cNvCxnSpPr/>
          <p:nvPr/>
        </p:nvCxnSpPr>
        <p:spPr>
          <a:xfrm>
            <a:off x="1140732" y="889000"/>
            <a:ext cx="9910536" cy="0"/>
          </a:xfrm>
          <a:prstGeom prst="line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  <p:sp>
        <p:nvSpPr>
          <p:cNvPr id="2136" name="직사각형 3"/>
          <p:cNvSpPr/>
          <p:nvPr/>
        </p:nvSpPr>
        <p:spPr>
          <a:xfrm>
            <a:off x="1184312" y="1191800"/>
            <a:ext cx="9853508" cy="51213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runlevel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34188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시스템의 실행 상태.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/etc/inittab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runlevel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특정 작업을 수행하기 위해 서로 다른 런레벨에 대한 설정 사용할 수 있다.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0: 시스템 종료 (Halt)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1: 시스템 복구 모드 (Single-User Mode)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2: 사용자 정의 런레벨 (사용자 정의)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3: 다중 사용자, 텍스트 기반 모드 (Multi-User Mode with Text-based Interface)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4: 사용자 정의 런레벨 (사용자 정의)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5: 다중 사용자, 그래픽 기반 모드 (Multi-User Mode with Graphical Interface)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6: 시스템 재부팅 (Reboot)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257329" y="2997"/>
            <a:ext cx="5788620" cy="90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i="1">
                <a:solidFill>
                  <a:srgbClr val="5b9bd5"/>
                </a:solidFill>
                <a:latin typeface="야놀자 야체 R"/>
                <a:ea typeface="야놀자 야체 R"/>
              </a:rPr>
              <a:t>04</a:t>
            </a:r>
            <a:r>
              <a:rPr lang="en-US" altLang="ko-KR" sz="3600" b="1" i="1">
                <a:solidFill>
                  <a:srgbClr val="5b9bd5"/>
                </a:solidFill>
                <a:latin typeface="야놀자 야체 B"/>
                <a:ea typeface="야놀자 야체 B"/>
              </a:rPr>
              <a:t>Init</a:t>
            </a:r>
            <a:r>
              <a:rPr lang="ko-KR" altLang="en-US" sz="3600" b="1" i="1">
                <a:solidFill>
                  <a:srgbClr val="5b9bd5"/>
                </a:solidFill>
                <a:latin typeface="야놀자 야체 B"/>
                <a:ea typeface="야놀자 야체 B"/>
              </a:rPr>
              <a:t> 시스템 종류</a:t>
            </a:r>
            <a:endParaRPr lang="ko-KR" altLang="en-US" sz="3600" b="1" i="1">
              <a:solidFill>
                <a:srgbClr val="5b9bd5"/>
              </a:solidFill>
              <a:latin typeface="야놀자 야체 B"/>
              <a:ea typeface="야놀자 야체 B"/>
            </a:endParaRPr>
          </a:p>
        </p:txBody>
      </p:sp>
      <p:cxnSp>
        <p:nvCxnSpPr>
          <p:cNvPr id="2131" name=""/>
          <p:cNvCxnSpPr/>
          <p:nvPr/>
        </p:nvCxnSpPr>
        <p:spPr>
          <a:xfrm>
            <a:off x="1140732" y="889000"/>
            <a:ext cx="9910536" cy="0"/>
          </a:xfrm>
          <a:prstGeom prst="line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  <p:sp>
        <p:nvSpPr>
          <p:cNvPr id="2136" name="직사각형 3"/>
          <p:cNvSpPr/>
          <p:nvPr/>
        </p:nvSpPr>
        <p:spPr>
          <a:xfrm>
            <a:off x="1184312" y="1191802"/>
            <a:ext cx="4429102" cy="5398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Init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시스템의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종류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341886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137" name=""/>
          <p:cNvGraphicFramePr>
            <a:graphicFrameLocks noGrp="1"/>
          </p:cNvGraphicFramePr>
          <p:nvPr/>
        </p:nvGraphicFramePr>
        <p:xfrm>
          <a:off x="1124771" y="1865895"/>
          <a:ext cx="9942456" cy="439290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0436"/>
                <a:gridCol w="5404711"/>
                <a:gridCol w="3087308"/>
              </a:tblGrid>
              <a:tr h="67434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>
                          <a:solidFill>
                            <a:schemeClr val="dk1"/>
                          </a:solidFill>
                        </a:rPr>
                        <a:t>init 시스템</a:t>
                      </a:r>
                      <a:endParaRPr lang="en-US" altLang="ko-KR" sz="2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 b="1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특징</a:t>
                      </a:r>
                      <a:endParaRPr lang="en-US" altLang="ko-KR" sz="2000" b="1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000">
                          <a:solidFill>
                            <a:schemeClr val="dk1"/>
                          </a:solidFill>
                        </a:rPr>
                        <a:t>비고</a:t>
                      </a:r>
                      <a:endParaRPr lang="ko-KR" altLang="en-US" sz="2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</a:tr>
              <a:tr h="701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>
                          <a:solidFill>
                            <a:schemeClr val="dk1"/>
                          </a:solidFill>
                        </a:rPr>
                        <a:t>SysV</a:t>
                      </a:r>
                      <a:endParaRPr lang="en-US" altLang="ko-KR" sz="2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>
                          <a:solidFill>
                            <a:schemeClr val="dk1"/>
                          </a:solidFill>
                        </a:rPr>
                        <a:t>initrc 파일을 통해서 시스템 서비스와 백그라운드 서비스를 실행</a:t>
                      </a:r>
                      <a:endParaRPr lang="en-US" altLang="ko-KR" sz="2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>
                          <a:solidFill>
                            <a:schemeClr val="dk1"/>
                          </a:solidFill>
                        </a:rPr>
                        <a:t>가장 오래된 Init 시스템</a:t>
                      </a:r>
                      <a:endParaRPr lang="en-US" altLang="ko-KR" sz="2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01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>
                          <a:solidFill>
                            <a:schemeClr val="dk1"/>
                          </a:solidFill>
                        </a:rPr>
                        <a:t>Upstart</a:t>
                      </a:r>
                      <a:endParaRPr lang="en-US" altLang="ko-KR" sz="2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>
                          <a:solidFill>
                            <a:schemeClr val="dk1"/>
                          </a:solidFill>
                        </a:rPr>
                        <a:t>이벤트 기반의 서비스 관리</a:t>
                      </a:r>
                      <a:endParaRPr lang="en-US" altLang="ko-KR" sz="2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>
                          <a:solidFill>
                            <a:schemeClr val="dk1"/>
                          </a:solidFill>
                        </a:rPr>
                        <a:t>Ubuntu에서 사용되던 Init 시스템</a:t>
                      </a:r>
                      <a:endParaRPr lang="en-US" altLang="ko-KR" sz="2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01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>
                          <a:solidFill>
                            <a:schemeClr val="dk1"/>
                          </a:solidFill>
                        </a:rPr>
                        <a:t>Runit</a:t>
                      </a:r>
                      <a:endParaRPr lang="en-US" altLang="ko-KR" sz="2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>
                          <a:solidFill>
                            <a:schemeClr val="dk1"/>
                          </a:solidFill>
                        </a:rPr>
                        <a:t>부팅 / 셧다운시 속도가 빠름</a:t>
                      </a:r>
                      <a:endParaRPr lang="en-US" altLang="ko-KR" sz="200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2000">
                          <a:solidFill>
                            <a:schemeClr val="dk1"/>
                          </a:solidFill>
                        </a:rPr>
                        <a:t>작은 코드베이스를 가졌으며, 포팅에 용이</a:t>
                      </a:r>
                      <a:endParaRPr lang="en-US" altLang="ko-KR" sz="2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>
                          <a:solidFill>
                            <a:schemeClr val="dk1"/>
                          </a:solidFill>
                        </a:rPr>
                        <a:t>가장 가벼운 Init 시스템, 임베디드 분야에서 사용</a:t>
                      </a:r>
                      <a:endParaRPr lang="en-US" altLang="ko-KR" sz="2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6154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>
                          <a:solidFill>
                            <a:schemeClr val="dk1"/>
                          </a:solidFill>
                        </a:rPr>
                        <a:t>Systemd</a:t>
                      </a:r>
                      <a:endParaRPr lang="en-US" altLang="ko-KR" sz="2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>
                          <a:solidFill>
                            <a:schemeClr val="dk1"/>
                          </a:solidFill>
                        </a:rPr>
                        <a:t>서비스를 "등록"하여 실행</a:t>
                      </a:r>
                      <a:endParaRPr lang="en-US" altLang="ko-KR" sz="200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2000">
                          <a:solidFill>
                            <a:schemeClr val="dk1"/>
                          </a:solidFill>
                        </a:rPr>
                        <a:t>이벤트 기반의 서비스 관리</a:t>
                      </a:r>
                      <a:endParaRPr lang="en-US" altLang="ko-KR" sz="200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2000">
                          <a:solidFill>
                            <a:schemeClr val="dk1"/>
                          </a:solidFill>
                        </a:rPr>
                        <a:t>저널링, 알람 등 자체적으로 다양한 기능 제공</a:t>
                      </a:r>
                      <a:endParaRPr lang="en-US" altLang="ko-KR" sz="200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2000">
                          <a:solidFill>
                            <a:schemeClr val="dk1"/>
                          </a:solidFill>
                        </a:rPr>
                        <a:t>다양한 시스템 관련 라이브러리(sdbus, sd-event 등) 제공</a:t>
                      </a:r>
                      <a:endParaRPr lang="en-US" altLang="ko-KR" sz="2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>
                          <a:solidFill>
                            <a:schemeClr val="dk1"/>
                          </a:solidFill>
                        </a:rPr>
                        <a:t>가장 많이 사용되며, 가장 기능이 많은 Init 시스템</a:t>
                      </a:r>
                      <a:endParaRPr lang="en-US" altLang="ko-KR" sz="2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526</ep:Words>
  <ep:PresentationFormat>와이드스크린</ep:PresentationFormat>
  <ep:Paragraphs>79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2019-10-17T04:28:27.000</dcterms:created>
  <dc:creator>조땡</dc:creator>
  <cp:lastModifiedBy>pc</cp:lastModifiedBy>
  <dcterms:modified xsi:type="dcterms:W3CDTF">2023-05-26T09:22:26.234</dcterms:modified>
  <cp:revision>35</cp:revision>
  <dc:title>PowerPoint 프레젠테이션</dc:title>
  <cp:version/>
</cp:coreProperties>
</file>