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</p:sldIdLst>
  <p:sldSz cx="51195288" cy="288147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>
        <p:scale>
          <a:sx n="66" d="100"/>
          <a:sy n="66" d="100"/>
        </p:scale>
        <p:origin x="-11664" y="-6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99451" y="4715692"/>
            <a:ext cx="38396704" cy="10031680"/>
          </a:xfrm>
        </p:spPr>
        <p:txBody>
          <a:bodyPr anchor="b"/>
          <a:lstStyle>
            <a:lvl1pPr algn="ctr">
              <a:defRPr sz="2521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99451" y="15134232"/>
            <a:ext cx="38396704" cy="6956808"/>
          </a:xfrm>
        </p:spPr>
        <p:txBody>
          <a:bodyPr/>
          <a:lstStyle>
            <a:lvl1pPr marL="0" indent="0" algn="ctr">
              <a:buNone/>
              <a:defRPr sz="10085"/>
            </a:lvl1pPr>
            <a:lvl2pPr marL="1920875" indent="0" algn="ctr">
              <a:buNone/>
              <a:defRPr sz="8405"/>
            </a:lvl2pPr>
            <a:lvl3pPr marL="3841750" indent="0" algn="ctr">
              <a:buNone/>
              <a:defRPr sz="7565"/>
            </a:lvl3pPr>
            <a:lvl4pPr marL="5762625" indent="0" algn="ctr">
              <a:buNone/>
              <a:defRPr sz="6725"/>
            </a:lvl4pPr>
            <a:lvl5pPr marL="7684135" indent="0" algn="ctr">
              <a:buNone/>
              <a:defRPr sz="6725"/>
            </a:lvl5pPr>
            <a:lvl6pPr marL="9605010" indent="0" algn="ctr">
              <a:buNone/>
              <a:defRPr sz="6725"/>
            </a:lvl6pPr>
            <a:lvl7pPr marL="11525885" indent="0" algn="ctr">
              <a:buNone/>
              <a:defRPr sz="6725"/>
            </a:lvl7pPr>
            <a:lvl8pPr marL="13446760" indent="0" algn="ctr">
              <a:buNone/>
              <a:defRPr sz="6725"/>
            </a:lvl8pPr>
            <a:lvl9pPr marL="15367635" indent="0" algn="ctr">
              <a:buNone/>
              <a:defRPr sz="6725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2023/10/27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2023/10/27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36855" y="1534100"/>
            <a:ext cx="11039052" cy="2441887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19698" y="1534100"/>
            <a:ext cx="32477212" cy="2441887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2023/10/27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2023/10/27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033" y="7183592"/>
            <a:ext cx="44156209" cy="11985988"/>
          </a:xfrm>
        </p:spPr>
        <p:txBody>
          <a:bodyPr anchor="b"/>
          <a:lstStyle>
            <a:lvl1pPr>
              <a:defRPr sz="2521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033" y="19282972"/>
            <a:ext cx="44156209" cy="6303148"/>
          </a:xfrm>
        </p:spPr>
        <p:txBody>
          <a:bodyPr/>
          <a:lstStyle>
            <a:lvl1pPr marL="0" indent="0">
              <a:buNone/>
              <a:defRPr sz="10085">
                <a:solidFill>
                  <a:schemeClr val="tx1">
                    <a:tint val="75000"/>
                  </a:schemeClr>
                </a:solidFill>
              </a:defRPr>
            </a:lvl1pPr>
            <a:lvl2pPr marL="1920875" indent="0">
              <a:buNone/>
              <a:defRPr sz="8405">
                <a:solidFill>
                  <a:schemeClr val="tx1">
                    <a:tint val="75000"/>
                  </a:schemeClr>
                </a:solidFill>
              </a:defRPr>
            </a:lvl2pPr>
            <a:lvl3pPr marL="3841750" indent="0">
              <a:buNone/>
              <a:defRPr sz="7565">
                <a:solidFill>
                  <a:schemeClr val="tx1">
                    <a:tint val="75000"/>
                  </a:schemeClr>
                </a:solidFill>
              </a:defRPr>
            </a:lvl3pPr>
            <a:lvl4pPr marL="5762625" indent="0">
              <a:buNone/>
              <a:defRPr sz="6725">
                <a:solidFill>
                  <a:schemeClr val="tx1">
                    <a:tint val="75000"/>
                  </a:schemeClr>
                </a:solidFill>
              </a:defRPr>
            </a:lvl4pPr>
            <a:lvl5pPr marL="7684135" indent="0">
              <a:buNone/>
              <a:defRPr sz="6725">
                <a:solidFill>
                  <a:schemeClr val="tx1">
                    <a:tint val="75000"/>
                  </a:schemeClr>
                </a:solidFill>
              </a:defRPr>
            </a:lvl5pPr>
            <a:lvl6pPr marL="9605010" indent="0">
              <a:buNone/>
              <a:defRPr sz="6725">
                <a:solidFill>
                  <a:schemeClr val="tx1">
                    <a:tint val="75000"/>
                  </a:schemeClr>
                </a:solidFill>
              </a:defRPr>
            </a:lvl6pPr>
            <a:lvl7pPr marL="11525885" indent="0">
              <a:buNone/>
              <a:defRPr sz="6725">
                <a:solidFill>
                  <a:schemeClr val="tx1">
                    <a:tint val="75000"/>
                  </a:schemeClr>
                </a:solidFill>
              </a:defRPr>
            </a:lvl7pPr>
            <a:lvl8pPr marL="13446760" indent="0">
              <a:buNone/>
              <a:defRPr sz="6725">
                <a:solidFill>
                  <a:schemeClr val="tx1">
                    <a:tint val="75000"/>
                  </a:schemeClr>
                </a:solidFill>
              </a:defRPr>
            </a:lvl8pPr>
            <a:lvl9pPr marL="15367635" indent="0">
              <a:buNone/>
              <a:defRPr sz="67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2023/10/27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19698" y="7670500"/>
            <a:ext cx="21758132" cy="18282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17775" y="7670500"/>
            <a:ext cx="21758132" cy="18282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2023/10/27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6366" y="1534100"/>
            <a:ext cx="44156209" cy="55694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6366" y="7063532"/>
            <a:ext cx="21658139" cy="3461728"/>
          </a:xfrm>
        </p:spPr>
        <p:txBody>
          <a:bodyPr anchor="b"/>
          <a:lstStyle>
            <a:lvl1pPr marL="0" indent="0">
              <a:buNone/>
              <a:defRPr sz="10085" b="1"/>
            </a:lvl1pPr>
            <a:lvl2pPr marL="1920875" indent="0">
              <a:buNone/>
              <a:defRPr sz="8405" b="1"/>
            </a:lvl2pPr>
            <a:lvl3pPr marL="3841750" indent="0">
              <a:buNone/>
              <a:defRPr sz="7565" b="1"/>
            </a:lvl3pPr>
            <a:lvl4pPr marL="5762625" indent="0">
              <a:buNone/>
              <a:defRPr sz="6725" b="1"/>
            </a:lvl4pPr>
            <a:lvl5pPr marL="7684135" indent="0">
              <a:buNone/>
              <a:defRPr sz="6725" b="1"/>
            </a:lvl5pPr>
            <a:lvl6pPr marL="9605010" indent="0">
              <a:buNone/>
              <a:defRPr sz="6725" b="1"/>
            </a:lvl6pPr>
            <a:lvl7pPr marL="11525885" indent="0">
              <a:buNone/>
              <a:defRPr sz="6725" b="1"/>
            </a:lvl7pPr>
            <a:lvl8pPr marL="13446760" indent="0">
              <a:buNone/>
              <a:defRPr sz="6725" b="1"/>
            </a:lvl8pPr>
            <a:lvl9pPr marL="15367635" indent="0">
              <a:buNone/>
              <a:defRPr sz="672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6366" y="10525260"/>
            <a:ext cx="21658139" cy="15481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17775" y="7063532"/>
            <a:ext cx="21764800" cy="3461728"/>
          </a:xfrm>
        </p:spPr>
        <p:txBody>
          <a:bodyPr anchor="b"/>
          <a:lstStyle>
            <a:lvl1pPr marL="0" indent="0">
              <a:buNone/>
              <a:defRPr sz="10085" b="1"/>
            </a:lvl1pPr>
            <a:lvl2pPr marL="1920875" indent="0">
              <a:buNone/>
              <a:defRPr sz="8405" b="1"/>
            </a:lvl2pPr>
            <a:lvl3pPr marL="3841750" indent="0">
              <a:buNone/>
              <a:defRPr sz="7565" b="1"/>
            </a:lvl3pPr>
            <a:lvl4pPr marL="5762625" indent="0">
              <a:buNone/>
              <a:defRPr sz="6725" b="1"/>
            </a:lvl4pPr>
            <a:lvl5pPr marL="7684135" indent="0">
              <a:buNone/>
              <a:defRPr sz="6725" b="1"/>
            </a:lvl5pPr>
            <a:lvl6pPr marL="9605010" indent="0">
              <a:buNone/>
              <a:defRPr sz="6725" b="1"/>
            </a:lvl6pPr>
            <a:lvl7pPr marL="11525885" indent="0">
              <a:buNone/>
              <a:defRPr sz="6725" b="1"/>
            </a:lvl7pPr>
            <a:lvl8pPr marL="13446760" indent="0">
              <a:buNone/>
              <a:defRPr sz="6725" b="1"/>
            </a:lvl8pPr>
            <a:lvl9pPr marL="15367635" indent="0">
              <a:buNone/>
              <a:defRPr sz="672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17775" y="10525260"/>
            <a:ext cx="21764800" cy="15481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2023/10/27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2023/10/27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2023/10/27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6366" y="1920960"/>
            <a:ext cx="16511914" cy="6723360"/>
          </a:xfrm>
        </p:spPr>
        <p:txBody>
          <a:bodyPr anchor="b"/>
          <a:lstStyle>
            <a:lvl1pPr>
              <a:defRPr sz="1344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4800" y="4148740"/>
            <a:ext cx="25917775" cy="20476900"/>
          </a:xfrm>
        </p:spPr>
        <p:txBody>
          <a:bodyPr/>
          <a:lstStyle>
            <a:lvl1pPr>
              <a:defRPr sz="13445"/>
            </a:lvl1pPr>
            <a:lvl2pPr>
              <a:defRPr sz="11765"/>
            </a:lvl2pPr>
            <a:lvl3pPr>
              <a:defRPr sz="10085"/>
            </a:lvl3pPr>
            <a:lvl4pPr>
              <a:defRPr sz="8405"/>
            </a:lvl4pPr>
            <a:lvl5pPr>
              <a:defRPr sz="8405"/>
            </a:lvl5pPr>
            <a:lvl6pPr>
              <a:defRPr sz="8405"/>
            </a:lvl6pPr>
            <a:lvl7pPr>
              <a:defRPr sz="8405"/>
            </a:lvl7pPr>
            <a:lvl8pPr>
              <a:defRPr sz="8405"/>
            </a:lvl8pPr>
            <a:lvl9pPr>
              <a:defRPr sz="840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6366" y="8644320"/>
            <a:ext cx="16511914" cy="16014672"/>
          </a:xfrm>
        </p:spPr>
        <p:txBody>
          <a:bodyPr/>
          <a:lstStyle>
            <a:lvl1pPr marL="0" indent="0">
              <a:buNone/>
              <a:defRPr sz="6725"/>
            </a:lvl1pPr>
            <a:lvl2pPr marL="1920875" indent="0">
              <a:buNone/>
              <a:defRPr sz="5880"/>
            </a:lvl2pPr>
            <a:lvl3pPr marL="3841750" indent="0">
              <a:buNone/>
              <a:defRPr sz="5040"/>
            </a:lvl3pPr>
            <a:lvl4pPr marL="5762625" indent="0">
              <a:buNone/>
              <a:defRPr sz="4200"/>
            </a:lvl4pPr>
            <a:lvl5pPr marL="7684135" indent="0">
              <a:buNone/>
              <a:defRPr sz="4200"/>
            </a:lvl5pPr>
            <a:lvl6pPr marL="9605010" indent="0">
              <a:buNone/>
              <a:defRPr sz="4200"/>
            </a:lvl6pPr>
            <a:lvl7pPr marL="11525885" indent="0">
              <a:buNone/>
              <a:defRPr sz="4200"/>
            </a:lvl7pPr>
            <a:lvl8pPr marL="13446760" indent="0">
              <a:buNone/>
              <a:defRPr sz="4200"/>
            </a:lvl8pPr>
            <a:lvl9pPr marL="15367635" indent="0">
              <a:buNone/>
              <a:defRPr sz="4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2023/10/27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6366" y="1920960"/>
            <a:ext cx="16511914" cy="6723360"/>
          </a:xfrm>
        </p:spPr>
        <p:txBody>
          <a:bodyPr anchor="b"/>
          <a:lstStyle>
            <a:lvl1pPr>
              <a:defRPr sz="1344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764800" y="4148740"/>
            <a:ext cx="25917775" cy="20476900"/>
          </a:xfrm>
        </p:spPr>
        <p:txBody>
          <a:bodyPr/>
          <a:lstStyle>
            <a:lvl1pPr marL="0" indent="0">
              <a:buNone/>
              <a:defRPr sz="13445"/>
            </a:lvl1pPr>
            <a:lvl2pPr marL="1920875" indent="0">
              <a:buNone/>
              <a:defRPr sz="11765"/>
            </a:lvl2pPr>
            <a:lvl3pPr marL="3841750" indent="0">
              <a:buNone/>
              <a:defRPr sz="10085"/>
            </a:lvl3pPr>
            <a:lvl4pPr marL="5762625" indent="0">
              <a:buNone/>
              <a:defRPr sz="8405"/>
            </a:lvl4pPr>
            <a:lvl5pPr marL="7684135" indent="0">
              <a:buNone/>
              <a:defRPr sz="8405"/>
            </a:lvl5pPr>
            <a:lvl6pPr marL="9605010" indent="0">
              <a:buNone/>
              <a:defRPr sz="8405"/>
            </a:lvl6pPr>
            <a:lvl7pPr marL="11525885" indent="0">
              <a:buNone/>
              <a:defRPr sz="8405"/>
            </a:lvl7pPr>
            <a:lvl8pPr marL="13446760" indent="0">
              <a:buNone/>
              <a:defRPr sz="8405"/>
            </a:lvl8pPr>
            <a:lvl9pPr marL="15367635" indent="0">
              <a:buNone/>
              <a:defRPr sz="840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6366" y="8644320"/>
            <a:ext cx="16511914" cy="16014672"/>
          </a:xfrm>
        </p:spPr>
        <p:txBody>
          <a:bodyPr/>
          <a:lstStyle>
            <a:lvl1pPr marL="0" indent="0">
              <a:buNone/>
              <a:defRPr sz="6725"/>
            </a:lvl1pPr>
            <a:lvl2pPr marL="1920875" indent="0">
              <a:buNone/>
              <a:defRPr sz="5880"/>
            </a:lvl2pPr>
            <a:lvl3pPr marL="3841750" indent="0">
              <a:buNone/>
              <a:defRPr sz="5040"/>
            </a:lvl3pPr>
            <a:lvl4pPr marL="5762625" indent="0">
              <a:buNone/>
              <a:defRPr sz="4200"/>
            </a:lvl4pPr>
            <a:lvl5pPr marL="7684135" indent="0">
              <a:buNone/>
              <a:defRPr sz="4200"/>
            </a:lvl5pPr>
            <a:lvl6pPr marL="9605010" indent="0">
              <a:buNone/>
              <a:defRPr sz="4200"/>
            </a:lvl6pPr>
            <a:lvl7pPr marL="11525885" indent="0">
              <a:buNone/>
              <a:defRPr sz="4200"/>
            </a:lvl7pPr>
            <a:lvl8pPr marL="13446760" indent="0">
              <a:buNone/>
              <a:defRPr sz="4200"/>
            </a:lvl8pPr>
            <a:lvl9pPr marL="15367635" indent="0">
              <a:buNone/>
              <a:defRPr sz="4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2023/10/27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19698" y="1534100"/>
            <a:ext cx="44156209" cy="5569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9698" y="7670500"/>
            <a:ext cx="44156209" cy="18282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19698" y="26706680"/>
            <a:ext cx="11519011" cy="1534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2023/10/27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58544" y="26706680"/>
            <a:ext cx="17278517" cy="1534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56896" y="26706680"/>
            <a:ext cx="11519011" cy="1534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841750" rtl="0" eaLnBrk="1" latinLnBrk="0" hangingPunct="1">
        <a:lnSpc>
          <a:spcPct val="90000"/>
        </a:lnSpc>
        <a:spcBef>
          <a:spcPct val="0"/>
        </a:spcBef>
        <a:buNone/>
        <a:defRPr sz="184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755" indent="-960755" algn="l" defTabSz="3841750" rtl="0" eaLnBrk="1" latinLnBrk="0" hangingPunct="1">
        <a:lnSpc>
          <a:spcPct val="90000"/>
        </a:lnSpc>
        <a:spcBef>
          <a:spcPts val="4210"/>
        </a:spcBef>
        <a:buFont typeface="Arial" panose="020B0604020202020204" pitchFamily="34" charset="0"/>
        <a:buChar char="•"/>
        <a:defRPr sz="11765" kern="1200">
          <a:solidFill>
            <a:schemeClr val="tx1"/>
          </a:solidFill>
          <a:latin typeface="+mn-lt"/>
          <a:ea typeface="+mn-ea"/>
          <a:cs typeface="+mn-cs"/>
        </a:defRPr>
      </a:lvl1pPr>
      <a:lvl2pPr marL="2881630" indent="-960755" algn="l" defTabSz="3841750" rtl="0" eaLnBrk="1" latinLnBrk="0" hangingPunct="1">
        <a:lnSpc>
          <a:spcPct val="90000"/>
        </a:lnSpc>
        <a:spcBef>
          <a:spcPct val="422000"/>
        </a:spcBef>
        <a:buFont typeface="Arial" panose="020B0604020202020204" pitchFamily="34" charset="0"/>
        <a:buChar char="•"/>
        <a:defRPr sz="10085" kern="1200">
          <a:solidFill>
            <a:schemeClr val="tx1"/>
          </a:solidFill>
          <a:latin typeface="+mn-lt"/>
          <a:ea typeface="+mn-ea"/>
          <a:cs typeface="+mn-cs"/>
        </a:defRPr>
      </a:lvl2pPr>
      <a:lvl3pPr marL="4802505" indent="-960755" algn="l" defTabSz="3841750" rtl="0" eaLnBrk="1" latinLnBrk="0" hangingPunct="1">
        <a:lnSpc>
          <a:spcPct val="90000"/>
        </a:lnSpc>
        <a:spcBef>
          <a:spcPct val="422000"/>
        </a:spcBef>
        <a:buFont typeface="Arial" panose="020B0604020202020204" pitchFamily="34" charset="0"/>
        <a:buChar char="•"/>
        <a:defRPr sz="8405" kern="1200">
          <a:solidFill>
            <a:schemeClr val="tx1"/>
          </a:solidFill>
          <a:latin typeface="+mn-lt"/>
          <a:ea typeface="+mn-ea"/>
          <a:cs typeface="+mn-cs"/>
        </a:defRPr>
      </a:lvl3pPr>
      <a:lvl4pPr marL="6723380" indent="-960755" algn="l" defTabSz="3841750" rtl="0" eaLnBrk="1" latinLnBrk="0" hangingPunct="1">
        <a:lnSpc>
          <a:spcPct val="90000"/>
        </a:lnSpc>
        <a:spcBef>
          <a:spcPct val="422000"/>
        </a:spcBef>
        <a:buFont typeface="Arial" panose="020B0604020202020204" pitchFamily="34" charset="0"/>
        <a:buChar char="•"/>
        <a:defRPr sz="7565" kern="1200">
          <a:solidFill>
            <a:schemeClr val="tx1"/>
          </a:solidFill>
          <a:latin typeface="+mn-lt"/>
          <a:ea typeface="+mn-ea"/>
          <a:cs typeface="+mn-cs"/>
        </a:defRPr>
      </a:lvl4pPr>
      <a:lvl5pPr marL="8644255" indent="-960755" algn="l" defTabSz="3841750" rtl="0" eaLnBrk="1" latinLnBrk="0" hangingPunct="1">
        <a:lnSpc>
          <a:spcPct val="90000"/>
        </a:lnSpc>
        <a:spcBef>
          <a:spcPct val="422000"/>
        </a:spcBef>
        <a:buFont typeface="Arial" panose="020B0604020202020204" pitchFamily="34" charset="0"/>
        <a:buChar char="•"/>
        <a:defRPr sz="7565" kern="1200">
          <a:solidFill>
            <a:schemeClr val="tx1"/>
          </a:solidFill>
          <a:latin typeface="+mn-lt"/>
          <a:ea typeface="+mn-ea"/>
          <a:cs typeface="+mn-cs"/>
        </a:defRPr>
      </a:lvl5pPr>
      <a:lvl6pPr marL="10565130" indent="-960755" algn="l" defTabSz="3841750" rtl="0" eaLnBrk="1" latinLnBrk="0" hangingPunct="1">
        <a:lnSpc>
          <a:spcPct val="90000"/>
        </a:lnSpc>
        <a:spcBef>
          <a:spcPct val="422000"/>
        </a:spcBef>
        <a:buFont typeface="Arial" panose="020B0604020202020204" pitchFamily="34" charset="0"/>
        <a:buChar char="•"/>
        <a:defRPr sz="7565" kern="1200">
          <a:solidFill>
            <a:schemeClr val="tx1"/>
          </a:solidFill>
          <a:latin typeface="+mn-lt"/>
          <a:ea typeface="+mn-ea"/>
          <a:cs typeface="+mn-cs"/>
        </a:defRPr>
      </a:lvl6pPr>
      <a:lvl7pPr marL="12486005" indent="-960755" algn="l" defTabSz="3841750" rtl="0" eaLnBrk="1" latinLnBrk="0" hangingPunct="1">
        <a:lnSpc>
          <a:spcPct val="90000"/>
        </a:lnSpc>
        <a:spcBef>
          <a:spcPct val="422000"/>
        </a:spcBef>
        <a:buFont typeface="Arial" panose="020B0604020202020204" pitchFamily="34" charset="0"/>
        <a:buChar char="•"/>
        <a:defRPr sz="7565" kern="1200">
          <a:solidFill>
            <a:schemeClr val="tx1"/>
          </a:solidFill>
          <a:latin typeface="+mn-lt"/>
          <a:ea typeface="+mn-ea"/>
          <a:cs typeface="+mn-cs"/>
        </a:defRPr>
      </a:lvl7pPr>
      <a:lvl8pPr marL="14407515" indent="-960755" algn="l" defTabSz="3841750" rtl="0" eaLnBrk="1" latinLnBrk="0" hangingPunct="1">
        <a:lnSpc>
          <a:spcPct val="90000"/>
        </a:lnSpc>
        <a:spcBef>
          <a:spcPct val="422000"/>
        </a:spcBef>
        <a:buFont typeface="Arial" panose="020B0604020202020204" pitchFamily="34" charset="0"/>
        <a:buChar char="•"/>
        <a:defRPr sz="7565" kern="1200">
          <a:solidFill>
            <a:schemeClr val="tx1"/>
          </a:solidFill>
          <a:latin typeface="+mn-lt"/>
          <a:ea typeface="+mn-ea"/>
          <a:cs typeface="+mn-cs"/>
        </a:defRPr>
      </a:lvl8pPr>
      <a:lvl9pPr marL="16328390" indent="-960755" algn="l" defTabSz="3841750" rtl="0" eaLnBrk="1" latinLnBrk="0" hangingPunct="1">
        <a:lnSpc>
          <a:spcPct val="90000"/>
        </a:lnSpc>
        <a:spcBef>
          <a:spcPct val="422000"/>
        </a:spcBef>
        <a:buFont typeface="Arial" panose="020B0604020202020204" pitchFamily="34" charset="0"/>
        <a:buChar char="•"/>
        <a:defRPr sz="75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1750" rtl="0" eaLnBrk="1" latinLnBrk="0" hangingPunct="1">
        <a:defRPr sz="7565" kern="1200">
          <a:solidFill>
            <a:schemeClr val="tx1"/>
          </a:solidFill>
          <a:latin typeface="+mn-lt"/>
          <a:ea typeface="+mn-ea"/>
          <a:cs typeface="+mn-cs"/>
        </a:defRPr>
      </a:lvl1pPr>
      <a:lvl2pPr marL="1920875" algn="l" defTabSz="3841750" rtl="0" eaLnBrk="1" latinLnBrk="0" hangingPunct="1">
        <a:defRPr sz="7565" kern="1200">
          <a:solidFill>
            <a:schemeClr val="tx1"/>
          </a:solidFill>
          <a:latin typeface="+mn-lt"/>
          <a:ea typeface="+mn-ea"/>
          <a:cs typeface="+mn-cs"/>
        </a:defRPr>
      </a:lvl2pPr>
      <a:lvl3pPr marL="3841750" algn="l" defTabSz="3841750" rtl="0" eaLnBrk="1" latinLnBrk="0" hangingPunct="1">
        <a:defRPr sz="7565" kern="1200">
          <a:solidFill>
            <a:schemeClr val="tx1"/>
          </a:solidFill>
          <a:latin typeface="+mn-lt"/>
          <a:ea typeface="+mn-ea"/>
          <a:cs typeface="+mn-cs"/>
        </a:defRPr>
      </a:lvl3pPr>
      <a:lvl4pPr marL="5762625" algn="l" defTabSz="3841750" rtl="0" eaLnBrk="1" latinLnBrk="0" hangingPunct="1">
        <a:defRPr sz="7565" kern="1200">
          <a:solidFill>
            <a:schemeClr val="tx1"/>
          </a:solidFill>
          <a:latin typeface="+mn-lt"/>
          <a:ea typeface="+mn-ea"/>
          <a:cs typeface="+mn-cs"/>
        </a:defRPr>
      </a:lvl4pPr>
      <a:lvl5pPr marL="7684135" algn="l" defTabSz="3841750" rtl="0" eaLnBrk="1" latinLnBrk="0" hangingPunct="1">
        <a:defRPr sz="7565" kern="1200">
          <a:solidFill>
            <a:schemeClr val="tx1"/>
          </a:solidFill>
          <a:latin typeface="+mn-lt"/>
          <a:ea typeface="+mn-ea"/>
          <a:cs typeface="+mn-cs"/>
        </a:defRPr>
      </a:lvl5pPr>
      <a:lvl6pPr marL="9605010" algn="l" defTabSz="3841750" rtl="0" eaLnBrk="1" latinLnBrk="0" hangingPunct="1">
        <a:defRPr sz="7565" kern="1200">
          <a:solidFill>
            <a:schemeClr val="tx1"/>
          </a:solidFill>
          <a:latin typeface="+mn-lt"/>
          <a:ea typeface="+mn-ea"/>
          <a:cs typeface="+mn-cs"/>
        </a:defRPr>
      </a:lvl6pPr>
      <a:lvl7pPr marL="11525885" algn="l" defTabSz="3841750" rtl="0" eaLnBrk="1" latinLnBrk="0" hangingPunct="1">
        <a:defRPr sz="7565" kern="1200">
          <a:solidFill>
            <a:schemeClr val="tx1"/>
          </a:solidFill>
          <a:latin typeface="+mn-lt"/>
          <a:ea typeface="+mn-ea"/>
          <a:cs typeface="+mn-cs"/>
        </a:defRPr>
      </a:lvl7pPr>
      <a:lvl8pPr marL="13446760" algn="l" defTabSz="3841750" rtl="0" eaLnBrk="1" latinLnBrk="0" hangingPunct="1">
        <a:defRPr sz="7565" kern="1200">
          <a:solidFill>
            <a:schemeClr val="tx1"/>
          </a:solidFill>
          <a:latin typeface="+mn-lt"/>
          <a:ea typeface="+mn-ea"/>
          <a:cs typeface="+mn-cs"/>
        </a:defRPr>
      </a:lvl8pPr>
      <a:lvl9pPr marL="15367635" algn="l" defTabSz="3841750" rtl="0" eaLnBrk="1" latinLnBrk="0" hangingPunct="1">
        <a:defRPr sz="75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jpeg"/><Relationship Id="rId21" Type="http://schemas.openxmlformats.org/officeDocument/2006/relationships/image" Target="../media/image20.jpeg"/><Relationship Id="rId42" Type="http://schemas.openxmlformats.org/officeDocument/2006/relationships/image" Target="../media/image41.jpeg"/><Relationship Id="rId47" Type="http://schemas.openxmlformats.org/officeDocument/2006/relationships/image" Target="../media/image46.jpeg"/><Relationship Id="rId63" Type="http://schemas.openxmlformats.org/officeDocument/2006/relationships/image" Target="../media/image62.jpeg"/><Relationship Id="rId68" Type="http://schemas.openxmlformats.org/officeDocument/2006/relationships/image" Target="../media/image67.jpeg"/><Relationship Id="rId84" Type="http://schemas.openxmlformats.org/officeDocument/2006/relationships/image" Target="../media/image83.jpeg"/><Relationship Id="rId89" Type="http://schemas.openxmlformats.org/officeDocument/2006/relationships/image" Target="../media/image88.jpeg"/><Relationship Id="rId112" Type="http://schemas.openxmlformats.org/officeDocument/2006/relationships/image" Target="../media/image111.jpe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29" Type="http://schemas.openxmlformats.org/officeDocument/2006/relationships/image" Target="../media/image28.jpeg"/><Relationship Id="rId107" Type="http://schemas.openxmlformats.org/officeDocument/2006/relationships/image" Target="../media/image106.jpeg"/><Relationship Id="rId11" Type="http://schemas.openxmlformats.org/officeDocument/2006/relationships/image" Target="../media/image10.jpeg"/><Relationship Id="rId24" Type="http://schemas.openxmlformats.org/officeDocument/2006/relationships/image" Target="../media/image23.jpeg"/><Relationship Id="rId32" Type="http://schemas.openxmlformats.org/officeDocument/2006/relationships/image" Target="../media/image31.jpeg"/><Relationship Id="rId37" Type="http://schemas.openxmlformats.org/officeDocument/2006/relationships/image" Target="../media/image36.jpeg"/><Relationship Id="rId40" Type="http://schemas.openxmlformats.org/officeDocument/2006/relationships/image" Target="../media/image39.jpeg"/><Relationship Id="rId45" Type="http://schemas.openxmlformats.org/officeDocument/2006/relationships/image" Target="../media/image44.jpeg"/><Relationship Id="rId53" Type="http://schemas.openxmlformats.org/officeDocument/2006/relationships/image" Target="../media/image52.jpeg"/><Relationship Id="rId58" Type="http://schemas.openxmlformats.org/officeDocument/2006/relationships/image" Target="../media/image57.jpeg"/><Relationship Id="rId66" Type="http://schemas.openxmlformats.org/officeDocument/2006/relationships/image" Target="../media/image65.jpeg"/><Relationship Id="rId74" Type="http://schemas.openxmlformats.org/officeDocument/2006/relationships/image" Target="../media/image73.jpeg"/><Relationship Id="rId79" Type="http://schemas.openxmlformats.org/officeDocument/2006/relationships/image" Target="../media/image78.jpeg"/><Relationship Id="rId87" Type="http://schemas.openxmlformats.org/officeDocument/2006/relationships/image" Target="../media/image86.jpeg"/><Relationship Id="rId102" Type="http://schemas.openxmlformats.org/officeDocument/2006/relationships/image" Target="../media/image101.jpeg"/><Relationship Id="rId110" Type="http://schemas.openxmlformats.org/officeDocument/2006/relationships/image" Target="../media/image109.jpeg"/><Relationship Id="rId5" Type="http://schemas.openxmlformats.org/officeDocument/2006/relationships/image" Target="../media/image4.jpeg"/><Relationship Id="rId61" Type="http://schemas.openxmlformats.org/officeDocument/2006/relationships/image" Target="../media/image60.jpeg"/><Relationship Id="rId82" Type="http://schemas.openxmlformats.org/officeDocument/2006/relationships/image" Target="../media/image81.jpeg"/><Relationship Id="rId90" Type="http://schemas.openxmlformats.org/officeDocument/2006/relationships/image" Target="../media/image89.jpeg"/><Relationship Id="rId95" Type="http://schemas.openxmlformats.org/officeDocument/2006/relationships/image" Target="../media/image94.jpeg"/><Relationship Id="rId19" Type="http://schemas.openxmlformats.org/officeDocument/2006/relationships/image" Target="../media/image18.jpeg"/><Relationship Id="rId14" Type="http://schemas.openxmlformats.org/officeDocument/2006/relationships/image" Target="../media/image13.jpeg"/><Relationship Id="rId22" Type="http://schemas.openxmlformats.org/officeDocument/2006/relationships/image" Target="../media/image21.jpeg"/><Relationship Id="rId27" Type="http://schemas.openxmlformats.org/officeDocument/2006/relationships/image" Target="../media/image26.jpeg"/><Relationship Id="rId30" Type="http://schemas.openxmlformats.org/officeDocument/2006/relationships/image" Target="../media/image29.jpeg"/><Relationship Id="rId35" Type="http://schemas.openxmlformats.org/officeDocument/2006/relationships/image" Target="../media/image34.jpeg"/><Relationship Id="rId43" Type="http://schemas.openxmlformats.org/officeDocument/2006/relationships/image" Target="../media/image42.jpeg"/><Relationship Id="rId48" Type="http://schemas.openxmlformats.org/officeDocument/2006/relationships/image" Target="../media/image47.jpeg"/><Relationship Id="rId56" Type="http://schemas.openxmlformats.org/officeDocument/2006/relationships/image" Target="../media/image55.jpeg"/><Relationship Id="rId64" Type="http://schemas.openxmlformats.org/officeDocument/2006/relationships/image" Target="../media/image63.jpeg"/><Relationship Id="rId69" Type="http://schemas.openxmlformats.org/officeDocument/2006/relationships/image" Target="../media/image68.jpeg"/><Relationship Id="rId77" Type="http://schemas.openxmlformats.org/officeDocument/2006/relationships/image" Target="../media/image76.jpeg"/><Relationship Id="rId100" Type="http://schemas.openxmlformats.org/officeDocument/2006/relationships/image" Target="../media/image99.jpeg"/><Relationship Id="rId105" Type="http://schemas.openxmlformats.org/officeDocument/2006/relationships/image" Target="../media/image104.jpeg"/><Relationship Id="rId113" Type="http://schemas.openxmlformats.org/officeDocument/2006/relationships/image" Target="../media/image112.jpeg"/><Relationship Id="rId8" Type="http://schemas.openxmlformats.org/officeDocument/2006/relationships/image" Target="../media/image7.jpeg"/><Relationship Id="rId51" Type="http://schemas.openxmlformats.org/officeDocument/2006/relationships/image" Target="../media/image50.jpeg"/><Relationship Id="rId72" Type="http://schemas.openxmlformats.org/officeDocument/2006/relationships/image" Target="../media/image71.jpeg"/><Relationship Id="rId80" Type="http://schemas.openxmlformats.org/officeDocument/2006/relationships/image" Target="../media/image79.jpeg"/><Relationship Id="rId85" Type="http://schemas.openxmlformats.org/officeDocument/2006/relationships/image" Target="../media/image84.jpeg"/><Relationship Id="rId93" Type="http://schemas.openxmlformats.org/officeDocument/2006/relationships/image" Target="../media/image92.jpeg"/><Relationship Id="rId98" Type="http://schemas.openxmlformats.org/officeDocument/2006/relationships/image" Target="../media/image97.jpeg"/><Relationship Id="rId3" Type="http://schemas.openxmlformats.org/officeDocument/2006/relationships/image" Target="../media/image2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5" Type="http://schemas.openxmlformats.org/officeDocument/2006/relationships/image" Target="../media/image24.jpeg"/><Relationship Id="rId33" Type="http://schemas.openxmlformats.org/officeDocument/2006/relationships/image" Target="../media/image32.jpeg"/><Relationship Id="rId38" Type="http://schemas.openxmlformats.org/officeDocument/2006/relationships/image" Target="../media/image37.jpeg"/><Relationship Id="rId46" Type="http://schemas.openxmlformats.org/officeDocument/2006/relationships/image" Target="../media/image45.jpeg"/><Relationship Id="rId59" Type="http://schemas.openxmlformats.org/officeDocument/2006/relationships/image" Target="../media/image58.jpeg"/><Relationship Id="rId67" Type="http://schemas.openxmlformats.org/officeDocument/2006/relationships/image" Target="../media/image66.jpeg"/><Relationship Id="rId103" Type="http://schemas.openxmlformats.org/officeDocument/2006/relationships/image" Target="../media/image102.jpeg"/><Relationship Id="rId108" Type="http://schemas.openxmlformats.org/officeDocument/2006/relationships/image" Target="../media/image107.jpeg"/><Relationship Id="rId20" Type="http://schemas.openxmlformats.org/officeDocument/2006/relationships/image" Target="../media/image19.jpeg"/><Relationship Id="rId41" Type="http://schemas.openxmlformats.org/officeDocument/2006/relationships/image" Target="../media/image40.jpeg"/><Relationship Id="rId54" Type="http://schemas.openxmlformats.org/officeDocument/2006/relationships/image" Target="../media/image53.jpeg"/><Relationship Id="rId62" Type="http://schemas.openxmlformats.org/officeDocument/2006/relationships/image" Target="../media/image61.jpeg"/><Relationship Id="rId70" Type="http://schemas.openxmlformats.org/officeDocument/2006/relationships/image" Target="../media/image69.jpeg"/><Relationship Id="rId75" Type="http://schemas.openxmlformats.org/officeDocument/2006/relationships/image" Target="../media/image74.jpeg"/><Relationship Id="rId83" Type="http://schemas.openxmlformats.org/officeDocument/2006/relationships/image" Target="../media/image82.jpeg"/><Relationship Id="rId88" Type="http://schemas.openxmlformats.org/officeDocument/2006/relationships/image" Target="../media/image87.jpeg"/><Relationship Id="rId91" Type="http://schemas.openxmlformats.org/officeDocument/2006/relationships/image" Target="../media/image90.jpeg"/><Relationship Id="rId96" Type="http://schemas.openxmlformats.org/officeDocument/2006/relationships/image" Target="../media/image95.jpeg"/><Relationship Id="rId111" Type="http://schemas.openxmlformats.org/officeDocument/2006/relationships/image" Target="../media/image1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5" Type="http://schemas.openxmlformats.org/officeDocument/2006/relationships/image" Target="../media/image14.jpeg"/><Relationship Id="rId23" Type="http://schemas.openxmlformats.org/officeDocument/2006/relationships/image" Target="../media/image22.jpeg"/><Relationship Id="rId28" Type="http://schemas.openxmlformats.org/officeDocument/2006/relationships/image" Target="../media/image27.jpeg"/><Relationship Id="rId36" Type="http://schemas.openxmlformats.org/officeDocument/2006/relationships/image" Target="../media/image35.jpeg"/><Relationship Id="rId49" Type="http://schemas.openxmlformats.org/officeDocument/2006/relationships/image" Target="../media/image48.jpeg"/><Relationship Id="rId57" Type="http://schemas.openxmlformats.org/officeDocument/2006/relationships/image" Target="../media/image56.jpeg"/><Relationship Id="rId106" Type="http://schemas.openxmlformats.org/officeDocument/2006/relationships/image" Target="../media/image105.jpeg"/><Relationship Id="rId10" Type="http://schemas.openxmlformats.org/officeDocument/2006/relationships/image" Target="../media/image9.jpeg"/><Relationship Id="rId31" Type="http://schemas.openxmlformats.org/officeDocument/2006/relationships/image" Target="../media/image30.jpeg"/><Relationship Id="rId44" Type="http://schemas.openxmlformats.org/officeDocument/2006/relationships/image" Target="../media/image43.jpeg"/><Relationship Id="rId52" Type="http://schemas.openxmlformats.org/officeDocument/2006/relationships/image" Target="../media/image51.jpeg"/><Relationship Id="rId60" Type="http://schemas.openxmlformats.org/officeDocument/2006/relationships/image" Target="../media/image59.jpeg"/><Relationship Id="rId65" Type="http://schemas.openxmlformats.org/officeDocument/2006/relationships/image" Target="../media/image64.jpeg"/><Relationship Id="rId73" Type="http://schemas.openxmlformats.org/officeDocument/2006/relationships/image" Target="../media/image72.jpeg"/><Relationship Id="rId78" Type="http://schemas.openxmlformats.org/officeDocument/2006/relationships/image" Target="../media/image77.jpeg"/><Relationship Id="rId81" Type="http://schemas.openxmlformats.org/officeDocument/2006/relationships/image" Target="../media/image80.jpeg"/><Relationship Id="rId86" Type="http://schemas.openxmlformats.org/officeDocument/2006/relationships/image" Target="../media/image85.jpeg"/><Relationship Id="rId94" Type="http://schemas.openxmlformats.org/officeDocument/2006/relationships/image" Target="../media/image93.jpeg"/><Relationship Id="rId99" Type="http://schemas.openxmlformats.org/officeDocument/2006/relationships/image" Target="../media/image98.jpeg"/><Relationship Id="rId101" Type="http://schemas.openxmlformats.org/officeDocument/2006/relationships/image" Target="../media/image100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39" Type="http://schemas.openxmlformats.org/officeDocument/2006/relationships/image" Target="../media/image38.jpeg"/><Relationship Id="rId109" Type="http://schemas.openxmlformats.org/officeDocument/2006/relationships/image" Target="../media/image108.jpeg"/><Relationship Id="rId34" Type="http://schemas.openxmlformats.org/officeDocument/2006/relationships/image" Target="../media/image33.jpeg"/><Relationship Id="rId50" Type="http://schemas.openxmlformats.org/officeDocument/2006/relationships/image" Target="../media/image49.jpeg"/><Relationship Id="rId55" Type="http://schemas.openxmlformats.org/officeDocument/2006/relationships/image" Target="../media/image54.png"/><Relationship Id="rId76" Type="http://schemas.openxmlformats.org/officeDocument/2006/relationships/image" Target="../media/image75.jpeg"/><Relationship Id="rId97" Type="http://schemas.openxmlformats.org/officeDocument/2006/relationships/image" Target="../media/image96.jpeg"/><Relationship Id="rId104" Type="http://schemas.openxmlformats.org/officeDocument/2006/relationships/image" Target="../media/image103.jpeg"/><Relationship Id="rId7" Type="http://schemas.openxmlformats.org/officeDocument/2006/relationships/image" Target="../media/image6.jpeg"/><Relationship Id="rId71" Type="http://schemas.openxmlformats.org/officeDocument/2006/relationships/image" Target="../media/image70.jpeg"/><Relationship Id="rId92" Type="http://schemas.openxmlformats.org/officeDocument/2006/relationships/image" Target="../media/image91.jpe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5.jpeg"/><Relationship Id="rId21" Type="http://schemas.openxmlformats.org/officeDocument/2006/relationships/image" Target="../media/image26.jpeg"/><Relationship Id="rId42" Type="http://schemas.openxmlformats.org/officeDocument/2006/relationships/image" Target="../media/image119.jpeg"/><Relationship Id="rId47" Type="http://schemas.openxmlformats.org/officeDocument/2006/relationships/image" Target="../media/image121.jpeg"/><Relationship Id="rId63" Type="http://schemas.openxmlformats.org/officeDocument/2006/relationships/image" Target="../media/image99.jpeg"/><Relationship Id="rId68" Type="http://schemas.openxmlformats.org/officeDocument/2006/relationships/image" Target="../media/image106.jpeg"/><Relationship Id="rId84" Type="http://schemas.openxmlformats.org/officeDocument/2006/relationships/image" Target="../media/image65.jpeg"/><Relationship Id="rId89" Type="http://schemas.openxmlformats.org/officeDocument/2006/relationships/image" Target="../media/image71.jpeg"/><Relationship Id="rId7" Type="http://schemas.openxmlformats.org/officeDocument/2006/relationships/image" Target="../media/image18.jpeg"/><Relationship Id="rId71" Type="http://schemas.openxmlformats.org/officeDocument/2006/relationships/image" Target="../media/image94.jpeg"/><Relationship Id="rId92" Type="http://schemas.openxmlformats.org/officeDocument/2006/relationships/image" Target="../media/image61.jpeg"/><Relationship Id="rId2" Type="http://schemas.openxmlformats.org/officeDocument/2006/relationships/image" Target="../media/image113.jpeg"/><Relationship Id="rId16" Type="http://schemas.openxmlformats.org/officeDocument/2006/relationships/image" Target="../media/image13.jpeg"/><Relationship Id="rId29" Type="http://schemas.openxmlformats.org/officeDocument/2006/relationships/image" Target="../media/image33.jpeg"/><Relationship Id="rId11" Type="http://schemas.openxmlformats.org/officeDocument/2006/relationships/image" Target="../media/image112.jpeg"/><Relationship Id="rId24" Type="http://schemas.openxmlformats.org/officeDocument/2006/relationships/image" Target="../media/image24.jpeg"/><Relationship Id="rId32" Type="http://schemas.openxmlformats.org/officeDocument/2006/relationships/image" Target="../media/image36.jpeg"/><Relationship Id="rId37" Type="http://schemas.openxmlformats.org/officeDocument/2006/relationships/image" Target="../media/image118.jpeg"/><Relationship Id="rId40" Type="http://schemas.openxmlformats.org/officeDocument/2006/relationships/image" Target="../media/image43.jpeg"/><Relationship Id="rId45" Type="http://schemas.openxmlformats.org/officeDocument/2006/relationships/image" Target="../media/image53.jpeg"/><Relationship Id="rId53" Type="http://schemas.openxmlformats.org/officeDocument/2006/relationships/image" Target="../media/image104.jpeg"/><Relationship Id="rId58" Type="http://schemas.openxmlformats.org/officeDocument/2006/relationships/image" Target="../media/image59.jpeg"/><Relationship Id="rId66" Type="http://schemas.openxmlformats.org/officeDocument/2006/relationships/image" Target="../media/image87.jpeg"/><Relationship Id="rId74" Type="http://schemas.openxmlformats.org/officeDocument/2006/relationships/image" Target="../media/image84.jpeg"/><Relationship Id="rId79" Type="http://schemas.openxmlformats.org/officeDocument/2006/relationships/image" Target="../media/image78.jpeg"/><Relationship Id="rId87" Type="http://schemas.openxmlformats.org/officeDocument/2006/relationships/image" Target="../media/image102.jpeg"/><Relationship Id="rId102" Type="http://schemas.openxmlformats.org/officeDocument/2006/relationships/image" Target="../media/image127.jpeg"/><Relationship Id="rId5" Type="http://schemas.openxmlformats.org/officeDocument/2006/relationships/image" Target="../media/image16.jpeg"/><Relationship Id="rId61" Type="http://schemas.openxmlformats.org/officeDocument/2006/relationships/image" Target="../media/image97.jpeg"/><Relationship Id="rId82" Type="http://schemas.openxmlformats.org/officeDocument/2006/relationships/image" Target="../media/image80.jpeg"/><Relationship Id="rId90" Type="http://schemas.openxmlformats.org/officeDocument/2006/relationships/image" Target="../media/image73.jpeg"/><Relationship Id="rId95" Type="http://schemas.openxmlformats.org/officeDocument/2006/relationships/image" Target="../media/image55.jpeg"/><Relationship Id="rId19" Type="http://schemas.openxmlformats.org/officeDocument/2006/relationships/image" Target="../media/image19.jpeg"/><Relationship Id="rId14" Type="http://schemas.openxmlformats.org/officeDocument/2006/relationships/image" Target="../media/image114.jpeg"/><Relationship Id="rId22" Type="http://schemas.openxmlformats.org/officeDocument/2006/relationships/image" Target="../media/image27.jpeg"/><Relationship Id="rId27" Type="http://schemas.openxmlformats.org/officeDocument/2006/relationships/image" Target="../media/image116.jpeg"/><Relationship Id="rId30" Type="http://schemas.openxmlformats.org/officeDocument/2006/relationships/image" Target="../media/image30.jpeg"/><Relationship Id="rId35" Type="http://schemas.openxmlformats.org/officeDocument/2006/relationships/image" Target="../media/image11.jpeg"/><Relationship Id="rId43" Type="http://schemas.openxmlformats.org/officeDocument/2006/relationships/image" Target="../media/image9.jpeg"/><Relationship Id="rId48" Type="http://schemas.openxmlformats.org/officeDocument/2006/relationships/image" Target="../media/image50.jpeg"/><Relationship Id="rId56" Type="http://schemas.openxmlformats.org/officeDocument/2006/relationships/image" Target="../media/image77.jpeg"/><Relationship Id="rId64" Type="http://schemas.openxmlformats.org/officeDocument/2006/relationships/image" Target="../media/image85.jpeg"/><Relationship Id="rId69" Type="http://schemas.openxmlformats.org/officeDocument/2006/relationships/image" Target="../media/image89.jpeg"/><Relationship Id="rId77" Type="http://schemas.openxmlformats.org/officeDocument/2006/relationships/image" Target="../media/image76.jpeg"/><Relationship Id="rId100" Type="http://schemas.openxmlformats.org/officeDocument/2006/relationships/hyperlink" Target="mailto:Thong.3945@lacty2.com.vn" TargetMode="External"/><Relationship Id="rId8" Type="http://schemas.openxmlformats.org/officeDocument/2006/relationships/image" Target="../media/image110.jpeg"/><Relationship Id="rId51" Type="http://schemas.openxmlformats.org/officeDocument/2006/relationships/image" Target="../media/image122.jpeg"/><Relationship Id="rId72" Type="http://schemas.openxmlformats.org/officeDocument/2006/relationships/image" Target="../media/image125.jpeg"/><Relationship Id="rId80" Type="http://schemas.openxmlformats.org/officeDocument/2006/relationships/image" Target="../media/image79.jpeg"/><Relationship Id="rId85" Type="http://schemas.openxmlformats.org/officeDocument/2006/relationships/image" Target="../media/image66.jpeg"/><Relationship Id="rId93" Type="http://schemas.openxmlformats.org/officeDocument/2006/relationships/image" Target="../media/image63.jpeg"/><Relationship Id="rId98" Type="http://schemas.openxmlformats.org/officeDocument/2006/relationships/image" Target="../media/image1.jpeg"/><Relationship Id="rId3" Type="http://schemas.openxmlformats.org/officeDocument/2006/relationships/image" Target="../media/image14.jpeg"/><Relationship Id="rId12" Type="http://schemas.openxmlformats.org/officeDocument/2006/relationships/image" Target="../media/image20.jpeg"/><Relationship Id="rId17" Type="http://schemas.openxmlformats.org/officeDocument/2006/relationships/image" Target="../media/image45.jpeg"/><Relationship Id="rId25" Type="http://schemas.openxmlformats.org/officeDocument/2006/relationships/image" Target="../media/image25.jpeg"/><Relationship Id="rId33" Type="http://schemas.openxmlformats.org/officeDocument/2006/relationships/image" Target="../media/image34.jpeg"/><Relationship Id="rId38" Type="http://schemas.openxmlformats.org/officeDocument/2006/relationships/image" Target="../media/image38.jpeg"/><Relationship Id="rId46" Type="http://schemas.openxmlformats.org/officeDocument/2006/relationships/image" Target="../media/image47.jpeg"/><Relationship Id="rId59" Type="http://schemas.openxmlformats.org/officeDocument/2006/relationships/image" Target="../media/image124.jpeg"/><Relationship Id="rId67" Type="http://schemas.openxmlformats.org/officeDocument/2006/relationships/image" Target="../media/image88.jpeg"/><Relationship Id="rId103" Type="http://schemas.openxmlformats.org/officeDocument/2006/relationships/image" Target="../media/image109.jpeg"/><Relationship Id="rId20" Type="http://schemas.openxmlformats.org/officeDocument/2006/relationships/image" Target="../media/image22.jpeg"/><Relationship Id="rId41" Type="http://schemas.openxmlformats.org/officeDocument/2006/relationships/image" Target="../media/image46.jpeg"/><Relationship Id="rId54" Type="http://schemas.openxmlformats.org/officeDocument/2006/relationships/image" Target="../media/image107.jpeg"/><Relationship Id="rId62" Type="http://schemas.openxmlformats.org/officeDocument/2006/relationships/image" Target="../media/image98.jpeg"/><Relationship Id="rId70" Type="http://schemas.openxmlformats.org/officeDocument/2006/relationships/image" Target="../media/image90.jpeg"/><Relationship Id="rId75" Type="http://schemas.openxmlformats.org/officeDocument/2006/relationships/image" Target="../media/image74.jpeg"/><Relationship Id="rId83" Type="http://schemas.openxmlformats.org/officeDocument/2006/relationships/image" Target="../media/image60.jpeg"/><Relationship Id="rId88" Type="http://schemas.openxmlformats.org/officeDocument/2006/relationships/image" Target="../media/image69.jpeg"/><Relationship Id="rId91" Type="http://schemas.openxmlformats.org/officeDocument/2006/relationships/image" Target="../media/image126.jpeg"/><Relationship Id="rId96" Type="http://schemas.openxmlformats.org/officeDocument/2006/relationships/image" Target="../media/image5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15" Type="http://schemas.openxmlformats.org/officeDocument/2006/relationships/image" Target="../media/image10.jpeg"/><Relationship Id="rId23" Type="http://schemas.openxmlformats.org/officeDocument/2006/relationships/image" Target="../media/image23.jpeg"/><Relationship Id="rId28" Type="http://schemas.openxmlformats.org/officeDocument/2006/relationships/image" Target="../media/image117.jpeg"/><Relationship Id="rId36" Type="http://schemas.openxmlformats.org/officeDocument/2006/relationships/image" Target="../media/image44.jpeg"/><Relationship Id="rId49" Type="http://schemas.openxmlformats.org/officeDocument/2006/relationships/image" Target="../media/image48.jpeg"/><Relationship Id="rId57" Type="http://schemas.openxmlformats.org/officeDocument/2006/relationships/image" Target="../media/image62.jpeg"/><Relationship Id="rId10" Type="http://schemas.openxmlformats.org/officeDocument/2006/relationships/image" Target="../media/image111.jpeg"/><Relationship Id="rId31" Type="http://schemas.openxmlformats.org/officeDocument/2006/relationships/image" Target="../media/image31.jpeg"/><Relationship Id="rId44" Type="http://schemas.openxmlformats.org/officeDocument/2006/relationships/image" Target="../media/image120.jpeg"/><Relationship Id="rId52" Type="http://schemas.openxmlformats.org/officeDocument/2006/relationships/image" Target="../media/image101.jpeg"/><Relationship Id="rId60" Type="http://schemas.openxmlformats.org/officeDocument/2006/relationships/image" Target="../media/image96.jpeg"/><Relationship Id="rId65" Type="http://schemas.openxmlformats.org/officeDocument/2006/relationships/image" Target="../media/image86.jpeg"/><Relationship Id="rId73" Type="http://schemas.openxmlformats.org/officeDocument/2006/relationships/image" Target="../media/image83.jpeg"/><Relationship Id="rId78" Type="http://schemas.openxmlformats.org/officeDocument/2006/relationships/image" Target="../media/image82.jpeg"/><Relationship Id="rId81" Type="http://schemas.openxmlformats.org/officeDocument/2006/relationships/image" Target="../media/image81.jpeg"/><Relationship Id="rId86" Type="http://schemas.openxmlformats.org/officeDocument/2006/relationships/image" Target="../media/image67.jpeg"/><Relationship Id="rId94" Type="http://schemas.openxmlformats.org/officeDocument/2006/relationships/image" Target="../media/image64.jpeg"/><Relationship Id="rId99" Type="http://schemas.openxmlformats.org/officeDocument/2006/relationships/image" Target="../media/image54.png"/><Relationship Id="rId101" Type="http://schemas.openxmlformats.org/officeDocument/2006/relationships/hyperlink" Target="mailto:wensheng.00035@lacty2.com.vn" TargetMode="External"/><Relationship Id="rId4" Type="http://schemas.openxmlformats.org/officeDocument/2006/relationships/image" Target="../media/image15.jpeg"/><Relationship Id="rId9" Type="http://schemas.openxmlformats.org/officeDocument/2006/relationships/image" Target="../media/image32.jpeg"/><Relationship Id="rId13" Type="http://schemas.openxmlformats.org/officeDocument/2006/relationships/image" Target="../media/image21.jpeg"/><Relationship Id="rId18" Type="http://schemas.openxmlformats.org/officeDocument/2006/relationships/image" Target="../media/image28.jpeg"/><Relationship Id="rId39" Type="http://schemas.openxmlformats.org/officeDocument/2006/relationships/image" Target="../media/image42.jpeg"/><Relationship Id="rId34" Type="http://schemas.openxmlformats.org/officeDocument/2006/relationships/image" Target="../media/image35.jpeg"/><Relationship Id="rId50" Type="http://schemas.openxmlformats.org/officeDocument/2006/relationships/image" Target="../media/image51.jpeg"/><Relationship Id="rId55" Type="http://schemas.openxmlformats.org/officeDocument/2006/relationships/image" Target="../media/image123.jpeg"/><Relationship Id="rId76" Type="http://schemas.openxmlformats.org/officeDocument/2006/relationships/image" Target="../media/image75.jpeg"/><Relationship Id="rId97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159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15982950" y="5302014"/>
            <a:ext cx="1461770" cy="135064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矩形 73"/>
          <p:cNvSpPr/>
          <p:nvPr/>
        </p:nvSpPr>
        <p:spPr>
          <a:xfrm>
            <a:off x="15982950" y="6450965"/>
            <a:ext cx="1461770" cy="593090"/>
          </a:xfrm>
          <a:prstGeom prst="rect">
            <a:avLst/>
          </a:prstGeom>
          <a:solidFill>
            <a:srgbClr val="F4B18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VÕ VĂN NHÂN  2963</a:t>
            </a:r>
          </a:p>
          <a:p>
            <a:pPr lvl="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阿仁</a:t>
            </a:r>
            <a:r>
              <a:rPr kumimoji="1"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x-none" altLang="en-US" sz="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0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</a:pPr>
            <a:r>
              <a:rPr lang="en-US" altLang="zh-CN" sz="800" smtClean="0">
                <a:solidFill>
                  <a:schemeClr val="tx1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09</a:t>
            </a:r>
            <a:r>
              <a:rPr lang="en-US" altLang="zh-TW" sz="800" smtClean="0">
                <a:solidFill>
                  <a:schemeClr val="tx1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39189977</a:t>
            </a:r>
          </a:p>
          <a:p>
            <a:pPr lvl="0" algn="ctr" defTabSz="0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</a:pPr>
            <a:r>
              <a:rPr lang="x-none" alt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TRƯỞNG NGÀNH </a:t>
            </a:r>
          </a:p>
        </p:txBody>
      </p:sp>
      <p:pic>
        <p:nvPicPr>
          <p:cNvPr id="23" name="圖片 64" descr="C:\Users\00041.LHG20\Desktop\369.jpg"/>
          <p:cNvPicPr/>
          <p:nvPr/>
        </p:nvPicPr>
        <p:blipFill>
          <a:blip r:embed="rId3" cstate="email"/>
          <a:srcRect/>
          <a:stretch>
            <a:fillRect/>
          </a:stretch>
        </p:blipFill>
        <p:spPr>
          <a:xfrm>
            <a:off x="16106775" y="7870190"/>
            <a:ext cx="1214120" cy="135064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sp>
        <p:nvSpPr>
          <p:cNvPr id="50" name="矩形 49"/>
          <p:cNvSpPr/>
          <p:nvPr/>
        </p:nvSpPr>
        <p:spPr>
          <a:xfrm>
            <a:off x="16106775" y="9220835"/>
            <a:ext cx="1213485" cy="574040"/>
          </a:xfrm>
          <a:prstGeom prst="rect">
            <a:avLst/>
          </a:prstGeom>
          <a:solidFill>
            <a:srgbClr val="F4B18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fontAlgn="base">
              <a:lnSpc>
                <a:spcPct val="90000"/>
              </a:lnSpc>
              <a:buClrTx/>
              <a:buSzTx/>
              <a:buFontTx/>
            </a:pPr>
            <a:r>
              <a:rPr kumimoji="1" lang="en-US" altLang="zh-TW" sz="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LƯƠNG QUỐC HOÀ  369  </a:t>
            </a:r>
          </a:p>
          <a:p>
            <a:pPr lvl="0" algn="ctr" fontAlgn="base">
              <a:lnSpc>
                <a:spcPct val="90000"/>
              </a:lnSpc>
              <a:buClrTx/>
              <a:buSzTx/>
              <a:buFontTx/>
            </a:pPr>
            <a:r>
              <a:rPr kumimoji="1" lang="en-US" altLang="zh-TW" sz="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077 489 58 54</a:t>
            </a:r>
          </a:p>
          <a:p>
            <a:pPr lvl="0" algn="ctr" fontAlgn="base">
              <a:lnSpc>
                <a:spcPct val="90000"/>
              </a:lnSpc>
              <a:buClrTx/>
              <a:buSzTx/>
              <a:buFontTx/>
            </a:pPr>
            <a:r>
              <a:rPr kumimoji="1" lang="en-US" altLang="zh-TW" sz="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PHÓ NGÀNH  </a:t>
            </a:r>
          </a:p>
          <a:p>
            <a:pPr lvl="0" algn="ctr" fontAlgn="base">
              <a:lnSpc>
                <a:spcPct val="90000"/>
              </a:lnSpc>
              <a:buClrTx/>
              <a:buSzTx/>
              <a:buFontTx/>
            </a:pPr>
            <a:r>
              <a:rPr kumimoji="1" lang="en-US" altLang="zh-TW" sz="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B棟2</a:t>
            </a:r>
          </a:p>
        </p:txBody>
      </p:sp>
      <p:pic>
        <p:nvPicPr>
          <p:cNvPr id="19" name="Picture 82" descr="6435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6245225" y="14776450"/>
            <a:ext cx="818515" cy="99441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0" name="矩形 47"/>
          <p:cNvSpPr/>
          <p:nvPr/>
        </p:nvSpPr>
        <p:spPr>
          <a:xfrm>
            <a:off x="1677670" y="15801975"/>
            <a:ext cx="1516380" cy="758825"/>
          </a:xfrm>
          <a:prstGeom prst="rect">
            <a:avLst/>
          </a:prstGeom>
          <a:solidFill>
            <a:srgbClr val="F4B183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 H. KHIÊM </a:t>
            </a:r>
          </a:p>
          <a:p>
            <a:pPr algn="ctr"/>
            <a:r>
              <a:rPr lang="x-none" altLang="en-US" sz="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09395233163</a:t>
            </a:r>
          </a:p>
          <a:p>
            <a:pPr algn="ctr"/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CBTS </a:t>
            </a:r>
          </a:p>
          <a:p>
            <a:pPr algn="ctr" defTabSz="0">
              <a:tabLst>
                <a:tab pos="215900" algn="l"/>
              </a:tabLst>
            </a:pPr>
            <a:r>
              <a:rPr lang="en-US" altLang="zh-TW" sz="800">
                <a:solidFill>
                  <a:schemeClr val="tx1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zh-TW" altLang="en-US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棟</a:t>
            </a:r>
            <a:r>
              <a:rPr lang="x-none" altLang="zh-TW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1</a:t>
            </a:r>
          </a:p>
        </p:txBody>
      </p:sp>
      <p:pic>
        <p:nvPicPr>
          <p:cNvPr id="21" name="Picture 20" descr="IMG_binh 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10370185" y="14776450"/>
            <a:ext cx="862330" cy="98679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2" name="矩形 47"/>
          <p:cNvSpPr/>
          <p:nvPr/>
        </p:nvSpPr>
        <p:spPr>
          <a:xfrm>
            <a:off x="10059035" y="15794990"/>
            <a:ext cx="1408430" cy="784225"/>
          </a:xfrm>
          <a:prstGeom prst="rect">
            <a:avLst/>
          </a:prstGeom>
          <a:solidFill>
            <a:srgbClr val="F4B183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VÕ T</a:t>
            </a:r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sz="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BÌNH 6334</a:t>
            </a:r>
            <a:endParaRPr lang="en-US" altLang="en-US" sz="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x-none" altLang="en-US" sz="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0907080613</a:t>
            </a:r>
          </a:p>
          <a:p>
            <a:pPr algn="ctr"/>
            <a:r>
              <a:rPr lang="x-none" altLang="en-US" sz="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 PHÓ  </a:t>
            </a:r>
            <a:endParaRPr lang="x-none" altLang="en-US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en-US" altLang="zh-TW" sz="800" dirty="0" smtClean="0">
                <a:solidFill>
                  <a:schemeClr val="tx1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zh-TW" altLang="en-US" sz="800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棟</a:t>
            </a:r>
            <a:r>
              <a:rPr lang="x-none" altLang="zh-TW" sz="800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4</a:t>
            </a:r>
          </a:p>
        </p:txBody>
      </p:sp>
      <p:pic>
        <p:nvPicPr>
          <p:cNvPr id="24" name="Picture 23" descr="20180310_135107"/>
          <p:cNvPicPr>
            <a:picLocks noChangeAspect="1"/>
          </p:cNvPicPr>
          <p:nvPr/>
        </p:nvPicPr>
        <p:blipFill>
          <a:blip r:embed="rId6" cstate="email"/>
          <a:stretch>
            <a:fillRect/>
          </a:stretch>
        </p:blipFill>
        <p:spPr>
          <a:xfrm>
            <a:off x="16282670" y="10705465"/>
            <a:ext cx="862330" cy="98552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51" name="矩形 50"/>
          <p:cNvSpPr/>
          <p:nvPr/>
        </p:nvSpPr>
        <p:spPr>
          <a:xfrm>
            <a:off x="15968980" y="11697970"/>
            <a:ext cx="1454150" cy="774065"/>
          </a:xfrm>
          <a:prstGeom prst="rect">
            <a:avLst/>
          </a:prstGeom>
          <a:solidFill>
            <a:srgbClr val="F4B183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0">
              <a:tabLst>
                <a:tab pos="215900" algn="l"/>
              </a:tabLst>
            </a:pPr>
            <a:r>
              <a:rPr lang="x-none" altLang="en-US" sz="800" dirty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NGUYỄN P. TẤN 2721</a:t>
            </a:r>
            <a:endParaRPr lang="en-US" altLang="zh-TW" sz="80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en-US" altLang="zh-TW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0939 523 266</a:t>
            </a:r>
            <a:endParaRPr lang="en-US" altLang="zh-TW" sz="800" dirty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x-none" altLang="zh-TW" sz="800" dirty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TỔ TRƯỞNG </a:t>
            </a:r>
          </a:p>
          <a:p>
            <a:pPr algn="ctr" defTabSz="0">
              <a:tabLst>
                <a:tab pos="215900" algn="l"/>
              </a:tabLst>
            </a:pPr>
            <a:r>
              <a:rPr lang="x-none" altLang="zh-TW" sz="800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  <a:sym typeface="+mn-ea"/>
              </a:rPr>
              <a:t>C</a:t>
            </a:r>
            <a:r>
              <a:rPr lang="zh-TW" altLang="en-US" sz="800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  <a:sym typeface="+mn-ea"/>
              </a:rPr>
              <a:t>棟</a:t>
            </a:r>
            <a:r>
              <a:rPr lang="x-none" altLang="zh-TW" sz="800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  <a:sym typeface="+mn-ea"/>
              </a:rPr>
              <a:t>2</a:t>
            </a:r>
          </a:p>
        </p:txBody>
      </p:sp>
      <p:pic>
        <p:nvPicPr>
          <p:cNvPr id="26" name="Picture 25" descr="tam"/>
          <p:cNvPicPr>
            <a:picLocks noChangeAspect="1"/>
          </p:cNvPicPr>
          <p:nvPr/>
        </p:nvPicPr>
        <p:blipFill>
          <a:blip r:embed="rId7" cstate="email"/>
          <a:stretch>
            <a:fillRect/>
          </a:stretch>
        </p:blipFill>
        <p:spPr>
          <a:xfrm>
            <a:off x="29786580" y="14776450"/>
            <a:ext cx="830580" cy="96964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52" name="矩形 51"/>
          <p:cNvSpPr/>
          <p:nvPr/>
        </p:nvSpPr>
        <p:spPr>
          <a:xfrm>
            <a:off x="29450030" y="15739745"/>
            <a:ext cx="1492250" cy="807720"/>
          </a:xfrm>
          <a:prstGeom prst="rect">
            <a:avLst/>
          </a:prstGeom>
          <a:solidFill>
            <a:srgbClr val="F4B183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ĐINH T. TÂM  10956</a:t>
            </a:r>
          </a:p>
          <a:p>
            <a:pPr algn="ctr" defTabSz="0">
              <a:tabLst>
                <a:tab pos="215900" algn="l"/>
              </a:tabLst>
            </a:pPr>
            <a:r>
              <a:rPr lang="en-US" altLang="zh-TW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0932 802 790</a:t>
            </a: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TỔ PHÓ </a:t>
            </a:r>
            <a:endParaRPr lang="x-none" altLang="en-US" sz="800" dirty="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en-US" altLang="zh-TW" sz="800" dirty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</a:t>
            </a:r>
            <a:r>
              <a:rPr lang="zh-TW" altLang="en-US" sz="800" dirty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棟</a:t>
            </a:r>
            <a:r>
              <a:rPr lang="x-none" altLang="zh-TW" sz="800" dirty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</a:t>
            </a:r>
          </a:p>
        </p:txBody>
      </p:sp>
      <p:pic>
        <p:nvPicPr>
          <p:cNvPr id="27" name="Picture 26" descr="2351"/>
          <p:cNvPicPr>
            <a:picLocks noChangeAspect="1"/>
          </p:cNvPicPr>
          <p:nvPr/>
        </p:nvPicPr>
        <p:blipFill>
          <a:blip r:embed="rId8" cstate="email"/>
          <a:stretch>
            <a:fillRect/>
          </a:stretch>
        </p:blipFill>
        <p:spPr>
          <a:xfrm>
            <a:off x="23736935" y="14776450"/>
            <a:ext cx="941705" cy="101536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8" name="矩形 47"/>
          <p:cNvSpPr/>
          <p:nvPr/>
        </p:nvSpPr>
        <p:spPr>
          <a:xfrm>
            <a:off x="23492460" y="15770860"/>
            <a:ext cx="1508760" cy="779780"/>
          </a:xfrm>
          <a:prstGeom prst="rect">
            <a:avLst/>
          </a:prstGeom>
          <a:solidFill>
            <a:srgbClr val="F4B183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 V. LÂM 2351</a:t>
            </a:r>
            <a:endParaRPr lang="en-US" altLang="en-US" sz="8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x-none" altLang="en-US" sz="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0907905878</a:t>
            </a:r>
          </a:p>
          <a:p>
            <a:pPr algn="ctr"/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 PHÓ </a:t>
            </a:r>
          </a:p>
          <a:p>
            <a:pPr algn="ctr" defTabSz="0">
              <a:tabLst>
                <a:tab pos="215900" algn="l"/>
              </a:tabLst>
            </a:pPr>
            <a:r>
              <a:rPr lang="x-none" altLang="zh-TW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</a:t>
            </a:r>
            <a:r>
              <a:rPr lang="zh-TW" altLang="en-US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棟</a:t>
            </a:r>
            <a:r>
              <a:rPr lang="x-none" altLang="zh-TW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1</a:t>
            </a:r>
          </a:p>
        </p:txBody>
      </p:sp>
      <p:pic>
        <p:nvPicPr>
          <p:cNvPr id="9" name="Picture 8" descr="03961"/>
          <p:cNvPicPr>
            <a:picLocks noChangeAspect="1"/>
          </p:cNvPicPr>
          <p:nvPr/>
        </p:nvPicPr>
        <p:blipFill>
          <a:blip r:embed="rId9" cstate="email"/>
          <a:stretch>
            <a:fillRect/>
          </a:stretch>
        </p:blipFill>
        <p:spPr>
          <a:xfrm>
            <a:off x="14452600" y="14770100"/>
            <a:ext cx="822325" cy="100076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35" name="矩形 47"/>
          <p:cNvSpPr/>
          <p:nvPr/>
        </p:nvSpPr>
        <p:spPr>
          <a:xfrm>
            <a:off x="5865495" y="15810230"/>
            <a:ext cx="1440815" cy="758825"/>
          </a:xfrm>
          <a:prstGeom prst="rect">
            <a:avLst/>
          </a:prstGeom>
          <a:solidFill>
            <a:srgbClr val="F4B183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  H</a:t>
            </a:r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 6435</a:t>
            </a:r>
          </a:p>
          <a:p>
            <a:pPr algn="ctr"/>
            <a:r>
              <a:rPr lang="x-none" altLang="en-US" sz="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0936383645</a:t>
            </a:r>
          </a:p>
          <a:p>
            <a:pPr algn="ctr"/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 PHÓ </a:t>
            </a:r>
          </a:p>
          <a:p>
            <a:pPr algn="ctr" defTabSz="0">
              <a:tabLst>
                <a:tab pos="215900" algn="l"/>
              </a:tabLst>
            </a:pPr>
            <a:r>
              <a:rPr lang="en-US" altLang="zh-TW" sz="800">
                <a:solidFill>
                  <a:schemeClr val="tx1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zh-TW" altLang="en-US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棟</a:t>
            </a:r>
            <a:r>
              <a:rPr lang="en-US" altLang="zh-TW" sz="800" smtClean="0">
                <a:solidFill>
                  <a:schemeClr val="tx1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2</a:t>
            </a:r>
          </a:p>
        </p:txBody>
      </p:sp>
      <p:pic>
        <p:nvPicPr>
          <p:cNvPr id="10" name="Picture 9" descr="154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7816" y="17445355"/>
            <a:ext cx="1069340" cy="122682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39" name="矩形 47"/>
          <p:cNvSpPr/>
          <p:nvPr/>
        </p:nvSpPr>
        <p:spPr>
          <a:xfrm>
            <a:off x="700191" y="18690063"/>
            <a:ext cx="1095375" cy="645160"/>
          </a:xfrm>
          <a:prstGeom prst="rect">
            <a:avLst/>
          </a:prstGeom>
          <a:solidFill>
            <a:srgbClr val="F4B183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ĐIỆN 1547</a:t>
            </a:r>
          </a:p>
          <a:p>
            <a:pPr algn="ctr"/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0963450670</a:t>
            </a:r>
          </a:p>
          <a:p>
            <a:pPr algn="ctr"/>
            <a:r>
              <a:rPr lang="x-none" altLang="en-US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A1M1</a:t>
            </a:r>
          </a:p>
        </p:txBody>
      </p:sp>
      <p:pic>
        <p:nvPicPr>
          <p:cNvPr id="34" name="Picture 33" descr="0790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56856" y="17445355"/>
            <a:ext cx="1047115" cy="123888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55" name="矩形 47"/>
          <p:cNvSpPr/>
          <p:nvPr/>
        </p:nvSpPr>
        <p:spPr>
          <a:xfrm>
            <a:off x="1897801" y="18679903"/>
            <a:ext cx="1095375" cy="600710"/>
          </a:xfrm>
          <a:prstGeom prst="rect">
            <a:avLst/>
          </a:prstGeom>
          <a:solidFill>
            <a:srgbClr val="F4B183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VIỆT 7908</a:t>
            </a:r>
          </a:p>
          <a:p>
            <a:pPr algn="ctr"/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0903103367</a:t>
            </a:r>
          </a:p>
          <a:p>
            <a:pPr algn="ctr"/>
            <a:r>
              <a:rPr lang="x-none" altLang="en-US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A1M2</a:t>
            </a:r>
          </a:p>
        </p:txBody>
      </p:sp>
      <p:pic>
        <p:nvPicPr>
          <p:cNvPr id="11" name="Picture 10" descr="1944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23986" y="17445355"/>
            <a:ext cx="1031875" cy="118491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56" name="矩形 47"/>
          <p:cNvSpPr/>
          <p:nvPr/>
        </p:nvSpPr>
        <p:spPr>
          <a:xfrm>
            <a:off x="3137321" y="18642438"/>
            <a:ext cx="1095375" cy="645160"/>
          </a:xfrm>
          <a:prstGeom prst="rect">
            <a:avLst/>
          </a:prstGeom>
          <a:solidFill>
            <a:srgbClr val="F4B183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NGUYÊN 19448</a:t>
            </a:r>
          </a:p>
          <a:p>
            <a:pPr algn="ctr"/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0333346540</a:t>
            </a:r>
          </a:p>
          <a:p>
            <a:pPr algn="ctr"/>
            <a:r>
              <a:rPr lang="x-none" altLang="en-US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A1M3</a:t>
            </a:r>
          </a:p>
        </p:txBody>
      </p:sp>
      <p:sp>
        <p:nvSpPr>
          <p:cNvPr id="57" name="矩形 47"/>
          <p:cNvSpPr/>
          <p:nvPr/>
        </p:nvSpPr>
        <p:spPr>
          <a:xfrm>
            <a:off x="1295821" y="21017973"/>
            <a:ext cx="1095375" cy="645160"/>
          </a:xfrm>
          <a:prstGeom prst="rect">
            <a:avLst/>
          </a:prstGeom>
          <a:solidFill>
            <a:srgbClr val="F4B183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TRỌNG 40689</a:t>
            </a:r>
          </a:p>
          <a:p>
            <a:pPr algn="ctr"/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0818884331</a:t>
            </a:r>
          </a:p>
          <a:p>
            <a:pPr algn="ctr"/>
            <a:r>
              <a:rPr lang="x-none" altLang="en-US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A1M4</a:t>
            </a:r>
          </a:p>
        </p:txBody>
      </p:sp>
      <p:pic>
        <p:nvPicPr>
          <p:cNvPr id="36" name="Picture 35" descr="4068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96456" y="19756488"/>
            <a:ext cx="999490" cy="121983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636941" y="19756488"/>
            <a:ext cx="887095" cy="116903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58" name="矩形 47"/>
          <p:cNvSpPr/>
          <p:nvPr/>
        </p:nvSpPr>
        <p:spPr>
          <a:xfrm>
            <a:off x="2572806" y="21051628"/>
            <a:ext cx="1095375" cy="645160"/>
          </a:xfrm>
          <a:prstGeom prst="rect">
            <a:avLst/>
          </a:prstGeom>
          <a:solidFill>
            <a:srgbClr val="F4B183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TÂM 29904</a:t>
            </a:r>
          </a:p>
          <a:p>
            <a:pPr algn="ctr"/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0939524007</a:t>
            </a:r>
          </a:p>
          <a:p>
            <a:pPr algn="ctr"/>
            <a:r>
              <a:rPr lang="x-none" altLang="en-US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A1M5</a:t>
            </a:r>
          </a:p>
        </p:txBody>
      </p:sp>
      <p:pic>
        <p:nvPicPr>
          <p:cNvPr id="12" name="Picture 11" descr="786"/>
          <p:cNvPicPr>
            <a:picLocks noChangeAspect="1"/>
          </p:cNvPicPr>
          <p:nvPr/>
        </p:nvPicPr>
        <p:blipFill>
          <a:blip r:embed="rId15" cstate="email"/>
          <a:stretch>
            <a:fillRect/>
          </a:stretch>
        </p:blipFill>
        <p:spPr>
          <a:xfrm>
            <a:off x="4858882" y="17445355"/>
            <a:ext cx="969645" cy="98742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3" name="矩形 47"/>
          <p:cNvSpPr/>
          <p:nvPr/>
        </p:nvSpPr>
        <p:spPr>
          <a:xfrm>
            <a:off x="4859834" y="18414875"/>
            <a:ext cx="967740" cy="862330"/>
          </a:xfrm>
          <a:prstGeom prst="rect">
            <a:avLst/>
          </a:prstGeom>
          <a:solidFill>
            <a:srgbClr val="F4B183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THẢO 786</a:t>
            </a:r>
          </a:p>
          <a:p>
            <a:pPr algn="ctr"/>
            <a:r>
              <a:rPr lang="x-none" altLang="en-US" sz="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0939212269</a:t>
            </a:r>
          </a:p>
          <a:p>
            <a:pPr algn="ctr"/>
            <a:r>
              <a:rPr lang="en-US" altLang="zh-TW" sz="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AM</a:t>
            </a:r>
            <a:r>
              <a:rPr lang="x-none" altLang="en-US" sz="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8</a:t>
            </a:r>
            <a:endParaRPr lang="en-US" altLang="en-US" sz="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zh-CN" altLang="en-US" sz="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针车</a:t>
            </a:r>
            <a:r>
              <a:rPr lang="en-US" altLang="zh-CN" sz="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8</a:t>
            </a:r>
            <a:r>
              <a:rPr lang="zh-CN" altLang="en-US" sz="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线</a:t>
            </a:r>
          </a:p>
        </p:txBody>
      </p:sp>
      <p:pic>
        <p:nvPicPr>
          <p:cNvPr id="15" name="Picture 14" descr="11007"/>
          <p:cNvPicPr>
            <a:picLocks noChangeAspect="1"/>
          </p:cNvPicPr>
          <p:nvPr/>
        </p:nvPicPr>
        <p:blipFill>
          <a:blip r:embed="rId16" cstate="email"/>
          <a:stretch>
            <a:fillRect/>
          </a:stretch>
        </p:blipFill>
        <p:spPr>
          <a:xfrm>
            <a:off x="7302044" y="17445355"/>
            <a:ext cx="958850" cy="97345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32" name="矩形 47"/>
          <p:cNvSpPr/>
          <p:nvPr/>
        </p:nvSpPr>
        <p:spPr>
          <a:xfrm>
            <a:off x="7203619" y="18453293"/>
            <a:ext cx="1153160" cy="866775"/>
          </a:xfrm>
          <a:prstGeom prst="rect">
            <a:avLst/>
          </a:prstGeom>
          <a:solidFill>
            <a:srgbClr val="F4B183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SÁNG 11007</a:t>
            </a:r>
          </a:p>
          <a:p>
            <a:pPr algn="ctr"/>
            <a:r>
              <a:rPr lang="x-none" altLang="en-US" sz="800">
                <a:solidFill>
                  <a:schemeClr val="tx1"/>
                </a:solidFill>
                <a:latin typeface="Times New Roman" panose="02020603050405020304" pitchFamily="18" charset="0"/>
              </a:rPr>
              <a:t>0793907383</a:t>
            </a:r>
          </a:p>
          <a:p>
            <a:pPr algn="ctr"/>
            <a:r>
              <a:rPr lang="x-none" altLang="en-US" sz="800">
                <a:solidFill>
                  <a:schemeClr val="tx1"/>
                </a:solidFill>
                <a:latin typeface="Times New Roman" panose="02020603050405020304" pitchFamily="18" charset="0"/>
              </a:rPr>
              <a:t>AM1</a:t>
            </a:r>
            <a:r>
              <a:rPr lang="en-US" altLang="x-none" sz="8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endParaRPr lang="en-US" altLang="en-US" sz="8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zh-CN" altLang="en-US" sz="800">
                <a:solidFill>
                  <a:schemeClr val="tx1"/>
                </a:solidFill>
                <a:latin typeface="Times New Roman" panose="02020603050405020304" pitchFamily="18" charset="0"/>
              </a:rPr>
              <a:t>针车</a:t>
            </a:r>
            <a:r>
              <a:rPr lang="en-US" altLang="zh-CN" sz="800">
                <a:solidFill>
                  <a:schemeClr val="tx1"/>
                </a:solidFill>
                <a:latin typeface="Times New Roman" panose="02020603050405020304" pitchFamily="18" charset="0"/>
              </a:rPr>
              <a:t>10</a:t>
            </a:r>
            <a:r>
              <a:rPr lang="zh-CN" altLang="en-US" sz="800">
                <a:solidFill>
                  <a:schemeClr val="tx1"/>
                </a:solidFill>
                <a:latin typeface="Times New Roman" panose="02020603050405020304" pitchFamily="18" charset="0"/>
              </a:rPr>
              <a:t>线</a:t>
            </a:r>
          </a:p>
        </p:txBody>
      </p:sp>
      <p:pic>
        <p:nvPicPr>
          <p:cNvPr id="18" name="Picture 17" descr="9270"/>
          <p:cNvPicPr>
            <a:picLocks noChangeAspect="1"/>
          </p:cNvPicPr>
          <p:nvPr/>
        </p:nvPicPr>
        <p:blipFill>
          <a:blip r:embed="rId17" cstate="email"/>
          <a:stretch>
            <a:fillRect/>
          </a:stretch>
        </p:blipFill>
        <p:spPr>
          <a:xfrm>
            <a:off x="7300139" y="19756488"/>
            <a:ext cx="960120" cy="97853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30" name="矩形 47"/>
          <p:cNvSpPr/>
          <p:nvPr/>
        </p:nvSpPr>
        <p:spPr>
          <a:xfrm>
            <a:off x="7267119" y="20805015"/>
            <a:ext cx="1046480" cy="863600"/>
          </a:xfrm>
          <a:prstGeom prst="rect">
            <a:avLst/>
          </a:prstGeom>
          <a:solidFill>
            <a:srgbClr val="F4B183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NHỰT 9270</a:t>
            </a:r>
          </a:p>
          <a:p>
            <a:pPr algn="ctr"/>
            <a:r>
              <a:rPr lang="x-none" altLang="en-US" sz="800">
                <a:solidFill>
                  <a:schemeClr val="tx1"/>
                </a:solidFill>
                <a:latin typeface="Times New Roman" panose="02020603050405020304" pitchFamily="18" charset="0"/>
              </a:rPr>
              <a:t>0939286295</a:t>
            </a:r>
            <a:endParaRPr lang="en-US" altLang="en-US" sz="8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US" altLang="en-US" sz="800">
                <a:solidFill>
                  <a:schemeClr val="tx1"/>
                </a:solidFill>
                <a:latin typeface="Times New Roman" panose="02020603050405020304" pitchFamily="18" charset="0"/>
              </a:rPr>
              <a:t>AM12</a:t>
            </a:r>
          </a:p>
          <a:p>
            <a:pPr algn="ctr"/>
            <a:r>
              <a:rPr lang="zh-CN" altLang="en-US" sz="800">
                <a:solidFill>
                  <a:schemeClr val="tx1"/>
                </a:solidFill>
                <a:latin typeface="Times New Roman" panose="02020603050405020304" pitchFamily="18" charset="0"/>
              </a:rPr>
              <a:t>针车</a:t>
            </a:r>
            <a:r>
              <a:rPr lang="en-US" altLang="zh-CN" sz="800">
                <a:solidFill>
                  <a:schemeClr val="tx1"/>
                </a:solidFill>
                <a:latin typeface="Times New Roman" panose="02020603050405020304" pitchFamily="18" charset="0"/>
              </a:rPr>
              <a:t>12</a:t>
            </a:r>
            <a:r>
              <a:rPr lang="zh-CN" altLang="en-US" sz="800">
                <a:solidFill>
                  <a:schemeClr val="tx1"/>
                </a:solidFill>
                <a:latin typeface="Times New Roman" panose="02020603050405020304" pitchFamily="18" charset="0"/>
              </a:rPr>
              <a:t>线</a:t>
            </a:r>
          </a:p>
        </p:txBody>
      </p:sp>
      <p:pic>
        <p:nvPicPr>
          <p:cNvPr id="25" name="Picture 24" descr="30144"/>
          <p:cNvPicPr>
            <a:picLocks noChangeAspect="1"/>
          </p:cNvPicPr>
          <p:nvPr/>
        </p:nvPicPr>
        <p:blipFill>
          <a:blip r:embed="rId18" cstate="email"/>
          <a:stretch>
            <a:fillRect/>
          </a:stretch>
        </p:blipFill>
        <p:spPr>
          <a:xfrm>
            <a:off x="6090464" y="17445355"/>
            <a:ext cx="1000760" cy="96774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9" name="矩形 47"/>
          <p:cNvSpPr/>
          <p:nvPr/>
        </p:nvSpPr>
        <p:spPr>
          <a:xfrm>
            <a:off x="6080622" y="18422813"/>
            <a:ext cx="1003935" cy="876935"/>
          </a:xfrm>
          <a:prstGeom prst="rect">
            <a:avLst/>
          </a:prstGeom>
          <a:solidFill>
            <a:srgbClr val="F4B183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ĐỆ 30144</a:t>
            </a:r>
          </a:p>
          <a:p>
            <a:pPr algn="ctr"/>
            <a:r>
              <a:rPr lang="x-none" altLang="en-US" sz="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0382811918</a:t>
            </a:r>
          </a:p>
          <a:p>
            <a:pPr algn="ctr"/>
            <a:r>
              <a:rPr lang="en-US" altLang="zh-TW" sz="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AM</a:t>
            </a:r>
            <a:r>
              <a:rPr lang="x-none" altLang="en-US" sz="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9</a:t>
            </a:r>
            <a:endParaRPr lang="en-US" altLang="en-US" sz="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zh-CN" altLang="en-US" sz="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针车</a:t>
            </a:r>
            <a:r>
              <a:rPr lang="en-US" altLang="zh-CN" sz="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9</a:t>
            </a:r>
            <a:r>
              <a:rPr lang="zh-CN" altLang="en-US" sz="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线</a:t>
            </a:r>
          </a:p>
        </p:txBody>
      </p:sp>
      <p:pic>
        <p:nvPicPr>
          <p:cNvPr id="31" name="Picture 30" descr="40310"/>
          <p:cNvPicPr>
            <a:picLocks noChangeAspect="1"/>
          </p:cNvPicPr>
          <p:nvPr/>
        </p:nvPicPr>
        <p:blipFill>
          <a:blip r:embed="rId19" cstate="email"/>
          <a:stretch>
            <a:fillRect/>
          </a:stretch>
        </p:blipFill>
        <p:spPr>
          <a:xfrm>
            <a:off x="6160949" y="19756488"/>
            <a:ext cx="1045210" cy="98933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33" name="矩形 47"/>
          <p:cNvSpPr/>
          <p:nvPr/>
        </p:nvSpPr>
        <p:spPr>
          <a:xfrm>
            <a:off x="6009819" y="20738975"/>
            <a:ext cx="1290320" cy="857250"/>
          </a:xfrm>
          <a:prstGeom prst="rect">
            <a:avLst/>
          </a:prstGeom>
          <a:solidFill>
            <a:srgbClr val="F4B183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DƯƠNG 40310</a:t>
            </a:r>
          </a:p>
          <a:p>
            <a:pPr algn="ctr"/>
            <a:r>
              <a:rPr lang="x-none" altLang="en-US" sz="800">
                <a:solidFill>
                  <a:schemeClr val="tx1"/>
                </a:solidFill>
                <a:latin typeface="Times New Roman" panose="02020603050405020304" pitchFamily="18" charset="0"/>
              </a:rPr>
              <a:t>0798060193</a:t>
            </a:r>
            <a:endParaRPr lang="en-US" altLang="en-US" sz="8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US" altLang="en-US" sz="800">
                <a:solidFill>
                  <a:schemeClr val="tx1"/>
                </a:solidFill>
                <a:latin typeface="Times New Roman" panose="02020603050405020304" pitchFamily="18" charset="0"/>
              </a:rPr>
              <a:t>AM10</a:t>
            </a:r>
          </a:p>
          <a:p>
            <a:pPr algn="ctr"/>
            <a:r>
              <a:rPr lang="zh-CN" altLang="en-US" sz="800">
                <a:solidFill>
                  <a:schemeClr val="tx1"/>
                </a:solidFill>
                <a:latin typeface="Times New Roman" panose="02020603050405020304" pitchFamily="18" charset="0"/>
              </a:rPr>
              <a:t>针车</a:t>
            </a:r>
            <a:r>
              <a:rPr lang="en-US" altLang="zh-CN" sz="800">
                <a:solidFill>
                  <a:schemeClr val="tx1"/>
                </a:solidFill>
                <a:latin typeface="Times New Roman" panose="02020603050405020304" pitchFamily="18" charset="0"/>
              </a:rPr>
              <a:t>10</a:t>
            </a:r>
            <a:r>
              <a:rPr lang="zh-CN" altLang="en-US" sz="800">
                <a:solidFill>
                  <a:schemeClr val="tx1"/>
                </a:solidFill>
                <a:latin typeface="Times New Roman" panose="02020603050405020304" pitchFamily="18" charset="0"/>
              </a:rPr>
              <a:t>线</a:t>
            </a:r>
          </a:p>
        </p:txBody>
      </p:sp>
      <p:sp>
        <p:nvSpPr>
          <p:cNvPr id="37" name="矩形 47"/>
          <p:cNvSpPr/>
          <p:nvPr/>
        </p:nvSpPr>
        <p:spPr>
          <a:xfrm>
            <a:off x="8913039" y="25207470"/>
            <a:ext cx="1277620" cy="857250"/>
          </a:xfrm>
          <a:prstGeom prst="rect">
            <a:avLst/>
          </a:prstGeom>
          <a:solidFill>
            <a:srgbClr val="F4B183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HIỀN 40821</a:t>
            </a:r>
          </a:p>
          <a:p>
            <a:pPr algn="ctr"/>
            <a:r>
              <a:rPr lang="x-none" altLang="en-US" sz="800">
                <a:solidFill>
                  <a:schemeClr val="tx1"/>
                </a:solidFill>
                <a:latin typeface="Times New Roman" panose="02020603050405020304" pitchFamily="18" charset="0"/>
              </a:rPr>
              <a:t>0815414450</a:t>
            </a:r>
            <a:endParaRPr lang="en-US" altLang="en-US" sz="8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US" altLang="en-US" sz="80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A</a:t>
            </a:r>
            <a:r>
              <a:rPr lang="x-none" altLang="en-US" sz="80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4UV + AG7 </a:t>
            </a:r>
            <a:endParaRPr lang="zh-CN" altLang="en-US" sz="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8" name="Picture 37" descr="40821"/>
          <p:cNvPicPr>
            <a:picLocks noChangeAspect="1"/>
          </p:cNvPicPr>
          <p:nvPr/>
        </p:nvPicPr>
        <p:blipFill>
          <a:blip r:embed="rId20" cstate="email"/>
          <a:stretch>
            <a:fillRect/>
          </a:stretch>
        </p:blipFill>
        <p:spPr>
          <a:xfrm>
            <a:off x="9044484" y="24204914"/>
            <a:ext cx="1014730" cy="100266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43" name="Picture 42" descr="155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995285" y="17445355"/>
            <a:ext cx="1237504" cy="147735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1345295" y="17445355"/>
            <a:ext cx="1183283" cy="138932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47" name="矩形 47"/>
          <p:cNvSpPr/>
          <p:nvPr/>
        </p:nvSpPr>
        <p:spPr>
          <a:xfrm>
            <a:off x="9927339" y="18931023"/>
            <a:ext cx="1354875" cy="752785"/>
          </a:xfrm>
          <a:prstGeom prst="rect">
            <a:avLst/>
          </a:prstGeom>
          <a:solidFill>
            <a:srgbClr val="F4B183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800">
                <a:solidFill>
                  <a:schemeClr val="tx1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TÙNG 1554</a:t>
            </a:r>
          </a:p>
          <a:p>
            <a:pPr algn="ctr"/>
            <a:r>
              <a:rPr lang="x-none" altLang="en-US" sz="800">
                <a:solidFill>
                  <a:schemeClr val="tx1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0932870115</a:t>
            </a:r>
          </a:p>
          <a:p>
            <a:pPr algn="ctr"/>
            <a:r>
              <a:rPr lang="x-none" altLang="en-US" sz="800">
                <a:solidFill>
                  <a:schemeClr val="tx1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AM2</a:t>
            </a:r>
          </a:p>
        </p:txBody>
      </p:sp>
      <p:sp>
        <p:nvSpPr>
          <p:cNvPr id="48" name="矩形 47"/>
          <p:cNvSpPr/>
          <p:nvPr/>
        </p:nvSpPr>
        <p:spPr>
          <a:xfrm>
            <a:off x="11247504" y="18810374"/>
            <a:ext cx="1354875" cy="812084"/>
          </a:xfrm>
          <a:prstGeom prst="rect">
            <a:avLst/>
          </a:prstGeom>
          <a:solidFill>
            <a:srgbClr val="F4B183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800">
                <a:solidFill>
                  <a:schemeClr val="tx1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NHỚ 29905</a:t>
            </a:r>
          </a:p>
          <a:p>
            <a:pPr algn="ctr"/>
            <a:r>
              <a:rPr lang="x-none" altLang="en-US" sz="800">
                <a:solidFill>
                  <a:schemeClr val="tx1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0939190112</a:t>
            </a:r>
          </a:p>
          <a:p>
            <a:pPr algn="ctr"/>
            <a:r>
              <a:rPr lang="x-none" altLang="en-US" sz="800">
                <a:solidFill>
                  <a:schemeClr val="tx1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AM</a:t>
            </a:r>
            <a:r>
              <a:rPr lang="en-US" altLang="x-none" sz="800">
                <a:solidFill>
                  <a:schemeClr val="tx1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1</a:t>
            </a:r>
          </a:p>
        </p:txBody>
      </p:sp>
      <p:pic>
        <p:nvPicPr>
          <p:cNvPr id="54" name="Picture 53" descr="9070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2968558" y="17445355"/>
            <a:ext cx="1110383" cy="140267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59" name="矩形 47"/>
          <p:cNvSpPr/>
          <p:nvPr/>
        </p:nvSpPr>
        <p:spPr>
          <a:xfrm>
            <a:off x="12865054" y="18784305"/>
            <a:ext cx="1370902" cy="417026"/>
          </a:xfrm>
          <a:prstGeom prst="rect">
            <a:avLst/>
          </a:prstGeom>
          <a:solidFill>
            <a:srgbClr val="F4B183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zh-CN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HẬU 9070</a:t>
            </a:r>
            <a:endParaRPr lang="en-US" altLang="zh-TW" sz="80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079.733.27.45</a:t>
            </a:r>
          </a:p>
          <a:p>
            <a:pPr algn="ctr"/>
            <a:r>
              <a:rPr lang="x-none" altLang="en-US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BM1 </a:t>
            </a:r>
          </a:p>
        </p:txBody>
      </p:sp>
      <p:pic>
        <p:nvPicPr>
          <p:cNvPr id="60" name="Picture 59" descr="33187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4274119" y="17445355"/>
            <a:ext cx="1154068" cy="141458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61" name="Picture 60" descr="40823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2883468" y="19756488"/>
            <a:ext cx="1096881" cy="141379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2" name="矩形 47"/>
          <p:cNvSpPr/>
          <p:nvPr/>
        </p:nvSpPr>
        <p:spPr>
          <a:xfrm>
            <a:off x="12783774" y="21129360"/>
            <a:ext cx="1370902" cy="417026"/>
          </a:xfrm>
          <a:prstGeom prst="rect">
            <a:avLst/>
          </a:prstGeom>
          <a:solidFill>
            <a:srgbClr val="F4B183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PHÚC 40823</a:t>
            </a:r>
          </a:p>
          <a:p>
            <a:pPr algn="ctr"/>
            <a:r>
              <a:rPr lang="en-US" altLang="zh-TW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077.656.39.11</a:t>
            </a:r>
          </a:p>
          <a:p>
            <a:pPr algn="ctr"/>
            <a:r>
              <a:rPr lang="x-none" altLang="en-US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BM4 </a:t>
            </a:r>
          </a:p>
        </p:txBody>
      </p:sp>
      <p:sp>
        <p:nvSpPr>
          <p:cNvPr id="63" name="矩形 47"/>
          <p:cNvSpPr/>
          <p:nvPr/>
        </p:nvSpPr>
        <p:spPr>
          <a:xfrm>
            <a:off x="14127434" y="18824945"/>
            <a:ext cx="1370902" cy="417026"/>
          </a:xfrm>
          <a:prstGeom prst="rect">
            <a:avLst/>
          </a:prstGeom>
          <a:solidFill>
            <a:srgbClr val="F4B183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VĨ 33187</a:t>
            </a:r>
          </a:p>
          <a:p>
            <a:pPr algn="ctr"/>
            <a:r>
              <a:rPr lang="en-US" altLang="zh-TW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097.131.41.74</a:t>
            </a:r>
          </a:p>
          <a:p>
            <a:pPr algn="ctr"/>
            <a:r>
              <a:rPr lang="x-none" altLang="en-US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BM2</a:t>
            </a:r>
          </a:p>
        </p:txBody>
      </p:sp>
      <p:pic>
        <p:nvPicPr>
          <p:cNvPr id="64" name="Picture 63" descr="41816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5536498" y="17445355"/>
            <a:ext cx="1253350" cy="140187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5" name="矩形 47"/>
          <p:cNvSpPr/>
          <p:nvPr/>
        </p:nvSpPr>
        <p:spPr>
          <a:xfrm>
            <a:off x="15448869" y="18847805"/>
            <a:ext cx="1370902" cy="417026"/>
          </a:xfrm>
          <a:prstGeom prst="rect">
            <a:avLst/>
          </a:prstGeom>
          <a:solidFill>
            <a:srgbClr val="F4B183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MẾN 41816</a:t>
            </a:r>
          </a:p>
          <a:p>
            <a:pPr algn="ctr"/>
            <a:r>
              <a:rPr lang="en-US" altLang="zh-TW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096.428.75.31</a:t>
            </a:r>
          </a:p>
          <a:p>
            <a:pPr algn="ctr"/>
            <a:r>
              <a:rPr lang="x-none" altLang="en-US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BM3</a:t>
            </a: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4933250" y="22285309"/>
            <a:ext cx="1037896" cy="132314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68" name="Picture 67" descr="7891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3494340" y="22209109"/>
            <a:ext cx="1078978" cy="140608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69" name="Picture 68" descr="41811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4165535" y="19756488"/>
            <a:ext cx="1109208" cy="128671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70" name="Picture 69" descr="40776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5598729" y="19756488"/>
            <a:ext cx="1071227" cy="132004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71" name="矩形 47"/>
          <p:cNvSpPr/>
          <p:nvPr/>
        </p:nvSpPr>
        <p:spPr>
          <a:xfrm>
            <a:off x="14735764" y="23430693"/>
            <a:ext cx="1612266" cy="483531"/>
          </a:xfrm>
          <a:prstGeom prst="rect">
            <a:avLst/>
          </a:prstGeom>
          <a:solidFill>
            <a:srgbClr val="F4B183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BẢO 29059</a:t>
            </a:r>
          </a:p>
          <a:p>
            <a:pPr algn="ctr"/>
            <a:r>
              <a:rPr lang="en-US" altLang="zh-TW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092.302.51.16</a:t>
            </a:r>
          </a:p>
          <a:p>
            <a:pPr algn="ctr"/>
            <a:r>
              <a:rPr lang="x-none" altLang="en-US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R1, KVT  XƯỞNG G </a:t>
            </a:r>
          </a:p>
        </p:txBody>
      </p:sp>
      <p:sp>
        <p:nvSpPr>
          <p:cNvPr id="72" name="矩形 47"/>
          <p:cNvSpPr/>
          <p:nvPr/>
        </p:nvSpPr>
        <p:spPr>
          <a:xfrm>
            <a:off x="14066474" y="20960543"/>
            <a:ext cx="1337871" cy="483531"/>
          </a:xfrm>
          <a:prstGeom prst="rect">
            <a:avLst/>
          </a:prstGeom>
          <a:solidFill>
            <a:srgbClr val="F4B183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MẪN </a:t>
            </a:r>
            <a:r>
              <a:rPr lang="en-US" altLang="zh-TW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070.288.77.81</a:t>
            </a:r>
          </a:p>
          <a:p>
            <a:pPr algn="ctr"/>
            <a:r>
              <a:rPr lang="x-none" altLang="en-US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BM5</a:t>
            </a:r>
          </a:p>
        </p:txBody>
      </p:sp>
      <p:sp>
        <p:nvSpPr>
          <p:cNvPr id="73" name="矩形 47"/>
          <p:cNvSpPr/>
          <p:nvPr/>
        </p:nvSpPr>
        <p:spPr>
          <a:xfrm>
            <a:off x="15486334" y="21082463"/>
            <a:ext cx="1337871" cy="483531"/>
          </a:xfrm>
          <a:prstGeom prst="rect">
            <a:avLst/>
          </a:prstGeom>
          <a:solidFill>
            <a:srgbClr val="F4B183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SANG 40776 </a:t>
            </a:r>
            <a:r>
              <a:rPr lang="en-US" altLang="zh-TW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078.870.06.35</a:t>
            </a:r>
          </a:p>
          <a:p>
            <a:pPr algn="ctr"/>
            <a:r>
              <a:rPr lang="x-none" altLang="en-US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BM6</a:t>
            </a:r>
          </a:p>
        </p:txBody>
      </p:sp>
      <p:sp>
        <p:nvSpPr>
          <p:cNvPr id="74" name="矩形 47"/>
          <p:cNvSpPr/>
          <p:nvPr/>
        </p:nvSpPr>
        <p:spPr>
          <a:xfrm>
            <a:off x="13415599" y="23432598"/>
            <a:ext cx="1337871" cy="483531"/>
          </a:xfrm>
          <a:prstGeom prst="rect">
            <a:avLst/>
          </a:prstGeom>
          <a:solidFill>
            <a:srgbClr val="F4B183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THƠ 7891</a:t>
            </a:r>
          </a:p>
          <a:p>
            <a:pPr algn="ctr"/>
            <a:r>
              <a:rPr lang="en-US" altLang="zh-TW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079.254.58.10</a:t>
            </a:r>
          </a:p>
          <a:p>
            <a:pPr algn="ctr"/>
            <a:r>
              <a:rPr lang="x-none" altLang="en-US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BM7</a:t>
            </a:r>
          </a:p>
        </p:txBody>
      </p:sp>
      <p:pic>
        <p:nvPicPr>
          <p:cNvPr id="76" name="Picture 75" descr="11260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9858990" y="17445355"/>
            <a:ext cx="1009650" cy="125412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77" name="矩形 50"/>
          <p:cNvSpPr/>
          <p:nvPr/>
        </p:nvSpPr>
        <p:spPr>
          <a:xfrm>
            <a:off x="19758863" y="18642647"/>
            <a:ext cx="1214973" cy="645197"/>
          </a:xfrm>
          <a:prstGeom prst="rect">
            <a:avLst/>
          </a:prstGeom>
          <a:solidFill>
            <a:srgbClr val="F4B183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0">
              <a:tabLst>
                <a:tab pos="215900" algn="l"/>
              </a:tabLst>
            </a:pPr>
            <a:r>
              <a:rPr lang="en-US" altLang="zh-TW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BỬU 11260</a:t>
            </a:r>
          </a:p>
          <a:p>
            <a:pPr algn="ctr" defTabSz="0">
              <a:tabLst>
                <a:tab pos="215900" algn="l"/>
              </a:tabLst>
            </a:pPr>
            <a:r>
              <a:rPr lang="en-US" altLang="zh-TW" sz="800">
                <a:solidFill>
                  <a:schemeClr val="tx1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093.389.93.85</a:t>
            </a:r>
          </a:p>
          <a:p>
            <a:pPr algn="ctr" defTabSz="0">
              <a:tabLst>
                <a:tab pos="215900" algn="l"/>
              </a:tabLst>
            </a:pPr>
            <a:r>
              <a:rPr lang="en-US" altLang="en-US" sz="800" smtClean="0">
                <a:solidFill>
                  <a:schemeClr val="tx1"/>
                </a:solidFill>
                <a:latin typeface="Times New Roman" panose="02020603050405020304" pitchFamily="18" charset="0"/>
              </a:rPr>
              <a:t>CM</a:t>
            </a:r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</p:txBody>
      </p:sp>
      <p:pic>
        <p:nvPicPr>
          <p:cNvPr id="78" name="Picture 77" descr="9080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8454370" y="17445355"/>
            <a:ext cx="1015365" cy="122428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79" name="矩形 50"/>
          <p:cNvSpPr/>
          <p:nvPr/>
        </p:nvSpPr>
        <p:spPr>
          <a:xfrm>
            <a:off x="18342813" y="18638202"/>
            <a:ext cx="1214973" cy="645197"/>
          </a:xfrm>
          <a:prstGeom prst="rect">
            <a:avLst/>
          </a:prstGeom>
          <a:solidFill>
            <a:srgbClr val="F4B183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VINH 9080</a:t>
            </a: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090.737.48.62 </a:t>
            </a:r>
          </a:p>
          <a:p>
            <a:pPr algn="ctr" defTabSz="0">
              <a:tabLst>
                <a:tab pos="215900" algn="l"/>
              </a:tabLst>
            </a:pPr>
            <a:r>
              <a:rPr lang="en-US" altLang="en-US" sz="8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800" smtClean="0">
                <a:solidFill>
                  <a:schemeClr val="tx1"/>
                </a:solidFill>
                <a:latin typeface="Times New Roman" panose="02020603050405020304" pitchFamily="18" charset="0"/>
              </a:rPr>
              <a:t>C</a:t>
            </a:r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</a:rPr>
              <a:t>M2</a:t>
            </a:r>
          </a:p>
        </p:txBody>
      </p:sp>
      <p:pic>
        <p:nvPicPr>
          <p:cNvPr id="80" name="Picture 79" descr="41814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7299305" y="17445355"/>
            <a:ext cx="894080" cy="126746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81" name="矩形 47"/>
          <p:cNvSpPr/>
          <p:nvPr/>
        </p:nvSpPr>
        <p:spPr>
          <a:xfrm>
            <a:off x="17212945" y="18669411"/>
            <a:ext cx="1004570" cy="630555"/>
          </a:xfrm>
          <a:prstGeom prst="rect">
            <a:avLst/>
          </a:prstGeom>
          <a:solidFill>
            <a:srgbClr val="F4B183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T. ANH41814</a:t>
            </a:r>
          </a:p>
          <a:p>
            <a:pPr algn="ctr"/>
            <a:r>
              <a:rPr lang="x-none" altLang="en-US" sz="800">
                <a:solidFill>
                  <a:schemeClr val="tx1"/>
                </a:solidFill>
                <a:latin typeface="Times New Roman" panose="02020603050405020304" pitchFamily="18" charset="0"/>
              </a:rPr>
              <a:t>0789927645</a:t>
            </a:r>
          </a:p>
          <a:p>
            <a:pPr algn="ctr"/>
            <a:r>
              <a:rPr lang="x-none" altLang="en-US" sz="800">
                <a:solidFill>
                  <a:schemeClr val="tx1"/>
                </a:solidFill>
                <a:latin typeface="Times New Roman" panose="02020603050405020304" pitchFamily="18" charset="0"/>
              </a:rPr>
              <a:t>CM1</a:t>
            </a:r>
          </a:p>
        </p:txBody>
      </p:sp>
      <p:pic>
        <p:nvPicPr>
          <p:cNvPr id="82" name="Picture 81" descr="11765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9843115" y="19756488"/>
            <a:ext cx="1025525" cy="126174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83" name="Picture 82" descr="08519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8454370" y="19756488"/>
            <a:ext cx="1030605" cy="124269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84" name="Picture 83" descr="16055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7215485" y="19756488"/>
            <a:ext cx="1062355" cy="122682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85" name="矩形 50"/>
          <p:cNvSpPr/>
          <p:nvPr/>
        </p:nvSpPr>
        <p:spPr>
          <a:xfrm>
            <a:off x="17124883" y="21021992"/>
            <a:ext cx="1214973" cy="645197"/>
          </a:xfrm>
          <a:prstGeom prst="rect">
            <a:avLst/>
          </a:prstGeom>
          <a:solidFill>
            <a:srgbClr val="F4B183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HÔN 16055</a:t>
            </a:r>
          </a:p>
          <a:p>
            <a:pPr algn="ctr" defTabSz="0">
              <a:tabLst>
                <a:tab pos="215900" algn="l"/>
              </a:tabLst>
            </a:pPr>
            <a:r>
              <a:rPr lang="en-US" altLang="zh-TW" sz="800">
                <a:solidFill>
                  <a:schemeClr val="tx1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076.939.14.13</a:t>
            </a:r>
          </a:p>
          <a:p>
            <a:pPr algn="ctr" defTabSz="0">
              <a:tabLst>
                <a:tab pos="215900" algn="l"/>
              </a:tabLst>
            </a:pPr>
            <a:r>
              <a:rPr lang="en-US" altLang="en-US" sz="800" smtClean="0">
                <a:solidFill>
                  <a:schemeClr val="tx1"/>
                </a:solidFill>
                <a:latin typeface="Times New Roman" panose="02020603050405020304" pitchFamily="18" charset="0"/>
              </a:rPr>
              <a:t>CM</a:t>
            </a:r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86" name="矩形 50"/>
          <p:cNvSpPr/>
          <p:nvPr/>
        </p:nvSpPr>
        <p:spPr>
          <a:xfrm>
            <a:off x="18366308" y="21053107"/>
            <a:ext cx="1214973" cy="645197"/>
          </a:xfrm>
          <a:prstGeom prst="rect">
            <a:avLst/>
          </a:prstGeom>
          <a:solidFill>
            <a:srgbClr val="F4B183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CƯỜNG 8519</a:t>
            </a:r>
          </a:p>
          <a:p>
            <a:pPr algn="ctr" defTabSz="0">
              <a:tabLst>
                <a:tab pos="215900" algn="l"/>
              </a:tabLst>
            </a:pPr>
            <a:r>
              <a:rPr lang="en-US" altLang="zh-TW" sz="800">
                <a:solidFill>
                  <a:schemeClr val="tx1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076.385.86.96</a:t>
            </a:r>
          </a:p>
          <a:p>
            <a:pPr algn="ctr" defTabSz="0">
              <a:tabLst>
                <a:tab pos="215900" algn="l"/>
              </a:tabLst>
            </a:pPr>
            <a:r>
              <a:rPr lang="en-US" altLang="en-US" sz="800" smtClean="0">
                <a:solidFill>
                  <a:schemeClr val="tx1"/>
                </a:solidFill>
                <a:latin typeface="Times New Roman" panose="02020603050405020304" pitchFamily="18" charset="0"/>
              </a:rPr>
              <a:t>CM</a:t>
            </a:r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7" name="矩形 50"/>
          <p:cNvSpPr/>
          <p:nvPr/>
        </p:nvSpPr>
        <p:spPr>
          <a:xfrm>
            <a:off x="19742988" y="21079142"/>
            <a:ext cx="1214973" cy="645197"/>
          </a:xfrm>
          <a:prstGeom prst="rect">
            <a:avLst/>
          </a:prstGeom>
          <a:solidFill>
            <a:srgbClr val="F4B183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TRÍ 11765</a:t>
            </a:r>
          </a:p>
          <a:p>
            <a:pPr algn="ctr" defTabSz="0">
              <a:tabLst>
                <a:tab pos="215900" algn="l"/>
              </a:tabLst>
            </a:pPr>
            <a:r>
              <a:rPr lang="en-US" altLang="zh-TW" sz="800">
                <a:solidFill>
                  <a:schemeClr val="tx1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093.902.91.15</a:t>
            </a:r>
          </a:p>
          <a:p>
            <a:pPr algn="ctr" defTabSz="0">
              <a:tabLst>
                <a:tab pos="215900" algn="l"/>
              </a:tabLst>
            </a:pPr>
            <a:r>
              <a:rPr lang="en-US" altLang="en-US" sz="800" smtClean="0">
                <a:solidFill>
                  <a:schemeClr val="tx1"/>
                </a:solidFill>
                <a:latin typeface="Times New Roman" panose="02020603050405020304" pitchFamily="18" charset="0"/>
              </a:rPr>
              <a:t>CM</a:t>
            </a:r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88" name="矩形 50"/>
          <p:cNvSpPr/>
          <p:nvPr/>
        </p:nvSpPr>
        <p:spPr>
          <a:xfrm>
            <a:off x="19337655" y="23534146"/>
            <a:ext cx="1214755" cy="719455"/>
          </a:xfrm>
          <a:prstGeom prst="rect">
            <a:avLst/>
          </a:prstGeom>
          <a:solidFill>
            <a:srgbClr val="F4B183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HOÀNG 40962</a:t>
            </a: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098.101.04.99</a:t>
            </a: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</a:rPr>
              <a:t>KHO MÁY </a:t>
            </a: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</a:rPr>
              <a:t>XƯỞNG F </a:t>
            </a:r>
          </a:p>
        </p:txBody>
      </p:sp>
      <p:pic>
        <p:nvPicPr>
          <p:cNvPr id="89" name="Picture 88" descr="40962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9469735" y="22285309"/>
            <a:ext cx="995680" cy="122237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90" name="Picture 89" descr="41813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17646015" y="22285309"/>
            <a:ext cx="1083945" cy="126238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91" name="矩形 50"/>
          <p:cNvSpPr/>
          <p:nvPr/>
        </p:nvSpPr>
        <p:spPr>
          <a:xfrm>
            <a:off x="17574463" y="23605807"/>
            <a:ext cx="1214973" cy="645197"/>
          </a:xfrm>
          <a:prstGeom prst="rect">
            <a:avLst/>
          </a:prstGeom>
          <a:solidFill>
            <a:srgbClr val="F4B183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TRUYỀN 41813</a:t>
            </a:r>
          </a:p>
          <a:p>
            <a:pPr algn="ctr" defTabSz="0">
              <a:tabLst>
                <a:tab pos="215900" algn="l"/>
              </a:tabLst>
            </a:pPr>
            <a:r>
              <a:rPr lang="en-US" altLang="zh-TW" sz="800">
                <a:solidFill>
                  <a:schemeClr val="tx1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093.951.92.47</a:t>
            </a:r>
          </a:p>
          <a:p>
            <a:pPr algn="ctr" defTabSz="0">
              <a:tabLst>
                <a:tab pos="215900" algn="l"/>
              </a:tabLst>
            </a:pPr>
            <a:r>
              <a:rPr lang="en-US" altLang="en-US" sz="800" smtClean="0">
                <a:solidFill>
                  <a:schemeClr val="tx1"/>
                </a:solidFill>
                <a:latin typeface="Times New Roman" panose="02020603050405020304" pitchFamily="18" charset="0"/>
              </a:rPr>
              <a:t>CM</a:t>
            </a:r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93" name="矩形 50"/>
          <p:cNvSpPr/>
          <p:nvPr/>
        </p:nvSpPr>
        <p:spPr>
          <a:xfrm>
            <a:off x="21944965" y="18656186"/>
            <a:ext cx="1334626" cy="469319"/>
          </a:xfrm>
          <a:prstGeom prst="rect">
            <a:avLst/>
          </a:prstGeom>
          <a:solidFill>
            <a:srgbClr val="F4B183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TRỌNG 32043</a:t>
            </a: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076.7998.161</a:t>
            </a: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</a:rPr>
              <a:t>D1M1</a:t>
            </a:r>
          </a:p>
        </p:txBody>
      </p:sp>
      <p:pic>
        <p:nvPicPr>
          <p:cNvPr id="94" name="Picture 93" descr="36990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25662052" y="17445355"/>
            <a:ext cx="1065138" cy="120604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95" name="Picture 94" descr="32043"/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22031756" y="17445355"/>
            <a:ext cx="1162095" cy="119139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96" name="Picture 95" descr="25984"/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23821822" y="17445355"/>
            <a:ext cx="1163490" cy="120604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97" name="矩形 50"/>
          <p:cNvSpPr/>
          <p:nvPr/>
        </p:nvSpPr>
        <p:spPr>
          <a:xfrm>
            <a:off x="23736935" y="18680951"/>
            <a:ext cx="1334626" cy="469319"/>
          </a:xfrm>
          <a:prstGeom prst="rect">
            <a:avLst/>
          </a:prstGeom>
          <a:solidFill>
            <a:srgbClr val="F4B183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QUÝ 25984</a:t>
            </a: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093.545.29.97</a:t>
            </a: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</a:rPr>
              <a:t>D1M2</a:t>
            </a:r>
          </a:p>
        </p:txBody>
      </p:sp>
      <p:sp>
        <p:nvSpPr>
          <p:cNvPr id="98" name="矩形 50"/>
          <p:cNvSpPr/>
          <p:nvPr/>
        </p:nvSpPr>
        <p:spPr>
          <a:xfrm>
            <a:off x="25528905" y="18676506"/>
            <a:ext cx="1334626" cy="469319"/>
          </a:xfrm>
          <a:prstGeom prst="rect">
            <a:avLst/>
          </a:prstGeom>
          <a:solidFill>
            <a:srgbClr val="F4B183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TUẤN 36990</a:t>
            </a: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078.385.99.08</a:t>
            </a: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</a:rPr>
              <a:t>D1M1,M2</a:t>
            </a:r>
          </a:p>
        </p:txBody>
      </p:sp>
      <p:pic>
        <p:nvPicPr>
          <p:cNvPr id="100" name="Picture 99" descr="06460"/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25404877" y="19756488"/>
            <a:ext cx="1101409" cy="119976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01" name="Picture 100" descr="20106"/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23736732" y="19756488"/>
            <a:ext cx="1150237" cy="123324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02" name="Picture 101" descr="36464"/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21998102" y="19756488"/>
            <a:ext cx="1165583" cy="118929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03" name="矩形 50"/>
          <p:cNvSpPr/>
          <p:nvPr/>
        </p:nvSpPr>
        <p:spPr>
          <a:xfrm>
            <a:off x="21920835" y="20827886"/>
            <a:ext cx="1334626" cy="469319"/>
          </a:xfrm>
          <a:prstGeom prst="rect">
            <a:avLst/>
          </a:prstGeom>
          <a:solidFill>
            <a:srgbClr val="F4B183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THẢO 36464</a:t>
            </a: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089.814.91.80</a:t>
            </a: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</a:rPr>
              <a:t>D1M3</a:t>
            </a:r>
          </a:p>
        </p:txBody>
      </p:sp>
      <p:sp>
        <p:nvSpPr>
          <p:cNvPr id="104" name="矩形 50"/>
          <p:cNvSpPr/>
          <p:nvPr/>
        </p:nvSpPr>
        <p:spPr>
          <a:xfrm>
            <a:off x="23665180" y="20836776"/>
            <a:ext cx="1334626" cy="469319"/>
          </a:xfrm>
          <a:prstGeom prst="rect">
            <a:avLst/>
          </a:prstGeom>
          <a:solidFill>
            <a:srgbClr val="F4B183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LÝ 20106</a:t>
            </a: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078.385.99.08</a:t>
            </a: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</a:rPr>
              <a:t>D1M4</a:t>
            </a:r>
          </a:p>
        </p:txBody>
      </p:sp>
      <p:sp>
        <p:nvSpPr>
          <p:cNvPr id="105" name="矩形 50"/>
          <p:cNvSpPr/>
          <p:nvPr/>
        </p:nvSpPr>
        <p:spPr>
          <a:xfrm>
            <a:off x="25321260" y="20992986"/>
            <a:ext cx="1334626" cy="469319"/>
          </a:xfrm>
          <a:prstGeom prst="rect">
            <a:avLst/>
          </a:prstGeom>
          <a:solidFill>
            <a:srgbClr val="F4B183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HÁT 6460</a:t>
            </a: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079.809.49.21</a:t>
            </a: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</a:rPr>
              <a:t>D1M3,4</a:t>
            </a:r>
          </a:p>
        </p:txBody>
      </p:sp>
      <p:pic>
        <p:nvPicPr>
          <p:cNvPr id="106" name="Picture 105" descr="19766"/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25376148" y="22285309"/>
            <a:ext cx="1004256" cy="110138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07" name="Picture 106" descr="20107"/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22257663" y="22285309"/>
            <a:ext cx="1014448" cy="111757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08" name="Picture 107" descr="41815"/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23883897" y="22285309"/>
            <a:ext cx="972479" cy="117812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09" name="矩形 50"/>
          <p:cNvSpPr/>
          <p:nvPr/>
        </p:nvSpPr>
        <p:spPr>
          <a:xfrm>
            <a:off x="22190556" y="23426327"/>
            <a:ext cx="1432867" cy="431912"/>
          </a:xfrm>
          <a:prstGeom prst="rect">
            <a:avLst/>
          </a:prstGeom>
          <a:solidFill>
            <a:srgbClr val="F4B183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ĐẠT 20107</a:t>
            </a: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076.435.83.14</a:t>
            </a: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</a:rPr>
              <a:t>D1M5</a:t>
            </a:r>
          </a:p>
        </p:txBody>
      </p:sp>
      <p:sp>
        <p:nvSpPr>
          <p:cNvPr id="110" name="矩形 50"/>
          <p:cNvSpPr/>
          <p:nvPr/>
        </p:nvSpPr>
        <p:spPr>
          <a:xfrm>
            <a:off x="23778691" y="23417437"/>
            <a:ext cx="1432867" cy="431912"/>
          </a:xfrm>
          <a:prstGeom prst="rect">
            <a:avLst/>
          </a:prstGeom>
          <a:solidFill>
            <a:srgbClr val="F4B183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KHỞI 41815</a:t>
            </a: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098.519.41.01</a:t>
            </a: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</a:rPr>
              <a:t>D1M6</a:t>
            </a:r>
          </a:p>
        </p:txBody>
      </p:sp>
      <p:sp>
        <p:nvSpPr>
          <p:cNvPr id="111" name="矩形 50"/>
          <p:cNvSpPr/>
          <p:nvPr/>
        </p:nvSpPr>
        <p:spPr>
          <a:xfrm>
            <a:off x="25296341" y="23369177"/>
            <a:ext cx="1432867" cy="431912"/>
          </a:xfrm>
          <a:prstGeom prst="rect">
            <a:avLst/>
          </a:prstGeom>
          <a:solidFill>
            <a:srgbClr val="F4B183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THẾ 19766</a:t>
            </a: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093.908.18.35</a:t>
            </a: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</a:rPr>
              <a:t>D1M7</a:t>
            </a:r>
          </a:p>
        </p:txBody>
      </p:sp>
      <p:pic>
        <p:nvPicPr>
          <p:cNvPr id="113" name="Picture 112"/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28272715" y="17445355"/>
            <a:ext cx="1087251" cy="135430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14" name="Picture 113" descr="12546"/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31189154" y="17445355"/>
            <a:ext cx="1269093" cy="139691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15" name="Picture 114" descr="30315"/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29724523" y="17445355"/>
            <a:ext cx="1180835" cy="135050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16" name="矩形 50"/>
          <p:cNvSpPr/>
          <p:nvPr/>
        </p:nvSpPr>
        <p:spPr>
          <a:xfrm>
            <a:off x="28088590" y="18725515"/>
            <a:ext cx="1455501" cy="470148"/>
          </a:xfrm>
          <a:prstGeom prst="rect">
            <a:avLst/>
          </a:prstGeom>
          <a:solidFill>
            <a:srgbClr val="F4B183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VINH 29906</a:t>
            </a: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036.360.79.26</a:t>
            </a: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</a:rPr>
              <a:t>D3M1,2</a:t>
            </a:r>
          </a:p>
        </p:txBody>
      </p:sp>
      <p:sp>
        <p:nvSpPr>
          <p:cNvPr id="117" name="矩形 50"/>
          <p:cNvSpPr/>
          <p:nvPr/>
        </p:nvSpPr>
        <p:spPr>
          <a:xfrm>
            <a:off x="29587190" y="18758536"/>
            <a:ext cx="1455501" cy="457724"/>
          </a:xfrm>
          <a:prstGeom prst="rect">
            <a:avLst/>
          </a:prstGeom>
          <a:solidFill>
            <a:srgbClr val="F4B183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TUYẾN 30315</a:t>
            </a: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090.100.97.84</a:t>
            </a: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</a:rPr>
              <a:t>D3M3,4</a:t>
            </a:r>
          </a:p>
        </p:txBody>
      </p:sp>
      <p:sp>
        <p:nvSpPr>
          <p:cNvPr id="118" name="矩形 50"/>
          <p:cNvSpPr/>
          <p:nvPr/>
        </p:nvSpPr>
        <p:spPr>
          <a:xfrm>
            <a:off x="31095950" y="18839095"/>
            <a:ext cx="1455501" cy="434340"/>
          </a:xfrm>
          <a:prstGeom prst="rect">
            <a:avLst/>
          </a:prstGeom>
          <a:solidFill>
            <a:srgbClr val="F4B183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PHONG 12546</a:t>
            </a: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093.337.67.16</a:t>
            </a: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</a:rPr>
              <a:t>D3M5,6</a:t>
            </a:r>
          </a:p>
        </p:txBody>
      </p:sp>
      <p:pic>
        <p:nvPicPr>
          <p:cNvPr id="119" name="Picture 118" descr="12365"/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31377377" y="19756488"/>
            <a:ext cx="892648" cy="120384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20" name="Picture 119" descr="30142"/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>
            <a:off x="29795015" y="19756488"/>
            <a:ext cx="1039851" cy="130641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21" name="矩形 50"/>
          <p:cNvSpPr/>
          <p:nvPr/>
        </p:nvSpPr>
        <p:spPr>
          <a:xfrm>
            <a:off x="29587190" y="21064791"/>
            <a:ext cx="1455501" cy="472567"/>
          </a:xfrm>
          <a:prstGeom prst="rect">
            <a:avLst/>
          </a:prstGeom>
          <a:solidFill>
            <a:srgbClr val="F4B183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GOLÍC 30142</a:t>
            </a: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077.284.68.32</a:t>
            </a: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</a:rPr>
              <a:t>D3M11,12</a:t>
            </a:r>
          </a:p>
        </p:txBody>
      </p:sp>
      <p:sp>
        <p:nvSpPr>
          <p:cNvPr id="122" name="矩形 50"/>
          <p:cNvSpPr/>
          <p:nvPr/>
        </p:nvSpPr>
        <p:spPr>
          <a:xfrm>
            <a:off x="31095950" y="20951126"/>
            <a:ext cx="1455501" cy="472567"/>
          </a:xfrm>
          <a:prstGeom prst="rect">
            <a:avLst/>
          </a:prstGeom>
          <a:solidFill>
            <a:srgbClr val="F4B183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GIANG 13265</a:t>
            </a: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078.887.72.09</a:t>
            </a: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</a:rPr>
              <a:t>D3M13,14</a:t>
            </a:r>
          </a:p>
        </p:txBody>
      </p:sp>
      <p:pic>
        <p:nvPicPr>
          <p:cNvPr id="123" name="Picture 122" descr="32714"/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>
            <a:off x="28248447" y="19756488"/>
            <a:ext cx="1135788" cy="136436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24" name="矩形 47"/>
          <p:cNvSpPr/>
          <p:nvPr/>
        </p:nvSpPr>
        <p:spPr>
          <a:xfrm>
            <a:off x="28008321" y="21081936"/>
            <a:ext cx="1616040" cy="413121"/>
          </a:xfrm>
          <a:prstGeom prst="rect">
            <a:avLst/>
          </a:prstGeom>
          <a:solidFill>
            <a:srgbClr val="F4B183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800">
                <a:solidFill>
                  <a:schemeClr val="tx1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NHẸ 32714</a:t>
            </a:r>
          </a:p>
          <a:p>
            <a:pPr algn="ctr"/>
            <a:r>
              <a:rPr lang="x-none" altLang="en-US" sz="800">
                <a:solidFill>
                  <a:schemeClr val="tx1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0963592410 </a:t>
            </a:r>
          </a:p>
          <a:p>
            <a:pPr algn="ctr"/>
            <a:r>
              <a:rPr lang="x-none" altLang="en-US" sz="800">
                <a:solidFill>
                  <a:schemeClr val="tx1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D3M9, 10</a:t>
            </a:r>
          </a:p>
        </p:txBody>
      </p:sp>
      <p:pic>
        <p:nvPicPr>
          <p:cNvPr id="125" name="Picture 124" descr="11055"/>
          <p:cNvPicPr>
            <a:picLocks noChangeAspect="1"/>
          </p:cNvPicPr>
          <p:nvPr/>
        </p:nvPicPr>
        <p:blipFill>
          <a:blip r:embed="rId54"/>
          <a:stretch>
            <a:fillRect/>
          </a:stretch>
        </p:blipFill>
        <p:spPr>
          <a:xfrm>
            <a:off x="28366275" y="22285309"/>
            <a:ext cx="900132" cy="120384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26" name="矩形 50"/>
          <p:cNvSpPr/>
          <p:nvPr/>
        </p:nvSpPr>
        <p:spPr>
          <a:xfrm>
            <a:off x="28088590" y="23291736"/>
            <a:ext cx="1455501" cy="472567"/>
          </a:xfrm>
          <a:prstGeom prst="rect">
            <a:avLst/>
          </a:prstGeom>
          <a:solidFill>
            <a:srgbClr val="F4B183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KHANH 11055</a:t>
            </a: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093.973.73.01</a:t>
            </a: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</a:rPr>
              <a:t>D3M15,16</a:t>
            </a:r>
          </a:p>
        </p:txBody>
      </p:sp>
      <p:cxnSp>
        <p:nvCxnSpPr>
          <p:cNvPr id="131" name="Elbow Connector 130"/>
          <p:cNvCxnSpPr>
            <a:stCxn id="28" idx="1"/>
          </p:cNvCxnSpPr>
          <p:nvPr/>
        </p:nvCxnSpPr>
        <p:spPr>
          <a:xfrm rot="10800000" flipV="1">
            <a:off x="22567900" y="16160115"/>
            <a:ext cx="923925" cy="142557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/>
          <p:nvPr/>
        </p:nvCxnSpPr>
        <p:spPr>
          <a:xfrm>
            <a:off x="25001220" y="16160750"/>
            <a:ext cx="1193165" cy="128460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endCxn id="96" idx="0"/>
          </p:cNvCxnSpPr>
          <p:nvPr/>
        </p:nvCxnSpPr>
        <p:spPr>
          <a:xfrm rot="5400000" flipV="1">
            <a:off x="23785195" y="16826865"/>
            <a:ext cx="1059180" cy="177800"/>
          </a:xfrm>
          <a:prstGeom prst="bentConnector3">
            <a:avLst>
              <a:gd name="adj1" fmla="val 5006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/>
          <p:cNvCxnSpPr/>
          <p:nvPr/>
        </p:nvCxnSpPr>
        <p:spPr>
          <a:xfrm>
            <a:off x="30942280" y="16143605"/>
            <a:ext cx="881380" cy="130175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36"/>
          <p:cNvCxnSpPr>
            <a:stCxn id="52" idx="2"/>
            <a:endCxn id="115" idx="0"/>
          </p:cNvCxnSpPr>
          <p:nvPr/>
        </p:nvCxnSpPr>
        <p:spPr>
          <a:xfrm rot="5400000" flipV="1">
            <a:off x="29806265" y="16936720"/>
            <a:ext cx="897890" cy="118745"/>
          </a:xfrm>
          <a:prstGeom prst="bentConnector3">
            <a:avLst>
              <a:gd name="adj1" fmla="val 49965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/>
          <p:cNvCxnSpPr>
            <a:stCxn id="52" idx="1"/>
            <a:endCxn id="113" idx="0"/>
          </p:cNvCxnSpPr>
          <p:nvPr/>
        </p:nvCxnSpPr>
        <p:spPr>
          <a:xfrm rot="10800000" flipV="1">
            <a:off x="28816300" y="16143605"/>
            <a:ext cx="633730" cy="130175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/>
          <p:cNvCxnSpPr>
            <a:stCxn id="2" idx="3"/>
            <a:endCxn id="64" idx="0"/>
          </p:cNvCxnSpPr>
          <p:nvPr/>
        </p:nvCxnSpPr>
        <p:spPr>
          <a:xfrm>
            <a:off x="15631160" y="16168370"/>
            <a:ext cx="532130" cy="127698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/>
          <p:cNvCxnSpPr>
            <a:stCxn id="2" idx="2"/>
            <a:endCxn id="60" idx="0"/>
          </p:cNvCxnSpPr>
          <p:nvPr/>
        </p:nvCxnSpPr>
        <p:spPr>
          <a:xfrm rot="5400000">
            <a:off x="14413230" y="16985615"/>
            <a:ext cx="897890" cy="2159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>
            <a:stCxn id="2" idx="1"/>
            <a:endCxn id="54" idx="0"/>
          </p:cNvCxnSpPr>
          <p:nvPr/>
        </p:nvCxnSpPr>
        <p:spPr>
          <a:xfrm rot="10800000" flipV="1">
            <a:off x="13524230" y="16168370"/>
            <a:ext cx="590550" cy="127698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/>
          <p:cNvCxnSpPr>
            <a:stCxn id="35" idx="3"/>
            <a:endCxn id="15" idx="0"/>
          </p:cNvCxnSpPr>
          <p:nvPr/>
        </p:nvCxnSpPr>
        <p:spPr>
          <a:xfrm>
            <a:off x="7306310" y="16189960"/>
            <a:ext cx="474980" cy="125539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stCxn id="35" idx="2"/>
            <a:endCxn id="25" idx="0"/>
          </p:cNvCxnSpPr>
          <p:nvPr/>
        </p:nvCxnSpPr>
        <p:spPr>
          <a:xfrm rot="5400000" flipV="1">
            <a:off x="6149975" y="17004665"/>
            <a:ext cx="876300" cy="4445"/>
          </a:xfrm>
          <a:prstGeom prst="bentConnector3">
            <a:avLst>
              <a:gd name="adj1" fmla="val 49964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35" idx="1"/>
            <a:endCxn id="12" idx="0"/>
          </p:cNvCxnSpPr>
          <p:nvPr/>
        </p:nvCxnSpPr>
        <p:spPr>
          <a:xfrm rot="10800000" flipV="1">
            <a:off x="5343525" y="16189325"/>
            <a:ext cx="521970" cy="125539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>
            <a:stCxn id="20" idx="3"/>
            <a:endCxn id="11" idx="0"/>
          </p:cNvCxnSpPr>
          <p:nvPr/>
        </p:nvCxnSpPr>
        <p:spPr>
          <a:xfrm>
            <a:off x="3194050" y="16181705"/>
            <a:ext cx="445770" cy="126365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/>
          <p:cNvCxnSpPr>
            <a:stCxn id="20" idx="2"/>
            <a:endCxn id="34" idx="0"/>
          </p:cNvCxnSpPr>
          <p:nvPr/>
        </p:nvCxnSpPr>
        <p:spPr>
          <a:xfrm rot="5400000" flipV="1">
            <a:off x="2016125" y="16980535"/>
            <a:ext cx="884555" cy="4445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/>
          <p:cNvCxnSpPr>
            <a:stCxn id="20" idx="1"/>
            <a:endCxn id="10" idx="0"/>
          </p:cNvCxnSpPr>
          <p:nvPr/>
        </p:nvCxnSpPr>
        <p:spPr>
          <a:xfrm rot="10800000" flipV="1">
            <a:off x="1282700" y="16181705"/>
            <a:ext cx="394970" cy="126365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/>
          <p:cNvCxnSpPr>
            <a:stCxn id="22" idx="3"/>
            <a:endCxn id="46" idx="0"/>
          </p:cNvCxnSpPr>
          <p:nvPr/>
        </p:nvCxnSpPr>
        <p:spPr>
          <a:xfrm>
            <a:off x="11467465" y="16187420"/>
            <a:ext cx="469265" cy="125793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/>
          <p:cNvCxnSpPr>
            <a:stCxn id="22" idx="2"/>
            <a:endCxn id="43" idx="0"/>
          </p:cNvCxnSpPr>
          <p:nvPr/>
        </p:nvCxnSpPr>
        <p:spPr>
          <a:xfrm rot="5400000">
            <a:off x="10255250" y="16937355"/>
            <a:ext cx="866140" cy="149225"/>
          </a:xfrm>
          <a:prstGeom prst="bentConnector3">
            <a:avLst>
              <a:gd name="adj1" fmla="val 49963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/>
          <p:cNvCxnSpPr>
            <a:stCxn id="22" idx="1"/>
            <a:endCxn id="44" idx="0"/>
          </p:cNvCxnSpPr>
          <p:nvPr/>
        </p:nvCxnSpPr>
        <p:spPr>
          <a:xfrm rot="10800000" flipV="1">
            <a:off x="9253855" y="16186785"/>
            <a:ext cx="805180" cy="125793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2" name="Picture 161"/>
          <p:cNvPicPr>
            <a:picLocks noChangeAspect="1"/>
          </p:cNvPicPr>
          <p:nvPr/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1078" y="5321428"/>
            <a:ext cx="795463" cy="947328"/>
          </a:xfrm>
          <a:prstGeom prst="rect">
            <a:avLst/>
          </a:prstGeom>
          <a:noFill/>
          <a:ln w="38100">
            <a:solidFill>
              <a:schemeClr val="tx1"/>
            </a:solidFill>
            <a:miter/>
          </a:ln>
        </p:spPr>
      </p:pic>
      <p:graphicFrame>
        <p:nvGraphicFramePr>
          <p:cNvPr id="163" name="Table 162"/>
          <p:cNvGraphicFramePr>
            <a:graphicFrameLocks noGrp="1"/>
          </p:cNvGraphicFramePr>
          <p:nvPr/>
        </p:nvGraphicFramePr>
        <p:xfrm>
          <a:off x="43046015" y="6268720"/>
          <a:ext cx="1186180" cy="5162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6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3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HỒ MINH DUY (ST: 3957) </a:t>
                      </a:r>
                      <a:r>
                        <a:rPr lang="zh-TW" altLang="en-US" sz="800" b="1" u="none" strike="noStrike">
                          <a:effectLst/>
                        </a:rPr>
                        <a:t>阿遗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445">
                <a:tc>
                  <a:txBody>
                    <a:bodyPr/>
                    <a:lstStyle/>
                    <a:p>
                      <a:pPr algn="ctr" fontAlgn="ctr"/>
                      <a:r>
                        <a:rPr lang="vi-VN" sz="800" b="1" u="none" strike="noStrike">
                          <a:effectLst/>
                        </a:rPr>
                        <a:t>TRƯỞNG NGÀNH </a:t>
                      </a:r>
                      <a:r>
                        <a:rPr lang="zh-TW" altLang="en-US" sz="800" b="1" u="none" strike="noStrike">
                          <a:effectLst/>
                        </a:rPr>
                        <a:t>课长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44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1" u="none" strike="noStrike">
                          <a:effectLst/>
                        </a:rPr>
                        <a:t>手机： </a:t>
                      </a:r>
                      <a:r>
                        <a:rPr lang="en-US" altLang="zh-TW" sz="800" b="1" u="none" strike="noStrike">
                          <a:effectLst/>
                        </a:rPr>
                        <a:t>0902 653 968</a:t>
                      </a:r>
                      <a:endParaRPr lang="en-US" altLang="zh-TW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64" name="Picture 163"/>
          <p:cNvPicPr>
            <a:picLocks noChangeAspect="1"/>
          </p:cNvPicPr>
          <p:nvPr/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7096" y="10705465"/>
            <a:ext cx="836860" cy="91921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65" name="Picture 164"/>
          <p:cNvPicPr>
            <a:picLocks noChangeAspect="1"/>
          </p:cNvPicPr>
          <p:nvPr/>
        </p:nvPicPr>
        <p:blipFill>
          <a:blip r:embed="rId5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709" y="7870190"/>
            <a:ext cx="885621" cy="93735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graphicFrame>
        <p:nvGraphicFramePr>
          <p:cNvPr id="166" name="Table 165"/>
          <p:cNvGraphicFramePr>
            <a:graphicFrameLocks noGrp="1"/>
          </p:cNvGraphicFramePr>
          <p:nvPr/>
        </p:nvGraphicFramePr>
        <p:xfrm>
          <a:off x="36619180" y="11657965"/>
          <a:ext cx="1111250" cy="853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1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TIỀN </a:t>
                      </a:r>
                      <a:r>
                        <a:rPr lang="zh-TW" altLang="en-US" sz="800" b="1" u="none" strike="noStrike">
                          <a:effectLst/>
                        </a:rPr>
                        <a:t>阿</a:t>
                      </a:r>
                      <a:r>
                        <a:rPr lang="zh-TW" altLang="en-US" sz="800" b="1" u="none" strike="noStrike" smtClean="0">
                          <a:effectLst/>
                        </a:rPr>
                        <a:t>钱</a:t>
                      </a:r>
                      <a:r>
                        <a:rPr lang="zh-TW" altLang="en-US" sz="800" u="none" strike="noStrike" smtClean="0">
                          <a:effectLst/>
                        </a:rPr>
                        <a:t> </a:t>
                      </a:r>
                      <a:r>
                        <a:rPr lang="en-US" sz="800" u="none" strike="noStrike" smtClean="0">
                          <a:effectLst/>
                        </a:rPr>
                        <a:t>ST: 2010</a:t>
                      </a:r>
                      <a:endParaRPr lang="en-US" sz="800" b="0" i="0" u="none" strike="noStrike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vi-VN" sz="800" u="none" strike="noStrike" smtClean="0">
                          <a:effectLst/>
                        </a:rPr>
                        <a:t>TỔ TRƯỞNG</a:t>
                      </a:r>
                      <a:r>
                        <a:rPr lang="zh-TW" altLang="en-US" sz="800" u="none" strike="noStrike" smtClean="0">
                          <a:effectLst/>
                        </a:rPr>
                        <a:t>组长</a:t>
                      </a:r>
                      <a:endParaRPr lang="zh-TW" altLang="en-US" sz="800" b="0" i="0" u="none" strike="noStrike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7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KHU B </a:t>
                      </a:r>
                      <a:r>
                        <a:rPr lang="en-US" sz="800" u="none" strike="noStrike" err="1">
                          <a:effectLst/>
                        </a:rPr>
                        <a:t>B</a:t>
                      </a:r>
                      <a:r>
                        <a:rPr lang="zh-TW" altLang="en-US" sz="800" u="none" strike="noStrike">
                          <a:effectLst/>
                        </a:rPr>
                        <a:t>栋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0939304403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7" name="Table 166"/>
          <p:cNvGraphicFramePr>
            <a:graphicFrameLocks noGrp="1"/>
          </p:cNvGraphicFramePr>
          <p:nvPr/>
        </p:nvGraphicFramePr>
        <p:xfrm>
          <a:off x="43012360" y="8807450"/>
          <a:ext cx="1301750" cy="11614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29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800" b="1" u="none" strike="noStrike">
                          <a:effectLst/>
                        </a:rPr>
                        <a:t>KHẢI </a:t>
                      </a:r>
                      <a:r>
                        <a:rPr lang="zh-TW" altLang="en-US" sz="800" b="1" u="none" strike="noStrike">
                          <a:effectLst/>
                        </a:rPr>
                        <a:t>阿</a:t>
                      </a:r>
                      <a:r>
                        <a:rPr lang="zh-TW" altLang="en-US" sz="800" b="1" u="none" strike="noStrike" smtClean="0">
                          <a:effectLst/>
                        </a:rPr>
                        <a:t>凯</a:t>
                      </a:r>
                      <a:r>
                        <a:rPr lang="zh-TW" altLang="en-US" sz="800" u="none" strike="noStrike" smtClean="0">
                          <a:effectLst/>
                        </a:rPr>
                        <a:t> </a:t>
                      </a:r>
                      <a:r>
                        <a:rPr lang="en-US" sz="800" u="none" strike="noStrike" smtClean="0">
                          <a:effectLst/>
                        </a:rPr>
                        <a:t>ST: 1443</a:t>
                      </a:r>
                      <a:endParaRPr lang="en-US" sz="800" b="0" i="0" u="none" strike="noStrike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smtClean="0">
                          <a:effectLst/>
                        </a:rPr>
                        <a:t>PHÓ </a:t>
                      </a:r>
                      <a:r>
                        <a:rPr lang="vi-VN" sz="800" u="none" strike="noStrike" smtClean="0">
                          <a:effectLst/>
                        </a:rPr>
                        <a:t>NGÀNH</a:t>
                      </a:r>
                      <a:r>
                        <a:rPr lang="en-US" sz="800" u="none" strike="noStrike" smtClean="0">
                          <a:effectLst/>
                        </a:rPr>
                        <a:t> </a:t>
                      </a:r>
                      <a:r>
                        <a:rPr lang="zh-TW" altLang="en-US" sz="800" u="none" strike="noStrike" smtClean="0">
                          <a:effectLst/>
                        </a:rPr>
                        <a:t>副课长</a:t>
                      </a:r>
                      <a:endParaRPr lang="zh-TW" altLang="en-US" sz="800" b="0" i="0" u="none" strike="noStrike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5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KHU R1+F R1+F</a:t>
                      </a:r>
                      <a:r>
                        <a:rPr lang="zh-TW" altLang="en-US" sz="800" u="none" strike="noStrike">
                          <a:effectLst/>
                        </a:rPr>
                        <a:t>栋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0909979264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68" name="Picture 167" descr="4524"/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9120" y="14733557"/>
            <a:ext cx="846284" cy="94437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69" name="Picture 168"/>
          <p:cNvPicPr>
            <a:picLocks noChangeAspect="1"/>
          </p:cNvPicPr>
          <p:nvPr/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4951" y="14733557"/>
            <a:ext cx="770624" cy="94437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70" name="Picture 169" descr="18106"/>
          <p:cNvPicPr>
            <a:picLocks noChangeAspect="1"/>
          </p:cNvPicPr>
          <p:nvPr/>
        </p:nvPicPr>
        <p:blipFill>
          <a:blip r:embed="rId6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4657" y="10705465"/>
            <a:ext cx="801781" cy="97244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71" name="Picture 170"/>
          <p:cNvPicPr>
            <a:picLocks noChangeAspect="1"/>
          </p:cNvPicPr>
          <p:nvPr/>
        </p:nvPicPr>
        <p:blipFill>
          <a:blip r:embed="rId6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5072" y="10705465"/>
            <a:ext cx="826278" cy="97244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graphicFrame>
        <p:nvGraphicFramePr>
          <p:cNvPr id="172" name="Table 171"/>
          <p:cNvGraphicFramePr>
            <a:graphicFrameLocks noGrp="1"/>
          </p:cNvGraphicFramePr>
          <p:nvPr/>
        </p:nvGraphicFramePr>
        <p:xfrm>
          <a:off x="33916620" y="15777210"/>
          <a:ext cx="1072515" cy="9435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2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001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vi-VN" sz="800" b="1" u="none" strike="noStrike">
                          <a:effectLst/>
                        </a:rPr>
                        <a:t>NHƠN </a:t>
                      </a:r>
                      <a:r>
                        <a:rPr lang="zh-TW" altLang="en-US" sz="800" b="1" u="none" strike="noStrike">
                          <a:effectLst/>
                        </a:rPr>
                        <a:t>阿</a:t>
                      </a:r>
                      <a:r>
                        <a:rPr lang="zh-TW" altLang="en-US" sz="800" b="1" u="none" strike="noStrike" smtClean="0">
                          <a:effectLst/>
                        </a:rPr>
                        <a:t>仁</a:t>
                      </a:r>
                      <a:r>
                        <a:rPr lang="zh-TW" altLang="en-US" sz="800" u="none" strike="noStrike" smtClean="0">
                          <a:effectLst/>
                        </a:rPr>
                        <a:t> </a:t>
                      </a:r>
                      <a:r>
                        <a:rPr lang="en-US" sz="800" u="none" strike="noStrike" smtClean="0">
                          <a:effectLst/>
                        </a:rPr>
                        <a:t>ST: 4524</a:t>
                      </a:r>
                      <a:endParaRPr lang="en-US" sz="800" b="0" i="0" u="none" strike="noStrike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4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smtClean="0">
                          <a:effectLst/>
                        </a:rPr>
                        <a:t>TỔ PHÓ </a:t>
                      </a:r>
                      <a:r>
                        <a:rPr lang="zh-TW" altLang="en-US" sz="800" u="none" strike="noStrike" smtClean="0">
                          <a:effectLst/>
                        </a:rPr>
                        <a:t>副组长</a:t>
                      </a:r>
                      <a:endParaRPr lang="zh-TW" altLang="en-US" sz="800" b="0" i="0" u="none" strike="noStrike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KHU </a:t>
                      </a:r>
                      <a:r>
                        <a:rPr lang="en-US" sz="800" u="none" strike="noStrike" smtClean="0">
                          <a:effectLst/>
                        </a:rPr>
                        <a:t>A</a:t>
                      </a:r>
                      <a:r>
                        <a:rPr lang="en-US" sz="800" u="none" strike="noStrike" baseline="0" smtClean="0">
                          <a:effectLst/>
                        </a:rPr>
                        <a:t> A</a:t>
                      </a:r>
                      <a:r>
                        <a:rPr lang="zh-TW" altLang="en-US" sz="800" u="none" strike="noStrike" smtClean="0">
                          <a:effectLst/>
                        </a:rPr>
                        <a:t>栋</a:t>
                      </a:r>
                      <a:endParaRPr lang="zh-TW" altLang="en-US" sz="800" b="0" i="0" u="none" strike="noStrike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2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0776 525 720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3" name="Table 172"/>
          <p:cNvGraphicFramePr>
            <a:graphicFrameLocks noGrp="1"/>
          </p:cNvGraphicFramePr>
          <p:nvPr/>
        </p:nvGraphicFramePr>
        <p:xfrm>
          <a:off x="40768905" y="15709900"/>
          <a:ext cx="975360" cy="9010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5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vi-VN" sz="800" b="1" u="none" strike="noStrike">
                          <a:effectLst/>
                        </a:rPr>
                        <a:t>PHƯƠNG </a:t>
                      </a:r>
                      <a:r>
                        <a:rPr lang="zh-TW" altLang="en-US" sz="800" b="1" u="none" strike="noStrike">
                          <a:effectLst/>
                        </a:rPr>
                        <a:t>阿</a:t>
                      </a:r>
                      <a:r>
                        <a:rPr lang="zh-TW" altLang="en-US" sz="800" b="1" u="none" strike="noStrike" smtClean="0">
                          <a:effectLst/>
                        </a:rPr>
                        <a:t>芳</a:t>
                      </a:r>
                      <a:r>
                        <a:rPr lang="zh-TW" altLang="en-US" sz="800" u="none" strike="noStrike" smtClean="0">
                          <a:effectLst/>
                        </a:rPr>
                        <a:t> </a:t>
                      </a:r>
                      <a:endParaRPr lang="en-US" altLang="zh-TW" sz="800" u="none" strike="noStrike" smtClean="0">
                        <a:effectLst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800" u="none" strike="noStrike" smtClean="0">
                          <a:effectLst/>
                        </a:rPr>
                        <a:t>ST: 10864</a:t>
                      </a:r>
                      <a:endParaRPr lang="en-US" sz="800" b="0" i="0" u="none" strike="noStrike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TỔ PHÓ </a:t>
                      </a:r>
                      <a:r>
                        <a:rPr lang="zh-TW" altLang="en-US" sz="800" u="none" strike="noStrike">
                          <a:effectLst/>
                        </a:rPr>
                        <a:t>副组长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KHU C+E </a:t>
                      </a:r>
                      <a:r>
                        <a:rPr lang="en-US" sz="800" u="none" strike="noStrike" err="1">
                          <a:effectLst/>
                        </a:rPr>
                        <a:t>C+E</a:t>
                      </a:r>
                      <a:r>
                        <a:rPr lang="zh-TW" altLang="en-US" sz="800" u="none" strike="noStrike">
                          <a:effectLst/>
                        </a:rPr>
                        <a:t>栋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0788 821 279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4" name="Table 173"/>
          <p:cNvGraphicFramePr>
            <a:graphicFrameLocks noGrp="1"/>
          </p:cNvGraphicFramePr>
          <p:nvPr/>
        </p:nvGraphicFramePr>
        <p:xfrm>
          <a:off x="49564925" y="11718290"/>
          <a:ext cx="833120" cy="10013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3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365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800" b="1" u="none" strike="noStrike">
                          <a:effectLst/>
                        </a:rPr>
                        <a:t>TÂM </a:t>
                      </a:r>
                      <a:r>
                        <a:rPr lang="zh-TW" altLang="en-US" sz="800" b="1" u="none" strike="noStrike">
                          <a:effectLst/>
                        </a:rPr>
                        <a:t>阿</a:t>
                      </a:r>
                      <a:r>
                        <a:rPr lang="zh-TW" altLang="en-US" sz="800" b="1" u="none" strike="noStrike" smtClean="0">
                          <a:effectLst/>
                        </a:rPr>
                        <a:t>心 </a:t>
                      </a:r>
                      <a:r>
                        <a:rPr lang="en-US" sz="800" u="none" strike="noStrike" smtClean="0">
                          <a:effectLst/>
                        </a:rPr>
                        <a:t>ST: 18106</a:t>
                      </a:r>
                      <a:endParaRPr lang="en-US" sz="800" b="0" i="0" u="none" strike="noStrike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vi-VN" sz="800" u="none" strike="noStrike" smtClean="0">
                          <a:effectLst/>
                        </a:rPr>
                        <a:t>TỔ TRƯỞNG</a:t>
                      </a:r>
                      <a:r>
                        <a:rPr lang="zh-TW" altLang="en-US" sz="800" u="none" strike="noStrike" smtClean="0">
                          <a:effectLst/>
                        </a:rPr>
                        <a:t>组长</a:t>
                      </a:r>
                      <a:endParaRPr lang="zh-TW" altLang="en-US" sz="800" b="0" i="0" u="none" strike="noStrike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KHU R2 </a:t>
                      </a:r>
                      <a:r>
                        <a:rPr lang="en-US" sz="800" u="none" strike="noStrike" err="1">
                          <a:effectLst/>
                        </a:rPr>
                        <a:t>R2</a:t>
                      </a:r>
                      <a:r>
                        <a:rPr lang="zh-TW" altLang="en-US" sz="800" u="none" strike="noStrike">
                          <a:effectLst/>
                        </a:rPr>
                        <a:t>栋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0937 760 436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5" name="Table 174"/>
          <p:cNvGraphicFramePr>
            <a:graphicFrameLocks noGrp="1"/>
          </p:cNvGraphicFramePr>
          <p:nvPr/>
        </p:nvGraphicFramePr>
        <p:xfrm>
          <a:off x="44594780" y="11738610"/>
          <a:ext cx="826770" cy="9493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6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800" b="1" u="none" strike="noStrike">
                          <a:effectLst/>
                        </a:rPr>
                        <a:t>VÕ </a:t>
                      </a:r>
                      <a:r>
                        <a:rPr lang="zh-TW" altLang="en-US" sz="800" b="1" u="none" strike="noStrike">
                          <a:effectLst/>
                        </a:rPr>
                        <a:t>阿</a:t>
                      </a:r>
                      <a:r>
                        <a:rPr lang="zh-TW" altLang="en-US" sz="800" b="1" u="none" strike="noStrike" smtClean="0">
                          <a:effectLst/>
                        </a:rPr>
                        <a:t>武 </a:t>
                      </a:r>
                      <a:r>
                        <a:rPr lang="en-US" sz="800" u="none" strike="noStrike" smtClean="0">
                          <a:effectLst/>
                        </a:rPr>
                        <a:t>ST: 8518</a:t>
                      </a:r>
                      <a:endParaRPr lang="en-US" sz="800" b="0" i="0" u="none" strike="noStrike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vi-VN" sz="800" u="none" strike="noStrike" smtClean="0">
                          <a:effectLst/>
                        </a:rPr>
                        <a:t>TỔ TRƯỞNG</a:t>
                      </a:r>
                      <a:r>
                        <a:rPr lang="zh-TW" altLang="en-US" sz="800" u="none" strike="noStrike" smtClean="0">
                          <a:effectLst/>
                        </a:rPr>
                        <a:t>组长</a:t>
                      </a:r>
                      <a:endParaRPr lang="zh-TW" altLang="en-US" sz="800" b="0" i="0" u="none" strike="noStrike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KHU D D</a:t>
                      </a:r>
                      <a:r>
                        <a:rPr lang="zh-TW" altLang="en-US" sz="800" u="none" strike="noStrike">
                          <a:effectLst/>
                        </a:rPr>
                        <a:t>栋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0763 937 874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77" name="Elbow Connector 176"/>
          <p:cNvCxnSpPr>
            <a:stCxn id="51" idx="3"/>
            <a:endCxn id="27" idx="0"/>
          </p:cNvCxnSpPr>
          <p:nvPr/>
        </p:nvCxnSpPr>
        <p:spPr>
          <a:xfrm>
            <a:off x="17423130" y="12085320"/>
            <a:ext cx="6784975" cy="269113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177"/>
          <p:cNvCxnSpPr>
            <a:stCxn id="51" idx="3"/>
            <a:endCxn id="26" idx="0"/>
          </p:cNvCxnSpPr>
          <p:nvPr/>
        </p:nvCxnSpPr>
        <p:spPr>
          <a:xfrm>
            <a:off x="17423130" y="12085320"/>
            <a:ext cx="12778740" cy="269113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Elbow Connector 179"/>
          <p:cNvCxnSpPr>
            <a:stCxn id="51" idx="1"/>
            <a:endCxn id="21" idx="0"/>
          </p:cNvCxnSpPr>
          <p:nvPr/>
        </p:nvCxnSpPr>
        <p:spPr>
          <a:xfrm rot="10800000" flipV="1">
            <a:off x="10801350" y="12085320"/>
            <a:ext cx="5167630" cy="269113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51" idx="1"/>
            <a:endCxn id="19" idx="0"/>
          </p:cNvCxnSpPr>
          <p:nvPr/>
        </p:nvCxnSpPr>
        <p:spPr>
          <a:xfrm rot="10800000" flipV="1">
            <a:off x="6654800" y="12085320"/>
            <a:ext cx="9314180" cy="269113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Elbow Connector 183"/>
          <p:cNvCxnSpPr>
            <a:stCxn id="23" idx="1"/>
            <a:endCxn id="9" idx="0"/>
          </p:cNvCxnSpPr>
          <p:nvPr/>
        </p:nvCxnSpPr>
        <p:spPr>
          <a:xfrm rot="10800000" flipV="1">
            <a:off x="14864080" y="8545830"/>
            <a:ext cx="1242695" cy="622427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矩形 50"/>
          <p:cNvSpPr/>
          <p:nvPr/>
        </p:nvSpPr>
        <p:spPr>
          <a:xfrm>
            <a:off x="18340070" y="15765780"/>
            <a:ext cx="1454150" cy="774065"/>
          </a:xfrm>
          <a:prstGeom prst="rect">
            <a:avLst/>
          </a:prstGeom>
          <a:solidFill>
            <a:srgbClr val="F4B183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0">
              <a:tabLst>
                <a:tab pos="215900" algn="l"/>
              </a:tabLst>
            </a:pPr>
            <a:r>
              <a:rPr lang="x-none" altLang="en-US" sz="800" dirty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NGUYỄN P. TẤN 2721</a:t>
            </a:r>
            <a:endParaRPr lang="en-US" altLang="zh-TW" sz="80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en-US" altLang="zh-TW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0939 523 266</a:t>
            </a:r>
            <a:endParaRPr lang="en-US" altLang="zh-TW" sz="800" dirty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x-none" altLang="zh-TW" sz="800" dirty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TỔ TRƯỞNG </a:t>
            </a:r>
          </a:p>
          <a:p>
            <a:pPr algn="ctr" defTabSz="0">
              <a:tabLst>
                <a:tab pos="215900" algn="l"/>
              </a:tabLst>
            </a:pPr>
            <a:r>
              <a:rPr lang="x-none" altLang="zh-TW" sz="800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  <a:sym typeface="+mn-ea"/>
              </a:rPr>
              <a:t>C</a:t>
            </a:r>
            <a:r>
              <a:rPr lang="zh-TW" altLang="en-US" sz="800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  <a:sym typeface="+mn-ea"/>
              </a:rPr>
              <a:t>棟</a:t>
            </a:r>
            <a:r>
              <a:rPr lang="x-none" altLang="zh-TW" sz="800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  <a:sym typeface="+mn-ea"/>
              </a:rPr>
              <a:t>2</a:t>
            </a:r>
          </a:p>
        </p:txBody>
      </p:sp>
      <p:cxnSp>
        <p:nvCxnSpPr>
          <p:cNvPr id="186" name="Elbow Connector 185"/>
          <p:cNvCxnSpPr>
            <a:stCxn id="51" idx="2"/>
            <a:endCxn id="185" idx="0"/>
          </p:cNvCxnSpPr>
          <p:nvPr/>
        </p:nvCxnSpPr>
        <p:spPr>
          <a:xfrm rot="5400000" flipV="1">
            <a:off x="16234728" y="12933363"/>
            <a:ext cx="3293745" cy="237109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Elbow Connector 186"/>
          <p:cNvCxnSpPr>
            <a:stCxn id="185" idx="3"/>
            <a:endCxn id="76" idx="0"/>
          </p:cNvCxnSpPr>
          <p:nvPr/>
        </p:nvCxnSpPr>
        <p:spPr>
          <a:xfrm>
            <a:off x="19794220" y="16153130"/>
            <a:ext cx="569595" cy="129222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/>
          <p:cNvCxnSpPr>
            <a:stCxn id="185" idx="2"/>
            <a:endCxn id="78" idx="0"/>
          </p:cNvCxnSpPr>
          <p:nvPr/>
        </p:nvCxnSpPr>
        <p:spPr>
          <a:xfrm rot="5400000">
            <a:off x="18561685" y="16939895"/>
            <a:ext cx="905510" cy="104775"/>
          </a:xfrm>
          <a:prstGeom prst="bentConnector3">
            <a:avLst>
              <a:gd name="adj1" fmla="val 49965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>
            <a:stCxn id="185" idx="1"/>
            <a:endCxn id="80" idx="0"/>
          </p:cNvCxnSpPr>
          <p:nvPr/>
        </p:nvCxnSpPr>
        <p:spPr>
          <a:xfrm rot="10800000" flipV="1">
            <a:off x="17745710" y="16152495"/>
            <a:ext cx="593725" cy="129222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4"/>
          <p:cNvSpPr/>
          <p:nvPr/>
        </p:nvSpPr>
        <p:spPr>
          <a:xfrm>
            <a:off x="49080881" y="18724135"/>
            <a:ext cx="995680" cy="33718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800" b="1" smtClean="0"/>
              <a:t>Chuyền UV từ 1 – 9</a:t>
            </a:r>
          </a:p>
          <a:p>
            <a:pPr algn="ctr"/>
            <a:r>
              <a:rPr lang="en-US" altLang="zh-CN" sz="800" b="1" smtClean="0"/>
              <a:t>UV</a:t>
            </a:r>
            <a:r>
              <a:rPr lang="zh-CN" altLang="en-US" sz="800" b="1" smtClean="0"/>
              <a:t>從</a:t>
            </a:r>
            <a:r>
              <a:rPr lang="en-US" altLang="zh-CN" sz="800" b="1" smtClean="0"/>
              <a:t>1</a:t>
            </a:r>
            <a:r>
              <a:rPr lang="zh-CN" altLang="en-US" sz="800" b="1" smtClean="0"/>
              <a:t>到</a:t>
            </a:r>
            <a:r>
              <a:rPr lang="en-US" altLang="zh-CN" sz="800" b="1" smtClean="0"/>
              <a:t>9</a:t>
            </a:r>
            <a:r>
              <a:rPr lang="zh-CN" altLang="en-US" sz="800" b="1" smtClean="0"/>
              <a:t>線</a:t>
            </a:r>
          </a:p>
        </p:txBody>
      </p:sp>
      <p:sp>
        <p:nvSpPr>
          <p:cNvPr id="192" name="Rectangle 5"/>
          <p:cNvSpPr/>
          <p:nvPr/>
        </p:nvSpPr>
        <p:spPr>
          <a:xfrm>
            <a:off x="48968540" y="20821683"/>
            <a:ext cx="1042035" cy="33718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800" b="1" smtClean="0"/>
              <a:t>Gia Công Đế từ 1 – 8</a:t>
            </a:r>
          </a:p>
          <a:p>
            <a:pPr algn="ctr"/>
            <a:r>
              <a:rPr lang="zh-CN" altLang="en-US" sz="800" b="1"/>
              <a:t>底加</a:t>
            </a:r>
            <a:r>
              <a:rPr lang="zh-CN" altLang="en-US" sz="800" b="1" smtClean="0"/>
              <a:t>工從</a:t>
            </a:r>
            <a:r>
              <a:rPr lang="en-US" altLang="zh-CN" sz="800" b="1" smtClean="0"/>
              <a:t>1</a:t>
            </a:r>
            <a:r>
              <a:rPr lang="zh-CN" altLang="en-US" sz="800" b="1" smtClean="0"/>
              <a:t>到</a:t>
            </a:r>
            <a:r>
              <a:rPr lang="en-US" altLang="zh-CN" sz="800" b="1" smtClean="0"/>
              <a:t>8</a:t>
            </a:r>
            <a:r>
              <a:rPr lang="zh-CN" altLang="en-US" sz="800" b="1" smtClean="0"/>
              <a:t>線</a:t>
            </a:r>
          </a:p>
        </p:txBody>
      </p:sp>
      <p:sp>
        <p:nvSpPr>
          <p:cNvPr id="193" name="Rectangle 6"/>
          <p:cNvSpPr/>
          <p:nvPr/>
        </p:nvSpPr>
        <p:spPr>
          <a:xfrm>
            <a:off x="50029334" y="18658009"/>
            <a:ext cx="1093470" cy="33718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800" b="1" smtClean="0"/>
              <a:t>Gia Công Đế từ 9 – 18</a:t>
            </a:r>
          </a:p>
          <a:p>
            <a:pPr algn="ctr"/>
            <a:r>
              <a:rPr lang="zh-CN" altLang="en-US" sz="800" b="1"/>
              <a:t>底加</a:t>
            </a:r>
            <a:r>
              <a:rPr lang="zh-CN" altLang="en-US" sz="800" b="1" smtClean="0"/>
              <a:t>工從</a:t>
            </a:r>
            <a:r>
              <a:rPr lang="en-US" altLang="zh-CN" sz="800" b="1" smtClean="0"/>
              <a:t>9</a:t>
            </a:r>
            <a:r>
              <a:rPr lang="zh-CN" altLang="en-US" sz="800" b="1" smtClean="0"/>
              <a:t>到</a:t>
            </a:r>
            <a:r>
              <a:rPr lang="en-US" altLang="zh-CN" sz="800" b="1" smtClean="0"/>
              <a:t>18</a:t>
            </a:r>
            <a:r>
              <a:rPr lang="zh-CN" altLang="en-US" sz="800" b="1" smtClean="0"/>
              <a:t>線</a:t>
            </a:r>
          </a:p>
        </p:txBody>
      </p:sp>
      <p:sp>
        <p:nvSpPr>
          <p:cNvPr id="194" name="Rectangle 7"/>
          <p:cNvSpPr/>
          <p:nvPr/>
        </p:nvSpPr>
        <p:spPr>
          <a:xfrm>
            <a:off x="50101080" y="20817730"/>
            <a:ext cx="1021080" cy="33718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800" b="1" smtClean="0"/>
              <a:t>Kho Đế, Vòng Ngoài</a:t>
            </a:r>
          </a:p>
          <a:p>
            <a:pPr algn="ctr"/>
            <a:r>
              <a:rPr lang="zh-CN" altLang="en-US" sz="800" b="1"/>
              <a:t>地倉</a:t>
            </a:r>
            <a:r>
              <a:rPr lang="zh-CN" altLang="en-US" sz="800" b="1" smtClean="0"/>
              <a:t>庫，外圍</a:t>
            </a:r>
          </a:p>
        </p:txBody>
      </p:sp>
      <p:graphicFrame>
        <p:nvGraphicFramePr>
          <p:cNvPr id="195" name="Table 194"/>
          <p:cNvGraphicFramePr>
            <a:graphicFrameLocks noGrp="1"/>
          </p:cNvGraphicFramePr>
          <p:nvPr/>
        </p:nvGraphicFramePr>
        <p:xfrm>
          <a:off x="48817809" y="19045918"/>
          <a:ext cx="12573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TÙNG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ST: 16097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0939 971 469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96" name="Picture 195"/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9158" y="17445355"/>
            <a:ext cx="907781" cy="104825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97" name="Picture 196" descr="IMG_20220314_095730"/>
          <p:cNvPicPr>
            <a:picLocks noChangeAspect="1"/>
          </p:cNvPicPr>
          <p:nvPr/>
        </p:nvPicPr>
        <p:blipFill>
          <a:blip r:embed="rId6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47" r="20441" b="40182"/>
          <a:stretch>
            <a:fillRect/>
          </a:stretch>
        </p:blipFill>
        <p:spPr>
          <a:xfrm>
            <a:off x="48961774" y="19756488"/>
            <a:ext cx="994925" cy="114063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graphicFrame>
        <p:nvGraphicFramePr>
          <p:cNvPr id="198" name="Table 197"/>
          <p:cNvGraphicFramePr>
            <a:graphicFrameLocks noGrp="1"/>
          </p:cNvGraphicFramePr>
          <p:nvPr/>
        </p:nvGraphicFramePr>
        <p:xfrm>
          <a:off x="49042930" y="21360653"/>
          <a:ext cx="1055125" cy="7396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5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TRẢI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5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ST: 46470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5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0939 082 293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99" name="Picture 198" descr="18912"/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6441" y="19756488"/>
            <a:ext cx="890358" cy="114063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graphicFrame>
        <p:nvGraphicFramePr>
          <p:cNvPr id="200" name="Table 199"/>
          <p:cNvGraphicFramePr>
            <a:graphicFrameLocks noGrp="1"/>
          </p:cNvGraphicFramePr>
          <p:nvPr/>
        </p:nvGraphicFramePr>
        <p:xfrm>
          <a:off x="50166247" y="21404409"/>
          <a:ext cx="11303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NGUYÊN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ST: 18912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0939 434 177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1" name="Table 200"/>
          <p:cNvGraphicFramePr>
            <a:graphicFrameLocks noGrp="1"/>
          </p:cNvGraphicFramePr>
          <p:nvPr/>
        </p:nvGraphicFramePr>
        <p:xfrm>
          <a:off x="49950990" y="19078567"/>
          <a:ext cx="11938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NHỰT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ST: 43011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0387 968 752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02" name="Picture 201" descr="HÌNH "/>
          <p:cNvPicPr>
            <a:picLocks noChangeAspect="1"/>
          </p:cNvPicPr>
          <p:nvPr/>
        </p:nvPicPr>
        <p:blipFill>
          <a:blip r:embed="rId6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65" t="34800" r="18547" b="24309"/>
          <a:stretch>
            <a:fillRect/>
          </a:stretch>
        </p:blipFill>
        <p:spPr>
          <a:xfrm>
            <a:off x="50163370" y="17445355"/>
            <a:ext cx="897327" cy="96012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04" name="Rectangle 7"/>
          <p:cNvSpPr/>
          <p:nvPr/>
        </p:nvSpPr>
        <p:spPr>
          <a:xfrm>
            <a:off x="47238579" y="22316937"/>
            <a:ext cx="829945" cy="33718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800" b="1" smtClean="0"/>
              <a:t>Đi ca xưởng Đế</a:t>
            </a:r>
          </a:p>
          <a:p>
            <a:pPr algn="ctr"/>
            <a:r>
              <a:rPr lang="zh-CN" altLang="en-US" sz="800" b="1" smtClean="0"/>
              <a:t>底廠輪班</a:t>
            </a:r>
          </a:p>
        </p:txBody>
      </p:sp>
      <p:pic>
        <p:nvPicPr>
          <p:cNvPr id="205" name="Picture 204"/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4593" y="17445355"/>
            <a:ext cx="719455" cy="80327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206" name="Picture 205"/>
          <p:cNvPicPr>
            <a:picLocks noChangeAspect="1"/>
          </p:cNvPicPr>
          <p:nvPr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4541" y="17445355"/>
            <a:ext cx="822960" cy="80645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207" name="Picture 206" descr="18911"/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7747" y="19756488"/>
            <a:ext cx="784445" cy="82359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208" name="Picture 207"/>
          <p:cNvPicPr>
            <a:picLocks noChangeAspect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6413" y="19756488"/>
            <a:ext cx="738505" cy="79756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graphicFrame>
        <p:nvGraphicFramePr>
          <p:cNvPr id="209" name="Table 208"/>
          <p:cNvGraphicFramePr>
            <a:graphicFrameLocks noGrp="1"/>
          </p:cNvGraphicFramePr>
          <p:nvPr/>
        </p:nvGraphicFramePr>
        <p:xfrm>
          <a:off x="46775438" y="18380003"/>
          <a:ext cx="8636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PHỤNG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ST: 16409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0796918662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0" name="Table 209"/>
          <p:cNvGraphicFramePr>
            <a:graphicFrameLocks noGrp="1"/>
          </p:cNvGraphicFramePr>
          <p:nvPr/>
        </p:nvGraphicFramePr>
        <p:xfrm>
          <a:off x="47548148" y="20665725"/>
          <a:ext cx="8763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NGHĨA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ST: 16767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0913253845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1" name="Table 210"/>
          <p:cNvGraphicFramePr>
            <a:graphicFrameLocks noGrp="1"/>
          </p:cNvGraphicFramePr>
          <p:nvPr/>
        </p:nvGraphicFramePr>
        <p:xfrm>
          <a:off x="47483421" y="18435197"/>
          <a:ext cx="965200" cy="563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vi-VN" sz="800" b="1" u="none" strike="noStrike">
                          <a:effectLst/>
                        </a:rPr>
                        <a:t>CƯỜNG</a:t>
                      </a:r>
                      <a:endParaRPr lang="vi-VN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u="none" strike="noStrike">
                          <a:effectLst/>
                        </a:rPr>
                        <a:t>ST: 8876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0939699025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2" name="Table 211"/>
          <p:cNvGraphicFramePr>
            <a:graphicFrameLocks noGrp="1"/>
          </p:cNvGraphicFramePr>
          <p:nvPr/>
        </p:nvGraphicFramePr>
        <p:xfrm>
          <a:off x="46770741" y="20659580"/>
          <a:ext cx="8763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SANG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ST: 18911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0947800998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3" name="Rectangle 8"/>
          <p:cNvSpPr/>
          <p:nvPr/>
        </p:nvSpPr>
        <p:spPr>
          <a:xfrm>
            <a:off x="47018904" y="26443394"/>
            <a:ext cx="876935" cy="33718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800" b="1" smtClean="0"/>
              <a:t>Đi ca Cán Cao Su</a:t>
            </a:r>
          </a:p>
          <a:p>
            <a:pPr algn="ctr"/>
            <a:r>
              <a:rPr lang="zh-CN" altLang="en-US" sz="800" b="1"/>
              <a:t>大車</a:t>
            </a:r>
            <a:r>
              <a:rPr lang="zh-CN" altLang="en-US" sz="800" b="1" smtClean="0"/>
              <a:t>廠輪班</a:t>
            </a:r>
          </a:p>
        </p:txBody>
      </p:sp>
      <p:pic>
        <p:nvPicPr>
          <p:cNvPr id="214" name="Picture 213"/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1942" y="22285309"/>
            <a:ext cx="715645" cy="79692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215" name="Picture 214" descr="5459"/>
          <p:cNvPicPr>
            <a:picLocks noChangeAspect="1"/>
          </p:cNvPicPr>
          <p:nvPr/>
        </p:nvPicPr>
        <p:blipFill>
          <a:blip r:embed="rId7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4150" y="22285309"/>
            <a:ext cx="771525" cy="80899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216" name="Picture 215" descr="18105"/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3496" y="25024365"/>
            <a:ext cx="682625" cy="8001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217" name="Picture 216"/>
          <p:cNvPicPr>
            <a:picLocks noChangeAspect="1"/>
          </p:cNvPicPr>
          <p:nvPr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4975" y="24998330"/>
            <a:ext cx="732790" cy="82105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graphicFrame>
        <p:nvGraphicFramePr>
          <p:cNvPr id="218" name="Table 217"/>
          <p:cNvGraphicFramePr>
            <a:graphicFrameLocks noGrp="1"/>
          </p:cNvGraphicFramePr>
          <p:nvPr/>
        </p:nvGraphicFramePr>
        <p:xfrm>
          <a:off x="47459570" y="25819385"/>
          <a:ext cx="8636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HẢO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ST: 16528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0395331393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9" name="Table 218"/>
          <p:cNvGraphicFramePr>
            <a:graphicFrameLocks noGrp="1"/>
          </p:cNvGraphicFramePr>
          <p:nvPr/>
        </p:nvGraphicFramePr>
        <p:xfrm>
          <a:off x="46676658" y="25819385"/>
          <a:ext cx="8763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TÚ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ST: 18105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0939438306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0" name="Table 219"/>
          <p:cNvGraphicFramePr>
            <a:graphicFrameLocks noGrp="1"/>
          </p:cNvGraphicFramePr>
          <p:nvPr/>
        </p:nvGraphicFramePr>
        <p:xfrm>
          <a:off x="46697164" y="23432214"/>
          <a:ext cx="9652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SÔ ĐA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ST: 8021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0358452414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1" name="Table 220"/>
          <p:cNvGraphicFramePr>
            <a:graphicFrameLocks noGrp="1"/>
          </p:cNvGraphicFramePr>
          <p:nvPr/>
        </p:nvGraphicFramePr>
        <p:xfrm>
          <a:off x="47521762" y="23422572"/>
          <a:ext cx="8763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TẾ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ST: 5459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0939946412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2" name="Rectangle 9"/>
          <p:cNvSpPr/>
          <p:nvPr/>
        </p:nvSpPr>
        <p:spPr>
          <a:xfrm>
            <a:off x="46881141" y="28370619"/>
            <a:ext cx="655955" cy="33718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800" b="1" smtClean="0"/>
              <a:t>Vòng ngoài</a:t>
            </a:r>
          </a:p>
          <a:p>
            <a:pPr algn="ctr"/>
            <a:r>
              <a:rPr lang="zh-CN" altLang="en-US" sz="800" b="1"/>
              <a:t>外圍</a:t>
            </a:r>
          </a:p>
        </p:txBody>
      </p:sp>
      <p:pic>
        <p:nvPicPr>
          <p:cNvPr id="223" name="Picture 222"/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3252" y="26882693"/>
            <a:ext cx="812498" cy="105467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graphicFrame>
        <p:nvGraphicFramePr>
          <p:cNvPr id="224" name="Table 223"/>
          <p:cNvGraphicFramePr>
            <a:graphicFrameLocks noGrp="1"/>
          </p:cNvGraphicFramePr>
          <p:nvPr/>
        </p:nvGraphicFramePr>
        <p:xfrm>
          <a:off x="46762150" y="27707679"/>
          <a:ext cx="863600" cy="662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H.TÂN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ST: 16156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0943858738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26" name="Picture 225" descr="18204"/>
          <p:cNvPicPr>
            <a:picLocks noChangeAspect="1"/>
          </p:cNvPicPr>
          <p:nvPr/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2490" y="17445355"/>
            <a:ext cx="872156" cy="96964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227" name="Picture 226"/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5722" y="17445355"/>
            <a:ext cx="807085" cy="96964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graphicFrame>
        <p:nvGraphicFramePr>
          <p:cNvPr id="228" name="Table 227"/>
          <p:cNvGraphicFramePr>
            <a:graphicFrameLocks noGrp="1"/>
          </p:cNvGraphicFramePr>
          <p:nvPr/>
        </p:nvGraphicFramePr>
        <p:xfrm>
          <a:off x="44043182" y="18435207"/>
          <a:ext cx="11176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TRUNG</a:t>
                      </a:r>
                      <a:r>
                        <a:rPr lang="en-US" sz="800" u="none" strike="noStrike">
                          <a:effectLst/>
                        </a:rPr>
                        <a:t>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ST: 13938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0794 919 411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9" name="Table 228"/>
          <p:cNvGraphicFramePr>
            <a:graphicFrameLocks noGrp="1"/>
          </p:cNvGraphicFramePr>
          <p:nvPr/>
        </p:nvGraphicFramePr>
        <p:xfrm>
          <a:off x="45122485" y="18468471"/>
          <a:ext cx="10541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TÍN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ST: 18204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0907 792 404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1" name="Rectangle 42"/>
          <p:cNvSpPr/>
          <p:nvPr/>
        </p:nvSpPr>
        <p:spPr>
          <a:xfrm>
            <a:off x="44164885" y="19079845"/>
            <a:ext cx="2011680" cy="33718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800" b="1"/>
              <a:t>TRỰC XƯỞNG TẦNG </a:t>
            </a:r>
            <a:r>
              <a:rPr lang="en-US" sz="800" b="1" smtClean="0"/>
              <a:t>1</a:t>
            </a:r>
            <a:endParaRPr lang="en-US" sz="800" b="1"/>
          </a:p>
          <a:p>
            <a:pPr algn="ctr"/>
            <a:r>
              <a:rPr lang="en-US" sz="800" b="1"/>
              <a:t>值班 </a:t>
            </a:r>
            <a:r>
              <a:rPr lang="en-US" sz="800" b="1" smtClean="0"/>
              <a:t>1楼</a:t>
            </a:r>
          </a:p>
        </p:txBody>
      </p:sp>
      <p:pic>
        <p:nvPicPr>
          <p:cNvPr id="233" name="Picture 232" descr="19361"/>
          <p:cNvPicPr>
            <a:picLocks noChangeAspect="1"/>
          </p:cNvPicPr>
          <p:nvPr/>
        </p:nvPicPr>
        <p:blipFill>
          <a:blip r:embed="rId7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5138" y="19756488"/>
            <a:ext cx="845159" cy="96964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graphicFrame>
        <p:nvGraphicFramePr>
          <p:cNvPr id="234" name="Table 233"/>
          <p:cNvGraphicFramePr>
            <a:graphicFrameLocks noGrp="1"/>
          </p:cNvGraphicFramePr>
          <p:nvPr/>
        </p:nvGraphicFramePr>
        <p:xfrm>
          <a:off x="43922850" y="20846121"/>
          <a:ext cx="9779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HOÀNG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ST: 19361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0939 523 444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5" name="Rectangle 43"/>
          <p:cNvSpPr/>
          <p:nvPr/>
        </p:nvSpPr>
        <p:spPr>
          <a:xfrm>
            <a:off x="44037250" y="21656040"/>
            <a:ext cx="1997710" cy="33718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800" b="1"/>
              <a:t>TRỰC XƯỞNG TẦNG 3</a:t>
            </a:r>
          </a:p>
          <a:p>
            <a:pPr algn="ctr"/>
            <a:r>
              <a:rPr lang="en-US" sz="800" b="1"/>
              <a:t>值班 3楼</a:t>
            </a:r>
          </a:p>
        </p:txBody>
      </p:sp>
      <p:pic>
        <p:nvPicPr>
          <p:cNvPr id="236" name="Picture 235" descr="19191"/>
          <p:cNvPicPr>
            <a:picLocks noChangeAspect="1"/>
          </p:cNvPicPr>
          <p:nvPr/>
        </p:nvPicPr>
        <p:blipFill>
          <a:blip r:embed="rId7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6961" y="19756488"/>
            <a:ext cx="847364" cy="96281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graphicFrame>
        <p:nvGraphicFramePr>
          <p:cNvPr id="237" name="Table 236"/>
          <p:cNvGraphicFramePr>
            <a:graphicFrameLocks noGrp="1"/>
          </p:cNvGraphicFramePr>
          <p:nvPr/>
        </p:nvGraphicFramePr>
        <p:xfrm>
          <a:off x="45227545" y="20846212"/>
          <a:ext cx="965951" cy="739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5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3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H.VỦ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3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ST: 19191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3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0772 896 667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39" name="Picture 238" descr="19662"/>
          <p:cNvPicPr>
            <a:picLocks noChangeAspect="1"/>
          </p:cNvPicPr>
          <p:nvPr/>
        </p:nvPicPr>
        <p:blipFill>
          <a:blip r:embed="rId7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5006" y="22285309"/>
            <a:ext cx="768350" cy="92456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240" name="Picture 239" descr="19454"/>
          <p:cNvPicPr>
            <a:picLocks noChangeAspect="1"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4274" y="22285309"/>
            <a:ext cx="772160" cy="92265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graphicFrame>
        <p:nvGraphicFramePr>
          <p:cNvPr id="241" name="Table 240"/>
          <p:cNvGraphicFramePr>
            <a:graphicFrameLocks noGrp="1"/>
          </p:cNvGraphicFramePr>
          <p:nvPr/>
        </p:nvGraphicFramePr>
        <p:xfrm>
          <a:off x="44078264" y="23400391"/>
          <a:ext cx="1016000" cy="5839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637">
                <a:tc>
                  <a:txBody>
                    <a:bodyPr/>
                    <a:lstStyle/>
                    <a:p>
                      <a:pPr algn="ctr" fontAlgn="ctr"/>
                      <a:r>
                        <a:rPr lang="vi-VN" sz="800" b="1" u="none" strike="noStrike">
                          <a:effectLst/>
                        </a:rPr>
                        <a:t>HƯNG </a:t>
                      </a:r>
                      <a:endParaRPr lang="vi-VN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ST: 19454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0939 086 761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2" name="Table 241"/>
          <p:cNvGraphicFramePr>
            <a:graphicFrameLocks noGrp="1"/>
          </p:cNvGraphicFramePr>
          <p:nvPr/>
        </p:nvGraphicFramePr>
        <p:xfrm>
          <a:off x="45090231" y="23332859"/>
          <a:ext cx="9779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KIỆT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ST: 19662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0988 229 080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3" name="Rectangle 44"/>
          <p:cNvSpPr/>
          <p:nvPr/>
        </p:nvSpPr>
        <p:spPr>
          <a:xfrm>
            <a:off x="44096940" y="26286460"/>
            <a:ext cx="1895475" cy="33718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800" b="1"/>
              <a:t>TRỰC XƯỞNG TẦNG </a:t>
            </a:r>
            <a:r>
              <a:rPr lang="en-US" sz="800" b="1" smtClean="0"/>
              <a:t>4</a:t>
            </a:r>
            <a:endParaRPr lang="en-US" sz="800" b="1"/>
          </a:p>
          <a:p>
            <a:pPr algn="ctr"/>
            <a:r>
              <a:rPr lang="en-US" sz="800" b="1"/>
              <a:t>值班 </a:t>
            </a:r>
            <a:r>
              <a:rPr lang="en-US" sz="800" b="1" smtClean="0"/>
              <a:t>4楼</a:t>
            </a:r>
          </a:p>
        </p:txBody>
      </p:sp>
      <p:pic>
        <p:nvPicPr>
          <p:cNvPr id="244" name="Picture 243"/>
          <p:cNvPicPr>
            <a:picLocks noChangeAspect="1"/>
          </p:cNvPicPr>
          <p:nvPr/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2343" y="24736550"/>
            <a:ext cx="755801" cy="88865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graphicFrame>
        <p:nvGraphicFramePr>
          <p:cNvPr id="245" name="Table 244"/>
          <p:cNvGraphicFramePr>
            <a:graphicFrameLocks noGrp="1"/>
          </p:cNvGraphicFramePr>
          <p:nvPr/>
        </p:nvGraphicFramePr>
        <p:xfrm>
          <a:off x="43960881" y="25624090"/>
          <a:ext cx="10795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HUY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ST: 7327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0939358178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47" name="Picture 246" descr="18507"/>
          <p:cNvPicPr>
            <a:picLocks noChangeAspect="1"/>
          </p:cNvPicPr>
          <p:nvPr/>
        </p:nvPicPr>
        <p:blipFill>
          <a:blip r:embed="rId8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3524" y="26723943"/>
            <a:ext cx="758190" cy="95377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graphicFrame>
        <p:nvGraphicFramePr>
          <p:cNvPr id="248" name="Table 247"/>
          <p:cNvGraphicFramePr>
            <a:graphicFrameLocks noGrp="1"/>
          </p:cNvGraphicFramePr>
          <p:nvPr/>
        </p:nvGraphicFramePr>
        <p:xfrm>
          <a:off x="44097092" y="27718169"/>
          <a:ext cx="1124096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PHA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ST: 18507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0932 992 237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9" name="Rectangle 45"/>
          <p:cNvSpPr/>
          <p:nvPr/>
        </p:nvSpPr>
        <p:spPr>
          <a:xfrm>
            <a:off x="44037250" y="28392120"/>
            <a:ext cx="2012315" cy="33718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800" b="1"/>
              <a:t>VÒNG NGOÀI</a:t>
            </a:r>
          </a:p>
          <a:p>
            <a:pPr algn="ctr"/>
            <a:r>
              <a:rPr lang="zh-CN" altLang="en-US" sz="800" b="1"/>
              <a:t>外圍</a:t>
            </a:r>
          </a:p>
        </p:txBody>
      </p:sp>
      <p:pic>
        <p:nvPicPr>
          <p:cNvPr id="250" name="Picture 249"/>
          <p:cNvPicPr>
            <a:picLocks noChangeAspect="1"/>
          </p:cNvPicPr>
          <p:nvPr/>
        </p:nvPicPr>
        <p:blipFill>
          <a:blip r:embed="rId8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8194" y="26723943"/>
            <a:ext cx="901396" cy="92099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graphicFrame>
        <p:nvGraphicFramePr>
          <p:cNvPr id="251" name="Table 250"/>
          <p:cNvGraphicFramePr>
            <a:graphicFrameLocks noGrp="1"/>
          </p:cNvGraphicFramePr>
          <p:nvPr/>
        </p:nvGraphicFramePr>
        <p:xfrm>
          <a:off x="45099429" y="27753847"/>
          <a:ext cx="1041400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NGUYÊN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ST: 11713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0907 410 580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53" name="Picture 252"/>
          <p:cNvPicPr>
            <a:picLocks noChangeAspect="1"/>
          </p:cNvPicPr>
          <p:nvPr/>
        </p:nvPicPr>
        <p:blipFill>
          <a:blip r:embed="rId8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3414" y="17445355"/>
            <a:ext cx="898111" cy="101267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graphicFrame>
        <p:nvGraphicFramePr>
          <p:cNvPr id="254" name="Table 253"/>
          <p:cNvGraphicFramePr>
            <a:graphicFrameLocks noGrp="1"/>
          </p:cNvGraphicFramePr>
          <p:nvPr/>
        </p:nvGraphicFramePr>
        <p:xfrm>
          <a:off x="41376219" y="18491425"/>
          <a:ext cx="9525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TOÀN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15668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0939258896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55" name="Picture 254" descr="14464"/>
          <p:cNvPicPr>
            <a:picLocks noChangeAspect="1"/>
          </p:cNvPicPr>
          <p:nvPr/>
        </p:nvPicPr>
        <p:blipFill>
          <a:blip r:embed="rId8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7695" y="17445355"/>
            <a:ext cx="819655" cy="10177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graphicFrame>
        <p:nvGraphicFramePr>
          <p:cNvPr id="256" name="Table 255"/>
          <p:cNvGraphicFramePr>
            <a:graphicFrameLocks noGrp="1"/>
          </p:cNvGraphicFramePr>
          <p:nvPr/>
        </p:nvGraphicFramePr>
        <p:xfrm>
          <a:off x="42719522" y="18509519"/>
          <a:ext cx="1016000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THIỆN 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14464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0903 867 447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7" name="Rectangle 14"/>
          <p:cNvSpPr/>
          <p:nvPr/>
        </p:nvSpPr>
        <p:spPr>
          <a:xfrm>
            <a:off x="41448355" y="19220815"/>
            <a:ext cx="2211070" cy="33718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800" b="1"/>
              <a:t>TRỰC XƯỞNG E</a:t>
            </a:r>
          </a:p>
          <a:p>
            <a:pPr algn="ctr"/>
            <a:r>
              <a:rPr lang="en-US" sz="800" b="1" smtClean="0"/>
              <a:t>E</a:t>
            </a:r>
            <a:r>
              <a:rPr lang="zh-CN" altLang="en-US" sz="800" b="1" smtClean="0"/>
              <a:t>栋</a:t>
            </a:r>
            <a:r>
              <a:rPr lang="en-US" sz="800" b="1" smtClean="0"/>
              <a:t>值班</a:t>
            </a:r>
            <a:endParaRPr lang="en-US" sz="800" b="1"/>
          </a:p>
        </p:txBody>
      </p:sp>
      <p:pic>
        <p:nvPicPr>
          <p:cNvPr id="258" name="Picture 257"/>
          <p:cNvPicPr>
            <a:picLocks noChangeAspect="1"/>
          </p:cNvPicPr>
          <p:nvPr/>
        </p:nvPicPr>
        <p:blipFill>
          <a:blip r:embed="rId8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9817" y="17445355"/>
            <a:ext cx="789305" cy="88201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259" name="Picture 258"/>
          <p:cNvPicPr>
            <a:picLocks noChangeAspect="1"/>
          </p:cNvPicPr>
          <p:nvPr/>
        </p:nvPicPr>
        <p:blipFill>
          <a:blip r:embed="rId8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9342" y="17445355"/>
            <a:ext cx="753745" cy="83185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graphicFrame>
        <p:nvGraphicFramePr>
          <p:cNvPr id="260" name="Table 259"/>
          <p:cNvGraphicFramePr>
            <a:graphicFrameLocks noGrp="1"/>
          </p:cNvGraphicFramePr>
          <p:nvPr/>
        </p:nvGraphicFramePr>
        <p:xfrm>
          <a:off x="38960127" y="18567455"/>
          <a:ext cx="10414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V.QUỐC 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10649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0777 837 374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1" name="Table 260"/>
          <p:cNvGraphicFramePr>
            <a:graphicFrameLocks noGrp="1"/>
          </p:cNvGraphicFramePr>
          <p:nvPr/>
        </p:nvGraphicFramePr>
        <p:xfrm>
          <a:off x="40001687" y="18500462"/>
          <a:ext cx="10414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B.NHÂN 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8520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0775 867 817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2" name="Rectangle 24"/>
          <p:cNvSpPr/>
          <p:nvPr/>
        </p:nvSpPr>
        <p:spPr>
          <a:xfrm>
            <a:off x="38848030" y="19237960"/>
            <a:ext cx="2361565" cy="33718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800" b="1" smtClean="0"/>
              <a:t>TRỰC </a:t>
            </a:r>
            <a:r>
              <a:rPr lang="en-US" sz="800" b="1"/>
              <a:t>XƯỞNG, SỬA MÁY ÉP NÓNG, MÁY CHẶT </a:t>
            </a:r>
            <a:endParaRPr lang="en-US" sz="800" b="1" smtClean="0"/>
          </a:p>
          <a:p>
            <a:pPr algn="ctr"/>
            <a:r>
              <a:rPr lang="en-US" sz="800" b="1" smtClean="0"/>
              <a:t>在 </a:t>
            </a:r>
            <a:r>
              <a:rPr lang="en-US" sz="800" b="1"/>
              <a:t>热压机，</a:t>
            </a:r>
            <a:r>
              <a:rPr lang="en-US" sz="800" b="1" smtClean="0"/>
              <a:t>裁断中心值班</a:t>
            </a:r>
            <a:endParaRPr lang="en-US" sz="800" b="1"/>
          </a:p>
        </p:txBody>
      </p:sp>
      <p:pic>
        <p:nvPicPr>
          <p:cNvPr id="263" name="Picture 262"/>
          <p:cNvPicPr>
            <a:picLocks noChangeAspect="1"/>
          </p:cNvPicPr>
          <p:nvPr/>
        </p:nvPicPr>
        <p:blipFill>
          <a:blip r:embed="rId8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4014" y="19756488"/>
            <a:ext cx="777240" cy="83185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264" name="Picture 263"/>
          <p:cNvPicPr>
            <a:picLocks noChangeAspect="1"/>
          </p:cNvPicPr>
          <p:nvPr/>
        </p:nvPicPr>
        <p:blipFill>
          <a:blip r:embed="rId8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9660" y="19756488"/>
            <a:ext cx="762000" cy="83185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graphicFrame>
        <p:nvGraphicFramePr>
          <p:cNvPr id="265" name="Table 264"/>
          <p:cNvGraphicFramePr>
            <a:graphicFrameLocks noGrp="1"/>
          </p:cNvGraphicFramePr>
          <p:nvPr/>
        </p:nvGraphicFramePr>
        <p:xfrm>
          <a:off x="38768073" y="20598185"/>
          <a:ext cx="10414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PHONG 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16207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0787 867 865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6" name="Table 265"/>
          <p:cNvGraphicFramePr>
            <a:graphicFrameLocks noGrp="1"/>
          </p:cNvGraphicFramePr>
          <p:nvPr/>
        </p:nvGraphicFramePr>
        <p:xfrm>
          <a:off x="40149960" y="20673115"/>
          <a:ext cx="10414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 ĐẾN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14392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0776555497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7" name="Rectangle 25"/>
          <p:cNvSpPr/>
          <p:nvPr/>
        </p:nvSpPr>
        <p:spPr>
          <a:xfrm>
            <a:off x="38848042" y="21378755"/>
            <a:ext cx="2641615" cy="46166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/>
              <a:t>TRỰC XƯỞNG TẦNG </a:t>
            </a:r>
            <a:r>
              <a:rPr lang="en-US" sz="1200" b="1" smtClean="0"/>
              <a:t>2</a:t>
            </a:r>
            <a:endParaRPr lang="en-US" sz="1200" b="1"/>
          </a:p>
          <a:p>
            <a:pPr algn="ctr"/>
            <a:r>
              <a:rPr lang="en-US" sz="1200" b="1"/>
              <a:t>值班 </a:t>
            </a:r>
            <a:r>
              <a:rPr lang="en-US" sz="1200" b="1" smtClean="0"/>
              <a:t>2楼</a:t>
            </a:r>
            <a:endParaRPr lang="en-US" sz="1200" b="1"/>
          </a:p>
        </p:txBody>
      </p:sp>
      <p:pic>
        <p:nvPicPr>
          <p:cNvPr id="268" name="Picture 267"/>
          <p:cNvPicPr>
            <a:picLocks noChangeAspect="1"/>
          </p:cNvPicPr>
          <p:nvPr/>
        </p:nvPicPr>
        <p:blipFill>
          <a:blip r:embed="rId9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8193" y="22285309"/>
            <a:ext cx="751056" cy="88662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269" name="Picture 268"/>
          <p:cNvPicPr>
            <a:picLocks noChangeAspect="1"/>
          </p:cNvPicPr>
          <p:nvPr/>
        </p:nvPicPr>
        <p:blipFill>
          <a:blip r:embed="rId9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3783" y="22285309"/>
            <a:ext cx="819519" cy="92526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graphicFrame>
        <p:nvGraphicFramePr>
          <p:cNvPr id="270" name="Table 269"/>
          <p:cNvGraphicFramePr>
            <a:graphicFrameLocks noGrp="1"/>
          </p:cNvGraphicFramePr>
          <p:nvPr/>
        </p:nvGraphicFramePr>
        <p:xfrm>
          <a:off x="38666584" y="23364904"/>
          <a:ext cx="1041400" cy="64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222"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300" b="1" u="none" strike="noStrike">
                          <a:effectLst/>
                        </a:rPr>
                        <a:t>SƠN</a:t>
                      </a:r>
                      <a:endParaRPr lang="vi-VN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7328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0933202454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1" name="Table 270"/>
          <p:cNvGraphicFramePr>
            <a:graphicFrameLocks noGrp="1"/>
          </p:cNvGraphicFramePr>
          <p:nvPr/>
        </p:nvGraphicFramePr>
        <p:xfrm>
          <a:off x="40320819" y="23318949"/>
          <a:ext cx="10414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SANG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15945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0963834457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72" name="Picture 271" descr="18521"/>
          <p:cNvPicPr>
            <a:picLocks noChangeAspect="1"/>
          </p:cNvPicPr>
          <p:nvPr/>
        </p:nvPicPr>
        <p:blipFill>
          <a:blip r:embed="rId9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1314" y="24919219"/>
            <a:ext cx="812720" cy="97963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graphicFrame>
        <p:nvGraphicFramePr>
          <p:cNvPr id="273" name="Table 272"/>
          <p:cNvGraphicFramePr>
            <a:graphicFrameLocks noGrp="1"/>
          </p:cNvGraphicFramePr>
          <p:nvPr/>
        </p:nvGraphicFramePr>
        <p:xfrm>
          <a:off x="38730375" y="25888807"/>
          <a:ext cx="1114597" cy="689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45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244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300" b="1" u="none" strike="noStrike">
                          <a:effectLst/>
                        </a:rPr>
                        <a:t>T.ĐỊNH </a:t>
                      </a:r>
                      <a:r>
                        <a:rPr lang="zh-TW" altLang="en-US" sz="1300" b="1" u="none" strike="noStrike">
                          <a:effectLst/>
                        </a:rPr>
                        <a:t>阿</a:t>
                      </a:r>
                      <a:r>
                        <a:rPr lang="zh-TW" altLang="en-US" sz="1300" b="1" u="none" strike="noStrike" smtClean="0">
                          <a:effectLst/>
                        </a:rPr>
                        <a:t>定 </a:t>
                      </a:r>
                      <a:endParaRPr lang="en-US" altLang="zh-TW" sz="1300" b="1" u="none" strike="noStrike" smtClean="0">
                        <a:effectLst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300" u="none" strike="noStrike" smtClean="0">
                          <a:effectLst/>
                        </a:rPr>
                        <a:t>ST: 18521</a:t>
                      </a:r>
                      <a:endParaRPr lang="en-US" sz="1300" b="0" i="0" u="none" strike="noStrike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2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0777 860 </a:t>
                      </a:r>
                      <a:r>
                        <a:rPr lang="en-US" sz="1300" u="none" strike="noStrike" smtClean="0">
                          <a:effectLst/>
                        </a:rPr>
                        <a:t>549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74" name="Picture 273" descr="mmexport1622691977989"/>
          <p:cNvPicPr>
            <a:picLocks noChangeAspect="1"/>
          </p:cNvPicPr>
          <p:nvPr/>
        </p:nvPicPr>
        <p:blipFill>
          <a:blip r:embed="rId9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0997" y="24957856"/>
            <a:ext cx="802285" cy="95654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graphicFrame>
        <p:nvGraphicFramePr>
          <p:cNvPr id="275" name="Table 274"/>
          <p:cNvGraphicFramePr>
            <a:graphicFrameLocks noGrp="1"/>
          </p:cNvGraphicFramePr>
          <p:nvPr/>
        </p:nvGraphicFramePr>
        <p:xfrm>
          <a:off x="40363730" y="25937490"/>
          <a:ext cx="1084263" cy="617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0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TÙNG 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5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44326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r>
                        <a:rPr lang="en-US" sz="1300" u="none" strike="noStrike" smtClean="0">
                          <a:effectLst/>
                        </a:rPr>
                        <a:t>093 899 60 52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76" name="Picture 275" descr="26669"/>
          <p:cNvPicPr>
            <a:picLocks noChangeAspect="1"/>
          </p:cNvPicPr>
          <p:nvPr/>
        </p:nvPicPr>
        <p:blipFill>
          <a:blip r:embed="rId9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0749" y="26723943"/>
            <a:ext cx="761224" cy="93204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277" name="Picture 276"/>
          <p:cNvPicPr>
            <a:picLocks noChangeAspect="1"/>
          </p:cNvPicPr>
          <p:nvPr/>
        </p:nvPicPr>
        <p:blipFill>
          <a:blip r:embed="rId9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5929" y="26723943"/>
            <a:ext cx="894082" cy="95983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graphicFrame>
        <p:nvGraphicFramePr>
          <p:cNvPr id="278" name="Table 277"/>
          <p:cNvGraphicFramePr>
            <a:graphicFrameLocks noGrp="1"/>
          </p:cNvGraphicFramePr>
          <p:nvPr/>
        </p:nvGraphicFramePr>
        <p:xfrm>
          <a:off x="38759332" y="27661737"/>
          <a:ext cx="9525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 CÔNG  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26669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0868 813 983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9" name="Table 278"/>
          <p:cNvGraphicFramePr>
            <a:graphicFrameLocks noGrp="1"/>
          </p:cNvGraphicFramePr>
          <p:nvPr/>
        </p:nvGraphicFramePr>
        <p:xfrm>
          <a:off x="40396720" y="27812347"/>
          <a:ext cx="9525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 TÀI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12424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0796989330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0" name="Rectangle 26"/>
          <p:cNvSpPr/>
          <p:nvPr/>
        </p:nvSpPr>
        <p:spPr>
          <a:xfrm>
            <a:off x="38731825" y="28352750"/>
            <a:ext cx="2717165" cy="33718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800" b="1"/>
              <a:t>ĐI CA, TRỰC XƯỞNG, SỬA MÁY CẮT TỰ ĐỘNG, LASER </a:t>
            </a:r>
          </a:p>
          <a:p>
            <a:pPr algn="ctr"/>
            <a:r>
              <a:rPr lang="en-US" sz="800" b="1"/>
              <a:t>在自动裁断机轮班，值班</a:t>
            </a:r>
          </a:p>
        </p:txBody>
      </p:sp>
      <p:pic>
        <p:nvPicPr>
          <p:cNvPr id="282" name="Picture 281"/>
          <p:cNvPicPr>
            <a:picLocks noChangeAspect="1"/>
          </p:cNvPicPr>
          <p:nvPr/>
        </p:nvPicPr>
        <p:blipFill>
          <a:blip r:embed="rId9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6729" y="17445355"/>
            <a:ext cx="874395" cy="101972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283" name="Picture 282"/>
          <p:cNvPicPr>
            <a:picLocks noChangeAspect="1"/>
          </p:cNvPicPr>
          <p:nvPr/>
        </p:nvPicPr>
        <p:blipFill>
          <a:blip r:embed="rId9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7582" y="17445355"/>
            <a:ext cx="967740" cy="101972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graphicFrame>
        <p:nvGraphicFramePr>
          <p:cNvPr id="284" name="Table 283"/>
          <p:cNvGraphicFramePr>
            <a:graphicFrameLocks noGrp="1"/>
          </p:cNvGraphicFramePr>
          <p:nvPr/>
        </p:nvGraphicFramePr>
        <p:xfrm>
          <a:off x="36175822" y="18776659"/>
          <a:ext cx="1079500" cy="64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HÒA 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12348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5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0899 981 118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5" name="Table 284"/>
          <p:cNvGraphicFramePr>
            <a:graphicFrameLocks noGrp="1"/>
          </p:cNvGraphicFramePr>
          <p:nvPr/>
        </p:nvGraphicFramePr>
        <p:xfrm>
          <a:off x="37485606" y="18880799"/>
          <a:ext cx="10160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KHẢ 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16410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0896 690 683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6" name="Rectangle 17"/>
          <p:cNvSpPr/>
          <p:nvPr/>
        </p:nvSpPr>
        <p:spPr>
          <a:xfrm>
            <a:off x="36588700" y="19526250"/>
            <a:ext cx="1824990" cy="33718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800" b="1"/>
              <a:t>TRỰC XƯỞNG TẦNG </a:t>
            </a:r>
            <a:r>
              <a:rPr lang="en-US" sz="800" b="1" smtClean="0"/>
              <a:t>1</a:t>
            </a:r>
            <a:endParaRPr lang="en-US" sz="800" b="1"/>
          </a:p>
          <a:p>
            <a:pPr algn="ctr"/>
            <a:r>
              <a:rPr lang="en-US" sz="800" b="1"/>
              <a:t>值班 </a:t>
            </a:r>
            <a:r>
              <a:rPr lang="en-US" sz="800" b="1" smtClean="0"/>
              <a:t>1楼</a:t>
            </a:r>
            <a:endParaRPr lang="en-US" sz="800" b="1"/>
          </a:p>
        </p:txBody>
      </p:sp>
      <p:pic>
        <p:nvPicPr>
          <p:cNvPr id="287" name="Picture 286"/>
          <p:cNvPicPr>
            <a:picLocks noChangeAspect="1"/>
          </p:cNvPicPr>
          <p:nvPr/>
        </p:nvPicPr>
        <p:blipFill>
          <a:blip r:embed="rId9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2614" y="19896188"/>
            <a:ext cx="992921" cy="102327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288" name="Picture 287" descr="IMG_20220314_095722"/>
          <p:cNvPicPr>
            <a:picLocks noChangeAspect="1"/>
          </p:cNvPicPr>
          <p:nvPr/>
        </p:nvPicPr>
        <p:blipFill>
          <a:blip r:embed="rId9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8610" y="19896188"/>
            <a:ext cx="831413" cy="102327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graphicFrame>
        <p:nvGraphicFramePr>
          <p:cNvPr id="289" name="Table 288"/>
          <p:cNvGraphicFramePr>
            <a:graphicFrameLocks noGrp="1"/>
          </p:cNvGraphicFramePr>
          <p:nvPr/>
        </p:nvGraphicFramePr>
        <p:xfrm>
          <a:off x="36231915" y="21015695"/>
          <a:ext cx="10795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 ÂN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3949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0974755778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0" name="Table 289"/>
          <p:cNvGraphicFramePr>
            <a:graphicFrameLocks noGrp="1"/>
          </p:cNvGraphicFramePr>
          <p:nvPr/>
        </p:nvGraphicFramePr>
        <p:xfrm>
          <a:off x="37485773" y="20994740"/>
          <a:ext cx="113665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T.QUÝ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46780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0706 616 153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1" name="Rectangle 16"/>
          <p:cNvSpPr/>
          <p:nvPr/>
        </p:nvSpPr>
        <p:spPr>
          <a:xfrm>
            <a:off x="36175315" y="21737955"/>
            <a:ext cx="2447290" cy="33718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800" b="1"/>
              <a:t>TRỰC XƯỞNG TẦNG 2</a:t>
            </a:r>
          </a:p>
          <a:p>
            <a:pPr algn="ctr"/>
            <a:r>
              <a:rPr lang="en-US" sz="800" b="1"/>
              <a:t>值班 </a:t>
            </a:r>
            <a:r>
              <a:rPr lang="en-US" sz="800" b="1" smtClean="0"/>
              <a:t>2楼</a:t>
            </a:r>
            <a:endParaRPr lang="en-US" sz="800" b="1"/>
          </a:p>
        </p:txBody>
      </p:sp>
      <p:pic>
        <p:nvPicPr>
          <p:cNvPr id="292" name="Picture 291"/>
          <p:cNvPicPr>
            <a:picLocks noChangeAspect="1"/>
          </p:cNvPicPr>
          <p:nvPr/>
        </p:nvPicPr>
        <p:blipFill>
          <a:blip r:embed="rId10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0836" y="22285309"/>
            <a:ext cx="885825" cy="91484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graphicFrame>
        <p:nvGraphicFramePr>
          <p:cNvPr id="293" name="Table 292"/>
          <p:cNvGraphicFramePr>
            <a:graphicFrameLocks noGrp="1"/>
          </p:cNvGraphicFramePr>
          <p:nvPr/>
        </p:nvGraphicFramePr>
        <p:xfrm>
          <a:off x="36676328" y="23320841"/>
          <a:ext cx="10160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300" b="1" u="none" strike="noStrike">
                          <a:effectLst/>
                        </a:rPr>
                        <a:t>L.SƠN </a:t>
                      </a:r>
                      <a:endParaRPr lang="vi-VN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6856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0934 083 452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4" name="Rectangle 18"/>
          <p:cNvSpPr/>
          <p:nvPr/>
        </p:nvSpPr>
        <p:spPr>
          <a:xfrm>
            <a:off x="36262079" y="23973330"/>
            <a:ext cx="1977211" cy="58477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/>
              <a:t>VÒNG NGOÀI</a:t>
            </a:r>
          </a:p>
          <a:p>
            <a:pPr algn="ctr"/>
            <a:r>
              <a:rPr lang="zh-CN" altLang="en-US" sz="1600" b="1"/>
              <a:t>外圍</a:t>
            </a:r>
            <a:endParaRPr lang="en-US" sz="1600" b="1"/>
          </a:p>
        </p:txBody>
      </p:sp>
      <p:pic>
        <p:nvPicPr>
          <p:cNvPr id="296" name="Picture 295"/>
          <p:cNvPicPr>
            <a:picLocks noChangeAspect="1"/>
          </p:cNvPicPr>
          <p:nvPr/>
        </p:nvPicPr>
        <p:blipFill>
          <a:blip r:embed="rId10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0494" y="17445355"/>
            <a:ext cx="1014730" cy="105787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297" name="Picture 296"/>
          <p:cNvPicPr>
            <a:picLocks noChangeAspect="1"/>
          </p:cNvPicPr>
          <p:nvPr/>
        </p:nvPicPr>
        <p:blipFill>
          <a:blip r:embed="rId10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4902" y="17445355"/>
            <a:ext cx="866769" cy="103348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graphicFrame>
        <p:nvGraphicFramePr>
          <p:cNvPr id="298" name="Table 297"/>
          <p:cNvGraphicFramePr>
            <a:graphicFrameLocks noGrp="1"/>
          </p:cNvGraphicFramePr>
          <p:nvPr/>
        </p:nvGraphicFramePr>
        <p:xfrm>
          <a:off x="34577624" y="18679671"/>
          <a:ext cx="11176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T.TÂM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ST: 15946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0907 468 786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9" name="Rectangle 22"/>
          <p:cNvSpPr/>
          <p:nvPr/>
        </p:nvSpPr>
        <p:spPr>
          <a:xfrm>
            <a:off x="33688183" y="19331438"/>
            <a:ext cx="1489189" cy="46166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1200" b="1"/>
              <a:t>TRỰC XƯỞNG LẦU </a:t>
            </a:r>
            <a:r>
              <a:rPr lang="en-US" sz="1200" b="1" smtClean="0"/>
              <a:t>1</a:t>
            </a:r>
          </a:p>
          <a:p>
            <a:pPr algn="ctr"/>
            <a:r>
              <a:rPr lang="en-US" altLang="zh-CN" sz="1200" b="1" smtClean="0"/>
              <a:t>1</a:t>
            </a:r>
            <a:r>
              <a:rPr lang="zh-CN" altLang="en-US" sz="1200" b="1" smtClean="0"/>
              <a:t>樓</a:t>
            </a:r>
            <a:r>
              <a:rPr lang="zh-CN" altLang="en-US" sz="1200" b="1"/>
              <a:t>值</a:t>
            </a:r>
            <a:r>
              <a:rPr lang="zh-CN" altLang="en-US" sz="1200" b="1" smtClean="0"/>
              <a:t>班</a:t>
            </a:r>
            <a:endParaRPr lang="en-US" sz="1200" b="1"/>
          </a:p>
        </p:txBody>
      </p:sp>
      <p:graphicFrame>
        <p:nvGraphicFramePr>
          <p:cNvPr id="300" name="Table 299"/>
          <p:cNvGraphicFramePr>
            <a:graphicFrameLocks noGrp="1"/>
          </p:cNvGraphicFramePr>
          <p:nvPr/>
        </p:nvGraphicFramePr>
        <p:xfrm>
          <a:off x="33251557" y="18531632"/>
          <a:ext cx="1054100" cy="6419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5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TÙNG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16408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0939139293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01" name="Picture 300"/>
          <p:cNvPicPr>
            <a:picLocks noChangeAspect="1"/>
          </p:cNvPicPr>
          <p:nvPr/>
        </p:nvPicPr>
        <p:blipFill>
          <a:blip r:embed="rId10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1582" y="19756488"/>
            <a:ext cx="977205" cy="107651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302" name="Picture 301"/>
          <p:cNvPicPr>
            <a:picLocks noChangeAspect="1"/>
          </p:cNvPicPr>
          <p:nvPr/>
        </p:nvPicPr>
        <p:blipFill>
          <a:blip r:embed="rId10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0074" y="19756488"/>
            <a:ext cx="875321" cy="10392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graphicFrame>
        <p:nvGraphicFramePr>
          <p:cNvPr id="303" name="Table 302"/>
          <p:cNvGraphicFramePr>
            <a:graphicFrameLocks noGrp="1"/>
          </p:cNvGraphicFramePr>
          <p:nvPr/>
        </p:nvGraphicFramePr>
        <p:xfrm>
          <a:off x="33105322" y="20970238"/>
          <a:ext cx="11303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NGỌC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ST: 5432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0937 848 977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4" name="Table 303"/>
          <p:cNvGraphicFramePr>
            <a:graphicFrameLocks noGrp="1"/>
          </p:cNvGraphicFramePr>
          <p:nvPr/>
        </p:nvGraphicFramePr>
        <p:xfrm>
          <a:off x="34577655" y="21079336"/>
          <a:ext cx="11303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THOẠI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15669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0907348541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5" name="Rectangle 23"/>
          <p:cNvSpPr/>
          <p:nvPr/>
        </p:nvSpPr>
        <p:spPr>
          <a:xfrm>
            <a:off x="33687899" y="21719795"/>
            <a:ext cx="1489189" cy="46166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1200" b="1"/>
              <a:t>TRỰC XƯỞNG LẦU </a:t>
            </a:r>
            <a:r>
              <a:rPr lang="en-US" sz="1200" b="1" smtClean="0"/>
              <a:t>2</a:t>
            </a:r>
          </a:p>
          <a:p>
            <a:pPr algn="ctr"/>
            <a:r>
              <a:rPr lang="en-US" sz="1200" b="1" smtClean="0"/>
              <a:t>2</a:t>
            </a:r>
            <a:r>
              <a:rPr lang="zh-CN" altLang="en-US" sz="1200" b="1" smtClean="0"/>
              <a:t>樓</a:t>
            </a:r>
            <a:r>
              <a:rPr lang="zh-CN" altLang="en-US" sz="1200" b="1"/>
              <a:t>值班</a:t>
            </a:r>
            <a:endParaRPr lang="en-US" sz="1200" b="1"/>
          </a:p>
        </p:txBody>
      </p:sp>
      <p:pic>
        <p:nvPicPr>
          <p:cNvPr id="306" name="Picture 305" descr="25843"/>
          <p:cNvPicPr>
            <a:picLocks noChangeAspect="1"/>
          </p:cNvPicPr>
          <p:nvPr/>
        </p:nvPicPr>
        <p:blipFill>
          <a:blip r:embed="rId10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2009" y="22285309"/>
            <a:ext cx="904586" cy="105246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307" name="Picture 306"/>
          <p:cNvPicPr>
            <a:picLocks noChangeAspect="1"/>
          </p:cNvPicPr>
          <p:nvPr/>
        </p:nvPicPr>
        <p:blipFill>
          <a:blip r:embed="rId10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0395" y="22285309"/>
            <a:ext cx="879698" cy="99912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graphicFrame>
        <p:nvGraphicFramePr>
          <p:cNvPr id="308" name="Table 307"/>
          <p:cNvGraphicFramePr>
            <a:graphicFrameLocks noGrp="1"/>
          </p:cNvGraphicFramePr>
          <p:nvPr/>
        </p:nvGraphicFramePr>
        <p:xfrm>
          <a:off x="33104689" y="23519115"/>
          <a:ext cx="11303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P.THỊNH 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25843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0901 214 024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9" name="Table 308"/>
          <p:cNvGraphicFramePr>
            <a:graphicFrameLocks noGrp="1"/>
          </p:cNvGraphicFramePr>
          <p:nvPr/>
        </p:nvGraphicFramePr>
        <p:xfrm>
          <a:off x="34429645" y="23553697"/>
          <a:ext cx="11303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400" b="1" u="none" strike="noStrike">
                          <a:effectLst/>
                        </a:rPr>
                        <a:t>LƯỢNG </a:t>
                      </a:r>
                      <a:endParaRPr lang="vi-VN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ST: 16648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0772 133 358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0" name="Rectangle 24"/>
          <p:cNvSpPr/>
          <p:nvPr/>
        </p:nvSpPr>
        <p:spPr>
          <a:xfrm>
            <a:off x="33688281" y="24364317"/>
            <a:ext cx="1489190" cy="46166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200" b="1"/>
              <a:t>TRỰC XƯỞNG LẦU </a:t>
            </a:r>
            <a:r>
              <a:rPr lang="en-US" sz="1200" b="1" smtClean="0"/>
              <a:t>4</a:t>
            </a:r>
          </a:p>
          <a:p>
            <a:pPr algn="ctr"/>
            <a:r>
              <a:rPr lang="en-US" altLang="zh-CN" sz="1200" b="1" smtClean="0"/>
              <a:t>4</a:t>
            </a:r>
            <a:r>
              <a:rPr lang="zh-CN" altLang="en-US" sz="1200" b="1" smtClean="0"/>
              <a:t>樓</a:t>
            </a:r>
            <a:r>
              <a:rPr lang="zh-CN" altLang="en-US" sz="1200" b="1"/>
              <a:t>值</a:t>
            </a:r>
            <a:r>
              <a:rPr lang="zh-CN" altLang="en-US" sz="1200" b="1" smtClean="0"/>
              <a:t>班</a:t>
            </a:r>
            <a:endParaRPr lang="en-US" sz="1200" b="1"/>
          </a:p>
        </p:txBody>
      </p:sp>
      <p:pic>
        <p:nvPicPr>
          <p:cNvPr id="311" name="Picture 310"/>
          <p:cNvPicPr>
            <a:picLocks noChangeAspect="1"/>
          </p:cNvPicPr>
          <p:nvPr/>
        </p:nvPicPr>
        <p:blipFill>
          <a:blip r:embed="rId10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1088" y="24968557"/>
            <a:ext cx="903557" cy="101570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312" name="22819"/>
          <p:cNvPicPr>
            <a:picLocks noChangeAspect="1"/>
          </p:cNvPicPr>
          <p:nvPr/>
        </p:nvPicPr>
        <p:blipFill>
          <a:blip r:embed="rId10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0570" y="24969065"/>
            <a:ext cx="889000" cy="101570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graphicFrame>
        <p:nvGraphicFramePr>
          <p:cNvPr id="313" name="Table 312"/>
          <p:cNvGraphicFramePr>
            <a:graphicFrameLocks noGrp="1"/>
          </p:cNvGraphicFramePr>
          <p:nvPr/>
        </p:nvGraphicFramePr>
        <p:xfrm>
          <a:off x="34549300" y="25956823"/>
          <a:ext cx="11176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KHANH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22819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0379 437 481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14" name="Table 313"/>
          <p:cNvGraphicFramePr>
            <a:graphicFrameLocks noGrp="1"/>
          </p:cNvGraphicFramePr>
          <p:nvPr/>
        </p:nvGraphicFramePr>
        <p:xfrm>
          <a:off x="33067375" y="25955529"/>
          <a:ext cx="1130300" cy="6527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53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QUỐC VĂN 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8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ST:16063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0928 917 907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5" name="Rectangle 25"/>
          <p:cNvSpPr/>
          <p:nvPr/>
        </p:nvSpPr>
        <p:spPr>
          <a:xfrm>
            <a:off x="33687952" y="26748644"/>
            <a:ext cx="1046760" cy="46166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1200" b="1"/>
              <a:t>VÒNG </a:t>
            </a:r>
            <a:r>
              <a:rPr lang="en-US" sz="1200" b="1" smtClean="0"/>
              <a:t>NGOÀI</a:t>
            </a:r>
          </a:p>
          <a:p>
            <a:pPr algn="ctr"/>
            <a:r>
              <a:rPr lang="zh-CN" altLang="en-US" sz="1200" b="1" smtClean="0"/>
              <a:t>外圍</a:t>
            </a:r>
            <a:endParaRPr lang="en-US" sz="1200" b="1"/>
          </a:p>
        </p:txBody>
      </p:sp>
      <p:cxnSp>
        <p:nvCxnSpPr>
          <p:cNvPr id="316" name="Elbow Connector 315"/>
          <p:cNvCxnSpPr>
            <a:stCxn id="172" idx="3"/>
            <a:endCxn id="296" idx="0"/>
          </p:cNvCxnSpPr>
          <p:nvPr/>
        </p:nvCxnSpPr>
        <p:spPr>
          <a:xfrm>
            <a:off x="34989135" y="16248982"/>
            <a:ext cx="198724" cy="1196373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Elbow Connector 316"/>
          <p:cNvCxnSpPr>
            <a:stCxn id="172" idx="1"/>
          </p:cNvCxnSpPr>
          <p:nvPr/>
        </p:nvCxnSpPr>
        <p:spPr>
          <a:xfrm rot="10800000" flipV="1">
            <a:off x="33778190" y="16248981"/>
            <a:ext cx="138430" cy="1196373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Elbow Connector 317"/>
          <p:cNvCxnSpPr>
            <a:stCxn id="166" idx="1"/>
            <a:endCxn id="168" idx="0"/>
          </p:cNvCxnSpPr>
          <p:nvPr/>
        </p:nvCxnSpPr>
        <p:spPr>
          <a:xfrm rot="10800000" flipV="1">
            <a:off x="34432240" y="12084050"/>
            <a:ext cx="2186940" cy="264858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Elbow Connector 318"/>
          <p:cNvCxnSpPr>
            <a:stCxn id="166" idx="3"/>
            <a:endCxn id="169" idx="0"/>
          </p:cNvCxnSpPr>
          <p:nvPr/>
        </p:nvCxnSpPr>
        <p:spPr>
          <a:xfrm>
            <a:off x="37730430" y="12084685"/>
            <a:ext cx="3479800" cy="264858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Elbow Connector 319"/>
          <p:cNvCxnSpPr>
            <a:stCxn id="166" idx="2"/>
            <a:endCxn id="282" idx="0"/>
          </p:cNvCxnSpPr>
          <p:nvPr/>
        </p:nvCxnSpPr>
        <p:spPr>
          <a:xfrm rot="5400000" flipV="1">
            <a:off x="35152330" y="14533880"/>
            <a:ext cx="4933950" cy="88900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Elbow Connector 320"/>
          <p:cNvCxnSpPr>
            <a:stCxn id="166" idx="2"/>
            <a:endCxn id="283" idx="0"/>
          </p:cNvCxnSpPr>
          <p:nvPr/>
        </p:nvCxnSpPr>
        <p:spPr>
          <a:xfrm rot="5400000">
            <a:off x="34505900" y="14776450"/>
            <a:ext cx="4933950" cy="403225"/>
          </a:xfrm>
          <a:prstGeom prst="bentConnector3">
            <a:avLst>
              <a:gd name="adj1" fmla="val 49994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Elbow Connector 321"/>
          <p:cNvCxnSpPr>
            <a:stCxn id="173" idx="3"/>
            <a:endCxn id="255" idx="0"/>
          </p:cNvCxnSpPr>
          <p:nvPr/>
        </p:nvCxnSpPr>
        <p:spPr>
          <a:xfrm>
            <a:off x="41744265" y="16160750"/>
            <a:ext cx="1483360" cy="128460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Elbow Connector 322"/>
          <p:cNvCxnSpPr>
            <a:stCxn id="173" idx="2"/>
            <a:endCxn id="253" idx="0"/>
          </p:cNvCxnSpPr>
          <p:nvPr/>
        </p:nvCxnSpPr>
        <p:spPr>
          <a:xfrm rot="5400000" flipV="1">
            <a:off x="41137205" y="16730345"/>
            <a:ext cx="834390" cy="59563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Elbow Connector 324"/>
          <p:cNvCxnSpPr>
            <a:stCxn id="173" idx="2"/>
            <a:endCxn id="259" idx="0"/>
          </p:cNvCxnSpPr>
          <p:nvPr/>
        </p:nvCxnSpPr>
        <p:spPr>
          <a:xfrm rot="5400000">
            <a:off x="40544115" y="16732885"/>
            <a:ext cx="834390" cy="59055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Elbow Connector 325"/>
          <p:cNvCxnSpPr>
            <a:stCxn id="173" idx="1"/>
            <a:endCxn id="258" idx="0"/>
          </p:cNvCxnSpPr>
          <p:nvPr/>
        </p:nvCxnSpPr>
        <p:spPr>
          <a:xfrm rot="10800000" flipV="1">
            <a:off x="39413815" y="16160115"/>
            <a:ext cx="1354455" cy="128460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Elbow Connector 328"/>
          <p:cNvCxnSpPr>
            <a:stCxn id="175" idx="3"/>
            <a:endCxn id="226" idx="0"/>
          </p:cNvCxnSpPr>
          <p:nvPr/>
        </p:nvCxnSpPr>
        <p:spPr>
          <a:xfrm>
            <a:off x="45421550" y="12213590"/>
            <a:ext cx="177165" cy="523176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Elbow Connector 330"/>
          <p:cNvCxnSpPr>
            <a:stCxn id="175" idx="1"/>
            <a:endCxn id="227" idx="0"/>
          </p:cNvCxnSpPr>
          <p:nvPr/>
        </p:nvCxnSpPr>
        <p:spPr>
          <a:xfrm rot="10800000" flipV="1">
            <a:off x="44449365" y="12213590"/>
            <a:ext cx="145415" cy="523176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Elbow Connector 331"/>
          <p:cNvCxnSpPr>
            <a:stCxn id="165" idx="3"/>
            <a:endCxn id="170" idx="0"/>
          </p:cNvCxnSpPr>
          <p:nvPr/>
        </p:nvCxnSpPr>
        <p:spPr>
          <a:xfrm>
            <a:off x="44086780" y="8338820"/>
            <a:ext cx="5879465" cy="236664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Elbow Connector 332"/>
          <p:cNvCxnSpPr>
            <a:stCxn id="165" idx="3"/>
            <a:endCxn id="171" idx="0"/>
          </p:cNvCxnSpPr>
          <p:nvPr/>
        </p:nvCxnSpPr>
        <p:spPr>
          <a:xfrm>
            <a:off x="44086780" y="8338820"/>
            <a:ext cx="921385" cy="236664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Elbow Connector 333"/>
          <p:cNvCxnSpPr>
            <a:stCxn id="165" idx="1"/>
            <a:endCxn id="164" idx="0"/>
          </p:cNvCxnSpPr>
          <p:nvPr/>
        </p:nvCxnSpPr>
        <p:spPr>
          <a:xfrm rot="10800000" flipV="1">
            <a:off x="37265610" y="8338820"/>
            <a:ext cx="5935345" cy="236664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6" name="Table 335"/>
          <p:cNvGraphicFramePr>
            <a:graphicFrameLocks noGrp="1"/>
          </p:cNvGraphicFramePr>
          <p:nvPr/>
        </p:nvGraphicFramePr>
        <p:xfrm>
          <a:off x="47096680" y="15810230"/>
          <a:ext cx="845820" cy="920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5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345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800" b="1" u="none" strike="noStrike">
                          <a:effectLst/>
                        </a:rPr>
                        <a:t>KHẢI </a:t>
                      </a:r>
                      <a:r>
                        <a:rPr lang="zh-TW" altLang="en-US" sz="800" b="1" u="none" strike="noStrike">
                          <a:effectLst/>
                        </a:rPr>
                        <a:t>阿</a:t>
                      </a:r>
                      <a:r>
                        <a:rPr lang="zh-TW" altLang="en-US" sz="800" b="1" u="none" strike="noStrike" smtClean="0">
                          <a:effectLst/>
                        </a:rPr>
                        <a:t>凯</a:t>
                      </a:r>
                      <a:r>
                        <a:rPr lang="zh-TW" altLang="en-US" sz="800" u="none" strike="noStrike" smtClean="0">
                          <a:effectLst/>
                        </a:rPr>
                        <a:t> </a:t>
                      </a:r>
                      <a:r>
                        <a:rPr lang="en-US" sz="800" u="none" strike="noStrike" smtClean="0">
                          <a:effectLst/>
                        </a:rPr>
                        <a:t>ST: 1443</a:t>
                      </a:r>
                      <a:endParaRPr lang="en-US" sz="800" b="0" i="0" u="none" strike="noStrike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3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smtClean="0">
                          <a:effectLst/>
                        </a:rPr>
                        <a:t>PHÓ </a:t>
                      </a:r>
                      <a:r>
                        <a:rPr lang="vi-VN" sz="800" u="none" strike="noStrike" smtClean="0">
                          <a:effectLst/>
                        </a:rPr>
                        <a:t>NGÀNH</a:t>
                      </a:r>
                      <a:r>
                        <a:rPr lang="en-US" sz="800" u="none" strike="noStrike" smtClean="0">
                          <a:effectLst/>
                        </a:rPr>
                        <a:t> </a:t>
                      </a:r>
                      <a:r>
                        <a:rPr lang="zh-TW" altLang="en-US" sz="800" u="none" strike="noStrike" smtClean="0">
                          <a:effectLst/>
                        </a:rPr>
                        <a:t>副课长</a:t>
                      </a:r>
                      <a:endParaRPr lang="zh-TW" altLang="en-US" sz="800" b="0" i="0" u="none" strike="noStrike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6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KHU R1+F R1+F</a:t>
                      </a:r>
                      <a:r>
                        <a:rPr lang="zh-TW" altLang="en-US" sz="800" u="none" strike="noStrike">
                          <a:effectLst/>
                        </a:rPr>
                        <a:t>栋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3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0909979264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337" name="Elbow Connector 336"/>
          <p:cNvCxnSpPr>
            <a:stCxn id="165" idx="3"/>
            <a:endCxn id="336" idx="0"/>
          </p:cNvCxnSpPr>
          <p:nvPr/>
        </p:nvCxnSpPr>
        <p:spPr>
          <a:xfrm>
            <a:off x="44086780" y="8338820"/>
            <a:ext cx="3432810" cy="747141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Elbow Connector 337"/>
          <p:cNvCxnSpPr>
            <a:stCxn id="336" idx="3"/>
          </p:cNvCxnSpPr>
          <p:nvPr/>
        </p:nvCxnSpPr>
        <p:spPr>
          <a:xfrm>
            <a:off x="47942500" y="16270605"/>
            <a:ext cx="212090" cy="105092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Elbow Connector 338"/>
          <p:cNvCxnSpPr>
            <a:stCxn id="336" idx="1"/>
          </p:cNvCxnSpPr>
          <p:nvPr/>
        </p:nvCxnSpPr>
        <p:spPr>
          <a:xfrm rot="10800000" flipV="1">
            <a:off x="46945550" y="16270605"/>
            <a:ext cx="150495" cy="118872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Elbow Connector 339"/>
          <p:cNvCxnSpPr>
            <a:stCxn id="174" idx="3"/>
          </p:cNvCxnSpPr>
          <p:nvPr/>
        </p:nvCxnSpPr>
        <p:spPr>
          <a:xfrm>
            <a:off x="50398045" y="12219305"/>
            <a:ext cx="586740" cy="521652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Elbow Connector 340"/>
          <p:cNvCxnSpPr>
            <a:stCxn id="174" idx="1"/>
          </p:cNvCxnSpPr>
          <p:nvPr/>
        </p:nvCxnSpPr>
        <p:spPr>
          <a:xfrm rot="10800000" flipV="1">
            <a:off x="49213135" y="12218670"/>
            <a:ext cx="351790" cy="515937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/>
          <p:cNvCxnSpPr/>
          <p:nvPr/>
        </p:nvCxnSpPr>
        <p:spPr>
          <a:xfrm>
            <a:off x="35911790" y="17416780"/>
            <a:ext cx="0" cy="113969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>
            <a:off x="38730555" y="17492980"/>
            <a:ext cx="0" cy="113207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>
            <a:off x="43922950" y="17188180"/>
            <a:ext cx="0" cy="116255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/>
          <p:cNvCxnSpPr/>
          <p:nvPr/>
        </p:nvCxnSpPr>
        <p:spPr>
          <a:xfrm>
            <a:off x="46193075" y="17340580"/>
            <a:ext cx="0" cy="114731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/>
          <p:cNvCxnSpPr/>
          <p:nvPr/>
        </p:nvCxnSpPr>
        <p:spPr>
          <a:xfrm>
            <a:off x="48961675" y="17340580"/>
            <a:ext cx="0" cy="114731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/>
          <p:cNvCxnSpPr/>
          <p:nvPr/>
        </p:nvCxnSpPr>
        <p:spPr>
          <a:xfrm>
            <a:off x="27453590" y="17378045"/>
            <a:ext cx="0" cy="113969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/>
          <p:cNvCxnSpPr/>
          <p:nvPr/>
        </p:nvCxnSpPr>
        <p:spPr>
          <a:xfrm>
            <a:off x="21387435" y="17248505"/>
            <a:ext cx="0" cy="113969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/>
          <p:cNvCxnSpPr/>
          <p:nvPr/>
        </p:nvCxnSpPr>
        <p:spPr>
          <a:xfrm>
            <a:off x="17087850" y="17321530"/>
            <a:ext cx="0" cy="113969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/>
          <p:nvPr/>
        </p:nvCxnSpPr>
        <p:spPr>
          <a:xfrm>
            <a:off x="12783820" y="17247870"/>
            <a:ext cx="0" cy="113969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/>
          <p:cNvCxnSpPr/>
          <p:nvPr/>
        </p:nvCxnSpPr>
        <p:spPr>
          <a:xfrm>
            <a:off x="8597900" y="17302480"/>
            <a:ext cx="0" cy="113969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/>
          <p:cNvCxnSpPr/>
          <p:nvPr/>
        </p:nvCxnSpPr>
        <p:spPr>
          <a:xfrm>
            <a:off x="4521200" y="17343755"/>
            <a:ext cx="0" cy="113969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Elbow Connector 353"/>
          <p:cNvCxnSpPr>
            <a:stCxn id="50" idx="2"/>
            <a:endCxn id="24" idx="0"/>
          </p:cNvCxnSpPr>
          <p:nvPr/>
        </p:nvCxnSpPr>
        <p:spPr>
          <a:xfrm rot="5400000">
            <a:off x="16258540" y="10250170"/>
            <a:ext cx="910590" cy="317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Elbow Connector 354"/>
          <p:cNvCxnSpPr>
            <a:stCxn id="6" idx="2"/>
            <a:endCxn id="23" idx="0"/>
          </p:cNvCxnSpPr>
          <p:nvPr/>
        </p:nvCxnSpPr>
        <p:spPr>
          <a:xfrm rot="5400000">
            <a:off x="16300768" y="7457123"/>
            <a:ext cx="826135" cy="317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Elbow Connector 356"/>
          <p:cNvCxnSpPr>
            <a:stCxn id="163" idx="2"/>
            <a:endCxn id="165" idx="0"/>
          </p:cNvCxnSpPr>
          <p:nvPr/>
        </p:nvCxnSpPr>
        <p:spPr>
          <a:xfrm rot="5400000" flipV="1">
            <a:off x="43099038" y="7325043"/>
            <a:ext cx="1085215" cy="508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8" name="圖片 164"/>
          <p:cNvPicPr>
            <a:picLocks noChangeAspect="1"/>
          </p:cNvPicPr>
          <p:nvPr/>
        </p:nvPicPr>
        <p:blipFill>
          <a:blip r:embed="rId10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9442" y="406868"/>
            <a:ext cx="795463" cy="9046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graphicFrame>
        <p:nvGraphicFramePr>
          <p:cNvPr id="359" name="Table 358"/>
          <p:cNvGraphicFramePr>
            <a:graphicFrameLocks noGrp="1"/>
          </p:cNvGraphicFramePr>
          <p:nvPr/>
        </p:nvGraphicFramePr>
        <p:xfrm>
          <a:off x="27144905" y="640069"/>
          <a:ext cx="2624584" cy="6714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24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VĂN THÁNH (ST: 35 </a:t>
                      </a:r>
                      <a:r>
                        <a:rPr lang="en-US" sz="1300" b="1" u="none" strike="noStrike" smtClean="0">
                          <a:effectLst/>
                        </a:rPr>
                        <a:t>)  文 圣 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CHUYÊN GIA </a:t>
                      </a:r>
                      <a:r>
                        <a:rPr lang="zh-TW" altLang="en-US" sz="1300" b="1" u="none" strike="noStrike">
                          <a:effectLst/>
                        </a:rPr>
                        <a:t>外籍干部</a:t>
                      </a:r>
                      <a:endParaRPr lang="zh-TW" alt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22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1" u="none" strike="noStrike">
                          <a:effectLst/>
                        </a:rPr>
                        <a:t>手机：</a:t>
                      </a:r>
                      <a:r>
                        <a:rPr lang="en-US" altLang="zh-TW" sz="1300" b="1" u="none" strike="noStrike">
                          <a:effectLst/>
                        </a:rPr>
                        <a:t>0794 905 073</a:t>
                      </a:r>
                      <a:endParaRPr lang="en-US" altLang="zh-TW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60" name="Table 359"/>
          <p:cNvGraphicFramePr>
            <a:graphicFrameLocks noGrp="1"/>
          </p:cNvGraphicFramePr>
          <p:nvPr/>
        </p:nvGraphicFramePr>
        <p:xfrm>
          <a:off x="27197316" y="2661688"/>
          <a:ext cx="2597930" cy="7661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97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28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DƯƠNG VĂN THỐNG (ST: 3945</a:t>
                      </a:r>
                      <a:r>
                        <a:rPr lang="en-US" sz="1300" b="1" u="none" strike="noStrike" smtClean="0">
                          <a:effectLst/>
                        </a:rPr>
                        <a:t>)阿 通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smtClean="0">
                          <a:effectLst/>
                        </a:rPr>
                        <a:t>CHỦ </a:t>
                      </a:r>
                      <a:r>
                        <a:rPr lang="en-US" sz="1300" b="1" u="none" strike="noStrike">
                          <a:effectLst/>
                        </a:rPr>
                        <a:t>NHIỆM </a:t>
                      </a:r>
                      <a:r>
                        <a:rPr lang="zh-TW" altLang="en-US" sz="1300" b="1" u="none" strike="noStrike" smtClean="0">
                          <a:effectLst/>
                        </a:rPr>
                        <a:t>主</a:t>
                      </a:r>
                      <a:r>
                        <a:rPr lang="zh-TW" altLang="en-US" sz="1300" b="1" u="none" strike="noStrike">
                          <a:effectLst/>
                        </a:rPr>
                        <a:t>任</a:t>
                      </a:r>
                      <a:endParaRPr lang="zh-TW" alt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642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1" u="none" strike="noStrike">
                          <a:effectLst/>
                        </a:rPr>
                        <a:t>手机：</a:t>
                      </a:r>
                      <a:r>
                        <a:rPr lang="en-US" altLang="zh-TW" sz="1300" b="1" u="none" strike="noStrike">
                          <a:effectLst/>
                        </a:rPr>
                        <a:t>0949 010 378</a:t>
                      </a:r>
                      <a:endParaRPr lang="en-US" altLang="zh-TW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61" name="Straight Arrow Connector 360"/>
          <p:cNvCxnSpPr/>
          <p:nvPr/>
        </p:nvCxnSpPr>
        <p:spPr>
          <a:xfrm flipH="1">
            <a:off x="26747173" y="2377018"/>
            <a:ext cx="1" cy="1867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Arrow Connector 361"/>
          <p:cNvCxnSpPr/>
          <p:nvPr/>
        </p:nvCxnSpPr>
        <p:spPr>
          <a:xfrm flipH="1">
            <a:off x="26777597" y="3490301"/>
            <a:ext cx="1" cy="1867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3" name="Picture 362"/>
          <p:cNvPicPr>
            <a:picLocks noChangeAspect="1"/>
          </p:cNvPicPr>
          <p:nvPr/>
        </p:nvPicPr>
        <p:blipFill rotWithShape="1">
          <a:blip r:embed="rId1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8" t="27164" r="10567" b="-4421"/>
          <a:stretch>
            <a:fillRect/>
          </a:stretch>
        </p:blipFill>
        <p:spPr>
          <a:xfrm>
            <a:off x="26303748" y="2543471"/>
            <a:ext cx="886849" cy="96496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364" name="Elbow Connector 363"/>
          <p:cNvCxnSpPr>
            <a:stCxn id="360" idx="3"/>
            <a:endCxn id="162" idx="0"/>
          </p:cNvCxnSpPr>
          <p:nvPr/>
        </p:nvCxnSpPr>
        <p:spPr>
          <a:xfrm>
            <a:off x="29795246" y="3044775"/>
            <a:ext cx="13843564" cy="2276653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Elbow Connector 366"/>
          <p:cNvCxnSpPr>
            <a:endCxn id="99" idx="0"/>
          </p:cNvCxnSpPr>
          <p:nvPr/>
        </p:nvCxnSpPr>
        <p:spPr>
          <a:xfrm rot="10800000" flipV="1">
            <a:off x="16713200" y="2913380"/>
            <a:ext cx="9556115" cy="238823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Elbow Connector 367"/>
          <p:cNvCxnSpPr>
            <a:stCxn id="358" idx="2"/>
            <a:endCxn id="363" idx="0"/>
          </p:cNvCxnSpPr>
          <p:nvPr/>
        </p:nvCxnSpPr>
        <p:spPr>
          <a:xfrm rot="5400000">
            <a:off x="26132155" y="1927225"/>
            <a:ext cx="1231265" cy="317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Rectangles 368"/>
          <p:cNvSpPr/>
          <p:nvPr/>
        </p:nvSpPr>
        <p:spPr>
          <a:xfrm>
            <a:off x="31115" y="297180"/>
            <a:ext cx="3641090" cy="1356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800"/>
              <a:t>CHUYYÊN GIA /CHỦ QUẢN THỢ MÁY CƠ ĐIỆN</a:t>
            </a:r>
          </a:p>
        </p:txBody>
      </p:sp>
      <p:sp>
        <p:nvSpPr>
          <p:cNvPr id="370" name="Rectangles 369"/>
          <p:cNvSpPr/>
          <p:nvPr/>
        </p:nvSpPr>
        <p:spPr>
          <a:xfrm>
            <a:off x="31115" y="2151380"/>
            <a:ext cx="3641725" cy="1356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800"/>
              <a:t>CHỦ NHIỆM THỢ MÁY CƠ ĐIỆN</a:t>
            </a:r>
          </a:p>
        </p:txBody>
      </p:sp>
      <p:sp>
        <p:nvSpPr>
          <p:cNvPr id="371" name="Rectangles 370"/>
          <p:cNvSpPr/>
          <p:nvPr/>
        </p:nvSpPr>
        <p:spPr>
          <a:xfrm>
            <a:off x="31115" y="5295900"/>
            <a:ext cx="3641725" cy="1356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800"/>
              <a:t>TRƯỞNG NGÀNH</a:t>
            </a:r>
          </a:p>
        </p:txBody>
      </p:sp>
      <p:sp>
        <p:nvSpPr>
          <p:cNvPr id="372" name="Rectangles 371"/>
          <p:cNvSpPr/>
          <p:nvPr/>
        </p:nvSpPr>
        <p:spPr>
          <a:xfrm>
            <a:off x="31115" y="7863840"/>
            <a:ext cx="3641725" cy="1356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800"/>
              <a:t>PHÓ NGÀNH</a:t>
            </a:r>
          </a:p>
        </p:txBody>
      </p:sp>
      <p:sp>
        <p:nvSpPr>
          <p:cNvPr id="373" name="Rectangles 372"/>
          <p:cNvSpPr/>
          <p:nvPr/>
        </p:nvSpPr>
        <p:spPr>
          <a:xfrm>
            <a:off x="31115" y="10614025"/>
            <a:ext cx="3641725" cy="1356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800"/>
              <a:t>TỔ TRƯỞNG</a:t>
            </a:r>
          </a:p>
        </p:txBody>
      </p:sp>
      <p:sp>
        <p:nvSpPr>
          <p:cNvPr id="374" name="Rectangles 373"/>
          <p:cNvSpPr/>
          <p:nvPr/>
        </p:nvSpPr>
        <p:spPr>
          <a:xfrm>
            <a:off x="31115" y="14613255"/>
            <a:ext cx="1297305" cy="1356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TỔ PHÓ</a:t>
            </a:r>
          </a:p>
        </p:txBody>
      </p:sp>
      <p:sp>
        <p:nvSpPr>
          <p:cNvPr id="375" name="Text Box 374"/>
          <p:cNvSpPr txBox="1"/>
          <p:nvPr/>
        </p:nvSpPr>
        <p:spPr>
          <a:xfrm>
            <a:off x="13208000" y="297180"/>
            <a:ext cx="5220970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/>
              <a:t>THỢ MÁY</a:t>
            </a:r>
          </a:p>
        </p:txBody>
      </p:sp>
      <p:sp>
        <p:nvSpPr>
          <p:cNvPr id="376" name="Text Box 375"/>
          <p:cNvSpPr txBox="1"/>
          <p:nvPr/>
        </p:nvSpPr>
        <p:spPr>
          <a:xfrm>
            <a:off x="37692330" y="297180"/>
            <a:ext cx="5580380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>
                <a:latin typeface="Times New Roman" panose="02020603050405020304" pitchFamily="18" charset="0"/>
                <a:cs typeface="Times New Roman" panose="02020603050405020304" pitchFamily="18" charset="0"/>
              </a:rPr>
              <a:t>CƠ ĐIỆN</a:t>
            </a:r>
          </a:p>
        </p:txBody>
      </p:sp>
      <p:sp>
        <p:nvSpPr>
          <p:cNvPr id="2" name="矩形 47"/>
          <p:cNvSpPr/>
          <p:nvPr/>
        </p:nvSpPr>
        <p:spPr>
          <a:xfrm>
            <a:off x="14114780" y="15788640"/>
            <a:ext cx="1516380" cy="758825"/>
          </a:xfrm>
          <a:prstGeom prst="rect">
            <a:avLst/>
          </a:prstGeom>
          <a:solidFill>
            <a:srgbClr val="F4B183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 H. KHIÊM </a:t>
            </a:r>
          </a:p>
          <a:p>
            <a:pPr algn="ctr"/>
            <a:r>
              <a:rPr lang="x-none" altLang="en-US" sz="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09395233163</a:t>
            </a:r>
          </a:p>
          <a:p>
            <a:pPr algn="ctr"/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CBTS </a:t>
            </a:r>
          </a:p>
          <a:p>
            <a:pPr algn="ctr" defTabSz="0">
              <a:tabLst>
                <a:tab pos="215900" algn="l"/>
              </a:tabLst>
            </a:pPr>
            <a:r>
              <a:rPr lang="en-US" altLang="zh-TW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B</a:t>
            </a:r>
            <a:r>
              <a:rPr lang="zh-TW" altLang="en-US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棟</a:t>
            </a:r>
            <a:r>
              <a:rPr lang="en-US" altLang="zh-TW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2</a:t>
            </a:r>
          </a:p>
        </p:txBody>
      </p:sp>
      <p:pic>
        <p:nvPicPr>
          <p:cNvPr id="4" name="Picture 3" descr="11346"/>
          <p:cNvPicPr>
            <a:picLocks noChangeAspect="1"/>
          </p:cNvPicPr>
          <p:nvPr/>
        </p:nvPicPr>
        <p:blipFill>
          <a:blip r:embed="rId111"/>
          <a:stretch>
            <a:fillRect/>
          </a:stretch>
        </p:blipFill>
        <p:spPr>
          <a:xfrm>
            <a:off x="4747260" y="19910425"/>
            <a:ext cx="1081405" cy="9867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50"/>
          <p:cNvSpPr/>
          <p:nvPr/>
        </p:nvSpPr>
        <p:spPr>
          <a:xfrm>
            <a:off x="4628515" y="20905470"/>
            <a:ext cx="1363980" cy="541655"/>
          </a:xfrm>
          <a:prstGeom prst="rect">
            <a:avLst/>
          </a:prstGeom>
          <a:solidFill>
            <a:srgbClr val="F4B18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THIỆN 11346</a:t>
            </a: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077.266.88.35</a:t>
            </a:r>
          </a:p>
          <a:p>
            <a:pPr algn="ctr"/>
            <a:r>
              <a:rPr lang="en-US" altLang="en-US" sz="80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AM1</a:t>
            </a:r>
            <a:r>
              <a:rPr lang="x-none" altLang="en-US" sz="80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3</a:t>
            </a:r>
            <a:endParaRPr sz="800"/>
          </a:p>
        </p:txBody>
      </p:sp>
      <p:pic>
        <p:nvPicPr>
          <p:cNvPr id="7" name="Picture 6" descr="thuong"/>
          <p:cNvPicPr>
            <a:picLocks noChangeAspect="1"/>
          </p:cNvPicPr>
          <p:nvPr/>
        </p:nvPicPr>
        <p:blipFill>
          <a:blip r:embed="rId112"/>
          <a:stretch>
            <a:fillRect/>
          </a:stretch>
        </p:blipFill>
        <p:spPr>
          <a:xfrm>
            <a:off x="4747260" y="21993225"/>
            <a:ext cx="1040765" cy="10623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2" name="矩形 47"/>
          <p:cNvSpPr/>
          <p:nvPr/>
        </p:nvSpPr>
        <p:spPr>
          <a:xfrm>
            <a:off x="4657090" y="23114635"/>
            <a:ext cx="1059180" cy="516255"/>
          </a:xfrm>
          <a:prstGeom prst="rect">
            <a:avLst/>
          </a:prstGeom>
          <a:solidFill>
            <a:srgbClr val="F4B18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THƯỜNG 52383</a:t>
            </a:r>
          </a:p>
          <a:p>
            <a:pPr algn="ctr"/>
            <a:r>
              <a:rPr lang="x-none" altLang="en-US" sz="800">
                <a:solidFill>
                  <a:schemeClr val="tx1"/>
                </a:solidFill>
                <a:latin typeface="Times New Roman" panose="02020603050405020304" pitchFamily="18" charset="0"/>
              </a:rPr>
              <a:t>0967657851</a:t>
            </a:r>
          </a:p>
          <a:p>
            <a:pPr algn="ctr"/>
            <a:r>
              <a:rPr lang="x-none" altLang="en-US" sz="800">
                <a:solidFill>
                  <a:schemeClr val="tx1"/>
                </a:solidFill>
                <a:latin typeface="Times New Roman" panose="02020603050405020304" pitchFamily="18" charset="0"/>
              </a:rPr>
              <a:t>A2- UV</a:t>
            </a:r>
          </a:p>
        </p:txBody>
      </p:sp>
      <p:pic>
        <p:nvPicPr>
          <p:cNvPr id="49" name="Picture 48" descr="ai"/>
          <p:cNvPicPr>
            <a:picLocks noChangeAspect="1"/>
          </p:cNvPicPr>
          <p:nvPr/>
        </p:nvPicPr>
        <p:blipFill>
          <a:blip r:embed="rId113"/>
          <a:stretch>
            <a:fillRect/>
          </a:stretch>
        </p:blipFill>
        <p:spPr>
          <a:xfrm>
            <a:off x="6217285" y="21981160"/>
            <a:ext cx="1001395" cy="10204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3" name="矩形 47"/>
          <p:cNvSpPr/>
          <p:nvPr/>
        </p:nvSpPr>
        <p:spPr>
          <a:xfrm>
            <a:off x="6247130" y="23018115"/>
            <a:ext cx="1059180" cy="516255"/>
          </a:xfrm>
          <a:prstGeom prst="rect">
            <a:avLst/>
          </a:prstGeom>
          <a:solidFill>
            <a:srgbClr val="F4B18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ÁI 52745</a:t>
            </a:r>
          </a:p>
          <a:p>
            <a:pPr algn="ctr"/>
            <a:r>
              <a:rPr lang="x-none" altLang="en-US" sz="800">
                <a:solidFill>
                  <a:schemeClr val="tx1"/>
                </a:solidFill>
                <a:latin typeface="Times New Roman" panose="02020603050405020304" pitchFamily="18" charset="0"/>
              </a:rPr>
              <a:t>0333518522</a:t>
            </a:r>
          </a:p>
          <a:p>
            <a:pPr algn="ctr"/>
            <a:r>
              <a:rPr lang="x-none" altLang="en-US" sz="800">
                <a:solidFill>
                  <a:schemeClr val="tx1"/>
                </a:solidFill>
                <a:latin typeface="Times New Roman" panose="02020603050405020304" pitchFamily="18" charset="0"/>
              </a:rPr>
              <a:t>TTĐT</a:t>
            </a:r>
          </a:p>
        </p:txBody>
      </p:sp>
      <p:sp>
        <p:nvSpPr>
          <p:cNvPr id="92" name="Text Box 91"/>
          <p:cNvSpPr txBox="1"/>
          <p:nvPr/>
        </p:nvSpPr>
        <p:spPr>
          <a:xfrm>
            <a:off x="3714115" y="2244725"/>
            <a:ext cx="11690350" cy="772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9600">
                <a:solidFill>
                  <a:schemeClr val="bg1">
                    <a:lumMod val="75000"/>
                  </a:schemeClr>
                </a:solidFill>
              </a:rPr>
              <a:t>OLD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82" descr="6435"/>
          <p:cNvPicPr>
            <a:picLocks noGrp="1" noChangeAspect="1"/>
          </p:cNvPicPr>
          <p:nvPr>
            <p:ph idx="1"/>
          </p:nvPr>
        </p:nvPicPr>
        <p:blipFill>
          <a:blip r:embed="rId2" cstate="email"/>
          <a:stretch>
            <a:fillRect/>
          </a:stretch>
        </p:blipFill>
        <p:spPr>
          <a:xfrm>
            <a:off x="3626485" y="14457045"/>
            <a:ext cx="987425" cy="10731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矩形 47"/>
          <p:cNvSpPr/>
          <p:nvPr/>
        </p:nvSpPr>
        <p:spPr>
          <a:xfrm>
            <a:off x="3463290" y="15878810"/>
            <a:ext cx="1311275" cy="676910"/>
          </a:xfrm>
          <a:prstGeom prst="rect">
            <a:avLst/>
          </a:prstGeom>
          <a:solidFill>
            <a:srgbClr val="F4B18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  H</a:t>
            </a:r>
            <a:r>
              <a:rPr lang="x-none" altLang="en-US" sz="1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 6435</a:t>
            </a:r>
          </a:p>
          <a:p>
            <a:pPr algn="ctr"/>
            <a:r>
              <a:rPr lang="x-none" altLang="en-US" sz="1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x-none" altLang="en-US" sz="1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0936383645</a:t>
            </a:r>
          </a:p>
          <a:p>
            <a:pPr algn="ctr"/>
            <a:r>
              <a:rPr lang="x-none" altLang="en-US" sz="1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 PHÓ  </a:t>
            </a:r>
            <a:r>
              <a:rPr lang="en-US" altLang="zh-TW" sz="1000">
                <a:solidFill>
                  <a:schemeClr val="tx1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  <a:sym typeface="+mn-ea"/>
              </a:rPr>
              <a:t>A</a:t>
            </a:r>
            <a:r>
              <a:rPr lang="zh-TW" altLang="en-US" sz="10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  <a:sym typeface="+mn-ea"/>
              </a:rPr>
              <a:t>棟</a:t>
            </a:r>
            <a:r>
              <a:rPr lang="en-US" altLang="zh-TW" sz="1000" smtClean="0">
                <a:solidFill>
                  <a:schemeClr val="tx1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  <a:sym typeface="+mn-ea"/>
              </a:rPr>
              <a:t>2</a:t>
            </a:r>
            <a:endParaRPr lang="en-US" altLang="zh-TW" sz="100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8" name="Picture 7" descr="786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2580502" y="19093373"/>
            <a:ext cx="969645" cy="9874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矩形 47"/>
          <p:cNvSpPr/>
          <p:nvPr/>
        </p:nvSpPr>
        <p:spPr>
          <a:xfrm>
            <a:off x="2456815" y="20097115"/>
            <a:ext cx="1213485" cy="523875"/>
          </a:xfrm>
          <a:prstGeom prst="rect">
            <a:avLst/>
          </a:prstGeom>
          <a:solidFill>
            <a:srgbClr val="F4B18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THẢO 786</a:t>
            </a:r>
          </a:p>
          <a:p>
            <a:pPr algn="ctr"/>
            <a:r>
              <a:rPr lang="x-none" altLang="en-US" sz="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0939212269</a:t>
            </a:r>
          </a:p>
          <a:p>
            <a:pPr algn="ctr"/>
            <a:r>
              <a:rPr lang="en-US" altLang="zh-TW" sz="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AM</a:t>
            </a:r>
            <a:r>
              <a:rPr lang="x-none" altLang="en-US" sz="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8</a:t>
            </a:r>
          </a:p>
        </p:txBody>
      </p:sp>
      <p:pic>
        <p:nvPicPr>
          <p:cNvPr id="12" name="Picture 11" descr="11007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2580640" y="21071205"/>
            <a:ext cx="958850" cy="9855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矩形 47"/>
          <p:cNvSpPr/>
          <p:nvPr/>
        </p:nvSpPr>
        <p:spPr>
          <a:xfrm>
            <a:off x="2478405" y="22075775"/>
            <a:ext cx="1061720" cy="516255"/>
          </a:xfrm>
          <a:prstGeom prst="rect">
            <a:avLst/>
          </a:prstGeom>
          <a:solidFill>
            <a:srgbClr val="F4B18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SÁNG 11007</a:t>
            </a:r>
          </a:p>
          <a:p>
            <a:pPr algn="ctr"/>
            <a:r>
              <a:rPr lang="x-none" altLang="en-US" sz="800">
                <a:solidFill>
                  <a:schemeClr val="tx1"/>
                </a:solidFill>
                <a:latin typeface="Times New Roman" panose="02020603050405020304" pitchFamily="18" charset="0"/>
              </a:rPr>
              <a:t>0793907383</a:t>
            </a:r>
          </a:p>
          <a:p>
            <a:pPr algn="ctr"/>
            <a:r>
              <a:rPr lang="x-none" altLang="en-US" sz="800">
                <a:solidFill>
                  <a:schemeClr val="tx1"/>
                </a:solidFill>
                <a:latin typeface="Times New Roman" panose="02020603050405020304" pitchFamily="18" charset="0"/>
              </a:rPr>
              <a:t>AM11</a:t>
            </a:r>
          </a:p>
        </p:txBody>
      </p:sp>
      <p:pic>
        <p:nvPicPr>
          <p:cNvPr id="17" name="Picture 16" descr="9270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3798749" y="21071398"/>
            <a:ext cx="960120" cy="9785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矩形 47"/>
          <p:cNvSpPr/>
          <p:nvPr/>
        </p:nvSpPr>
        <p:spPr>
          <a:xfrm>
            <a:off x="3782695" y="22070695"/>
            <a:ext cx="1137920" cy="516255"/>
          </a:xfrm>
          <a:prstGeom prst="rect">
            <a:avLst/>
          </a:prstGeom>
          <a:solidFill>
            <a:srgbClr val="F4B18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NHỰT 9270</a:t>
            </a:r>
          </a:p>
          <a:p>
            <a:pPr algn="ctr"/>
            <a:r>
              <a:rPr lang="x-none" altLang="en-US" sz="800">
                <a:solidFill>
                  <a:schemeClr val="tx1"/>
                </a:solidFill>
                <a:latin typeface="Times New Roman" panose="02020603050405020304" pitchFamily="18" charset="0"/>
              </a:rPr>
              <a:t>0939286295</a:t>
            </a:r>
            <a:endParaRPr lang="en-US" altLang="en-US" sz="8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US" altLang="en-US" sz="800">
                <a:solidFill>
                  <a:schemeClr val="tx1"/>
                </a:solidFill>
                <a:latin typeface="Times New Roman" panose="02020603050405020304" pitchFamily="18" charset="0"/>
              </a:rPr>
              <a:t>AM1</a:t>
            </a:r>
            <a:r>
              <a:rPr lang="x-none" altLang="en-US" sz="8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pic>
        <p:nvPicPr>
          <p:cNvPr id="20" name="Picture 19" descr="30144"/>
          <p:cNvPicPr>
            <a:picLocks noChangeAspect="1"/>
          </p:cNvPicPr>
          <p:nvPr/>
        </p:nvPicPr>
        <p:blipFill>
          <a:blip r:embed="rId6" cstate="email"/>
          <a:stretch>
            <a:fillRect/>
          </a:stretch>
        </p:blipFill>
        <p:spPr>
          <a:xfrm>
            <a:off x="3814624" y="19091785"/>
            <a:ext cx="1000760" cy="9677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矩形 47"/>
          <p:cNvSpPr/>
          <p:nvPr/>
        </p:nvSpPr>
        <p:spPr>
          <a:xfrm>
            <a:off x="3702685" y="20064730"/>
            <a:ext cx="1223645" cy="513715"/>
          </a:xfrm>
          <a:prstGeom prst="rect">
            <a:avLst/>
          </a:prstGeom>
          <a:solidFill>
            <a:srgbClr val="F4B18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ĐỆ 30144</a:t>
            </a:r>
          </a:p>
          <a:p>
            <a:pPr algn="ctr"/>
            <a:r>
              <a:rPr lang="x-none" altLang="en-US" sz="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0382811918</a:t>
            </a:r>
          </a:p>
          <a:p>
            <a:pPr algn="ctr"/>
            <a:r>
              <a:rPr lang="en-US" altLang="zh-TW" sz="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AM</a:t>
            </a:r>
            <a:r>
              <a:rPr lang="x-none" altLang="en-US" sz="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9</a:t>
            </a:r>
          </a:p>
        </p:txBody>
      </p:sp>
      <p:pic>
        <p:nvPicPr>
          <p:cNvPr id="25" name="Picture 24" descr="40310"/>
          <p:cNvPicPr>
            <a:picLocks noChangeAspect="1"/>
          </p:cNvPicPr>
          <p:nvPr/>
        </p:nvPicPr>
        <p:blipFill>
          <a:blip r:embed="rId7" cstate="email"/>
          <a:stretch>
            <a:fillRect/>
          </a:stretch>
        </p:blipFill>
        <p:spPr>
          <a:xfrm>
            <a:off x="5065574" y="19091150"/>
            <a:ext cx="1045210" cy="9893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1" name="矩形 47"/>
          <p:cNvSpPr/>
          <p:nvPr/>
        </p:nvSpPr>
        <p:spPr>
          <a:xfrm>
            <a:off x="4939030" y="20099655"/>
            <a:ext cx="1290320" cy="546100"/>
          </a:xfrm>
          <a:prstGeom prst="rect">
            <a:avLst/>
          </a:prstGeom>
          <a:solidFill>
            <a:srgbClr val="F4B18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DƯƠNG 40310</a:t>
            </a:r>
          </a:p>
          <a:p>
            <a:pPr algn="ctr"/>
            <a:r>
              <a:rPr lang="x-none" altLang="en-US" sz="800">
                <a:solidFill>
                  <a:schemeClr val="tx1"/>
                </a:solidFill>
                <a:latin typeface="Times New Roman" panose="02020603050405020304" pitchFamily="18" charset="0"/>
              </a:rPr>
              <a:t>0798060193</a:t>
            </a:r>
            <a:endParaRPr lang="en-US" altLang="en-US" sz="8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US" altLang="en-US" sz="800">
                <a:solidFill>
                  <a:schemeClr val="tx1"/>
                </a:solidFill>
                <a:latin typeface="Times New Roman" panose="02020603050405020304" pitchFamily="18" charset="0"/>
              </a:rPr>
              <a:t>AM1</a:t>
            </a:r>
            <a:r>
              <a:rPr lang="x-none" altLang="en-US" sz="80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</a:p>
        </p:txBody>
      </p:sp>
      <p:pic>
        <p:nvPicPr>
          <p:cNvPr id="39" name="Picture 38" descr="1134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84445" y="21088985"/>
            <a:ext cx="1081405" cy="9867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" name="矩形 50"/>
          <p:cNvSpPr/>
          <p:nvPr/>
        </p:nvSpPr>
        <p:spPr>
          <a:xfrm>
            <a:off x="4965700" y="22084030"/>
            <a:ext cx="1363980" cy="541655"/>
          </a:xfrm>
          <a:prstGeom prst="rect">
            <a:avLst/>
          </a:prstGeom>
          <a:solidFill>
            <a:srgbClr val="F4B18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THIỆN 11346</a:t>
            </a: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077.266.88.35</a:t>
            </a:r>
          </a:p>
          <a:p>
            <a:pPr algn="ctr"/>
            <a:r>
              <a:rPr lang="en-US" altLang="en-US" sz="80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AM1</a:t>
            </a:r>
            <a:r>
              <a:rPr lang="x-none" altLang="en-US" sz="80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3</a:t>
            </a:r>
            <a:endParaRPr sz="800"/>
          </a:p>
        </p:txBody>
      </p:sp>
      <p:pic>
        <p:nvPicPr>
          <p:cNvPr id="41" name="Picture 40" descr="418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782" y="20512380"/>
            <a:ext cx="894080" cy="1033780"/>
          </a:xfrm>
          <a:prstGeom prst="rect">
            <a:avLst/>
          </a:prstGeom>
        </p:spPr>
      </p:pic>
      <p:sp>
        <p:nvSpPr>
          <p:cNvPr id="42" name="矩形 47"/>
          <p:cNvSpPr/>
          <p:nvPr/>
        </p:nvSpPr>
        <p:spPr>
          <a:xfrm>
            <a:off x="50537" y="21546160"/>
            <a:ext cx="1004570" cy="578485"/>
          </a:xfrm>
          <a:prstGeom prst="rect">
            <a:avLst/>
          </a:prstGeom>
          <a:solidFill>
            <a:srgbClr val="F4B18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800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T. ANH41814</a:t>
            </a:r>
          </a:p>
          <a:p>
            <a:pPr algn="ctr"/>
            <a:r>
              <a:rPr lang="x-none" altLang="en-US" sz="800" dirty="0">
                <a:solidFill>
                  <a:schemeClr val="tx1"/>
                </a:solidFill>
                <a:latin typeface="Times New Roman" panose="02020603050405020304" pitchFamily="18" charset="0"/>
              </a:rPr>
              <a:t>0789927645</a:t>
            </a:r>
          </a:p>
          <a:p>
            <a:pPr algn="ctr"/>
            <a:r>
              <a:rPr lang="x-none" sz="800" dirty="0">
                <a:solidFill>
                  <a:schemeClr val="tx1"/>
                </a:solidFill>
                <a:latin typeface="Times New Roman" panose="02020603050405020304" pitchFamily="18" charset="0"/>
              </a:rPr>
              <a:t>XƯỞNG A1</a:t>
            </a:r>
          </a:p>
        </p:txBody>
      </p:sp>
      <p:pic>
        <p:nvPicPr>
          <p:cNvPr id="43" name="Picture 42" descr="thuo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42535" y="23095585"/>
            <a:ext cx="1040765" cy="10623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2" name="Picture 51" descr="ai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23439" y="20525715"/>
            <a:ext cx="1001395" cy="10204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5" name="矩形 47"/>
          <p:cNvSpPr/>
          <p:nvPr/>
        </p:nvSpPr>
        <p:spPr>
          <a:xfrm>
            <a:off x="1065654" y="21546160"/>
            <a:ext cx="1059180" cy="516255"/>
          </a:xfrm>
          <a:prstGeom prst="rect">
            <a:avLst/>
          </a:prstGeom>
          <a:solidFill>
            <a:srgbClr val="F4B18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800" dirty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ÁI 52745</a:t>
            </a:r>
          </a:p>
          <a:p>
            <a:pPr algn="ctr"/>
            <a:r>
              <a:rPr lang="x-none" altLang="en-US" sz="800" dirty="0">
                <a:solidFill>
                  <a:schemeClr val="tx1"/>
                </a:solidFill>
                <a:latin typeface="Times New Roman" panose="02020603050405020304" pitchFamily="18" charset="0"/>
              </a:rPr>
              <a:t>0333518522</a:t>
            </a:r>
          </a:p>
          <a:p>
            <a:pPr algn="ctr"/>
            <a:r>
              <a:rPr lang="x-none" altLang="en-US" sz="800" dirty="0">
                <a:solidFill>
                  <a:schemeClr val="tx1"/>
                </a:solidFill>
                <a:latin typeface="Times New Roman" panose="02020603050405020304" pitchFamily="18" charset="0"/>
              </a:rPr>
              <a:t>TTĐT</a:t>
            </a:r>
          </a:p>
        </p:txBody>
      </p:sp>
      <p:sp>
        <p:nvSpPr>
          <p:cNvPr id="56" name="矩形 47"/>
          <p:cNvSpPr/>
          <p:nvPr/>
        </p:nvSpPr>
        <p:spPr>
          <a:xfrm>
            <a:off x="5024120" y="24157940"/>
            <a:ext cx="1059180" cy="516255"/>
          </a:xfrm>
          <a:prstGeom prst="rect">
            <a:avLst/>
          </a:prstGeom>
          <a:solidFill>
            <a:srgbClr val="F4B18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800" dirty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THƯỜNG 52383</a:t>
            </a:r>
          </a:p>
          <a:p>
            <a:pPr algn="ctr"/>
            <a:r>
              <a:rPr lang="x-none" altLang="en-US" sz="800" dirty="0">
                <a:solidFill>
                  <a:schemeClr val="tx1"/>
                </a:solidFill>
                <a:latin typeface="Times New Roman" panose="02020603050405020304" pitchFamily="18" charset="0"/>
              </a:rPr>
              <a:t>0967657851</a:t>
            </a:r>
          </a:p>
          <a:p>
            <a:pPr algn="ctr"/>
            <a:r>
              <a:rPr lang="x-none" altLang="en-US" sz="800" dirty="0">
                <a:solidFill>
                  <a:schemeClr val="tx1"/>
                </a:solidFill>
                <a:latin typeface="Times New Roman" panose="02020603050405020304" pitchFamily="18" charset="0"/>
              </a:rPr>
              <a:t>A2- UV</a:t>
            </a:r>
          </a:p>
        </p:txBody>
      </p:sp>
      <p:pic>
        <p:nvPicPr>
          <p:cNvPr id="57" name="Picture 56" descr="155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57235" y="19062700"/>
            <a:ext cx="934085" cy="11474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9" name="矩形 47"/>
          <p:cNvSpPr/>
          <p:nvPr/>
        </p:nvSpPr>
        <p:spPr>
          <a:xfrm>
            <a:off x="8005445" y="15864205"/>
            <a:ext cx="1628775" cy="691515"/>
          </a:xfrm>
          <a:prstGeom prst="rect">
            <a:avLst/>
          </a:prstGeom>
          <a:solidFill>
            <a:srgbClr val="F4B18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VÕ THANH BÌNH 6334 </a:t>
            </a:r>
            <a:r>
              <a:rPr lang="x-none" altLang="en-US" sz="1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 PHÓ </a:t>
            </a:r>
          </a:p>
          <a:p>
            <a:pPr algn="ctr"/>
            <a:r>
              <a:rPr lang="x-none" alt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0907080613  </a:t>
            </a:r>
            <a:r>
              <a:rPr lang="en-US" altLang="zh-TW" sz="1000" dirty="0" smtClean="0">
                <a:solidFill>
                  <a:schemeClr val="tx1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  <a:sym typeface="+mn-ea"/>
              </a:rPr>
              <a:t>A</a:t>
            </a:r>
            <a:r>
              <a:rPr lang="zh-TW" altLang="en-US" sz="1000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  <a:sym typeface="+mn-ea"/>
              </a:rPr>
              <a:t>棟</a:t>
            </a:r>
            <a:r>
              <a:rPr lang="en-US" altLang="zh-TW" sz="1000" dirty="0">
                <a:solidFill>
                  <a:schemeClr val="tx1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  <a:sym typeface="+mn-ea"/>
              </a:rPr>
              <a:t>4</a:t>
            </a:r>
            <a:endParaRPr lang="en-US" altLang="zh-TW" sz="1000" dirty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36435" y="19067145"/>
            <a:ext cx="944880" cy="1130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1" name="Picture 60" descr="IMG_binh "/>
          <p:cNvPicPr>
            <a:picLocks noChangeAspect="1"/>
          </p:cNvPicPr>
          <p:nvPr/>
        </p:nvPicPr>
        <p:blipFill>
          <a:blip r:embed="rId14" cstate="email"/>
          <a:stretch>
            <a:fillRect/>
          </a:stretch>
        </p:blipFill>
        <p:spPr>
          <a:xfrm>
            <a:off x="8296025" y="14457045"/>
            <a:ext cx="1047600" cy="12165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2" name="矩形 47"/>
          <p:cNvSpPr/>
          <p:nvPr/>
        </p:nvSpPr>
        <p:spPr>
          <a:xfrm>
            <a:off x="8158480" y="20233005"/>
            <a:ext cx="1277620" cy="534035"/>
          </a:xfrm>
          <a:prstGeom prst="rect">
            <a:avLst/>
          </a:prstGeom>
          <a:solidFill>
            <a:srgbClr val="F4B18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800">
                <a:solidFill>
                  <a:schemeClr val="tx1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TÙNG 1554</a:t>
            </a:r>
          </a:p>
          <a:p>
            <a:pPr algn="ctr"/>
            <a:r>
              <a:rPr lang="x-none" altLang="en-US" sz="800">
                <a:solidFill>
                  <a:schemeClr val="tx1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0932870115</a:t>
            </a:r>
          </a:p>
          <a:p>
            <a:pPr algn="ctr"/>
            <a:r>
              <a:rPr lang="x-none" altLang="en-US" sz="800">
                <a:solidFill>
                  <a:schemeClr val="tx1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AM2</a:t>
            </a:r>
            <a:endParaRPr sz="800"/>
          </a:p>
        </p:txBody>
      </p:sp>
      <p:sp>
        <p:nvSpPr>
          <p:cNvPr id="63" name="矩形 47"/>
          <p:cNvSpPr/>
          <p:nvPr/>
        </p:nvSpPr>
        <p:spPr>
          <a:xfrm>
            <a:off x="6858635" y="20226655"/>
            <a:ext cx="1264285" cy="527050"/>
          </a:xfrm>
          <a:prstGeom prst="rect">
            <a:avLst/>
          </a:prstGeom>
          <a:solidFill>
            <a:srgbClr val="F4B18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800">
                <a:solidFill>
                  <a:schemeClr val="tx1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NHỚ 29905</a:t>
            </a:r>
          </a:p>
          <a:p>
            <a:pPr algn="ctr"/>
            <a:r>
              <a:rPr lang="x-none" altLang="en-US" sz="800">
                <a:solidFill>
                  <a:schemeClr val="tx1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0939190112</a:t>
            </a:r>
          </a:p>
          <a:p>
            <a:pPr algn="ctr"/>
            <a:r>
              <a:rPr lang="x-none" altLang="en-US" sz="800">
                <a:solidFill>
                  <a:schemeClr val="tx1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AM1</a:t>
            </a:r>
            <a:endParaRPr sz="800"/>
          </a:p>
        </p:txBody>
      </p:sp>
      <p:pic>
        <p:nvPicPr>
          <p:cNvPr id="64" name="Picture 63" descr="0790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41210" y="21088985"/>
            <a:ext cx="840105" cy="10839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5" name="矩形 47"/>
          <p:cNvSpPr/>
          <p:nvPr/>
        </p:nvSpPr>
        <p:spPr>
          <a:xfrm>
            <a:off x="6965315" y="22191980"/>
            <a:ext cx="1186815" cy="549275"/>
          </a:xfrm>
          <a:prstGeom prst="rect">
            <a:avLst/>
          </a:prstGeom>
          <a:solidFill>
            <a:srgbClr val="F4B18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VIỆT 7908</a:t>
            </a:r>
          </a:p>
          <a:p>
            <a:pPr algn="ctr"/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0903103367</a:t>
            </a:r>
          </a:p>
          <a:p>
            <a:pPr algn="ctr"/>
            <a:r>
              <a:rPr lang="x-none" altLang="en-US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AM4</a:t>
            </a:r>
            <a:endParaRPr sz="800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639935" y="19093180"/>
            <a:ext cx="971550" cy="10966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7" name="矩形 47"/>
          <p:cNvSpPr/>
          <p:nvPr/>
        </p:nvSpPr>
        <p:spPr>
          <a:xfrm>
            <a:off x="9473565" y="20215225"/>
            <a:ext cx="1289685" cy="553720"/>
          </a:xfrm>
          <a:prstGeom prst="rect">
            <a:avLst/>
          </a:prstGeom>
          <a:solidFill>
            <a:srgbClr val="F4B18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TÂM 29904</a:t>
            </a:r>
          </a:p>
          <a:p>
            <a:pPr algn="ctr"/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0939524007</a:t>
            </a:r>
          </a:p>
          <a:p>
            <a:pPr algn="ctr"/>
            <a:r>
              <a:rPr lang="x-none" altLang="en-US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AM3</a:t>
            </a:r>
            <a:endParaRPr sz="800"/>
          </a:p>
        </p:txBody>
      </p:sp>
      <p:pic>
        <p:nvPicPr>
          <p:cNvPr id="68" name="Picture 67" descr="2010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719945" y="21068665"/>
            <a:ext cx="826135" cy="10763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9" name="矩形 50"/>
          <p:cNvSpPr/>
          <p:nvPr/>
        </p:nvSpPr>
        <p:spPr>
          <a:xfrm>
            <a:off x="9557385" y="22173565"/>
            <a:ext cx="1173480" cy="522605"/>
          </a:xfrm>
          <a:prstGeom prst="rect">
            <a:avLst/>
          </a:prstGeom>
          <a:solidFill>
            <a:srgbClr val="F4B18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ĐẠT 20107</a:t>
            </a: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076.435.83.14</a:t>
            </a:r>
          </a:p>
          <a:p>
            <a:pPr algn="ctr" defTabSz="0">
              <a:tabLst>
                <a:tab pos="215900" algn="l"/>
              </a:tabLst>
            </a:pPr>
            <a:r>
              <a:rPr lang="x-none" sz="800" smtClean="0">
                <a:solidFill>
                  <a:schemeClr val="tx1"/>
                </a:solidFill>
                <a:latin typeface="Times New Roman" panose="02020603050405020304" pitchFamily="18" charset="0"/>
              </a:rPr>
              <a:t>AM6</a:t>
            </a:r>
            <a:endParaRPr lang="x-none" sz="800"/>
          </a:p>
        </p:txBody>
      </p:sp>
      <p:pic>
        <p:nvPicPr>
          <p:cNvPr id="70" name="Picture 69" descr="4181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391525" y="21088985"/>
            <a:ext cx="866140" cy="11379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1" name="矩形 47"/>
          <p:cNvSpPr/>
          <p:nvPr/>
        </p:nvSpPr>
        <p:spPr>
          <a:xfrm>
            <a:off x="8180070" y="22255480"/>
            <a:ext cx="1247775" cy="509270"/>
          </a:xfrm>
          <a:prstGeom prst="rect">
            <a:avLst/>
          </a:prstGeom>
          <a:solidFill>
            <a:srgbClr val="F4B18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MẪN</a:t>
            </a:r>
          </a:p>
          <a:p>
            <a:pPr algn="ctr"/>
            <a:r>
              <a:rPr lang="x-none" altLang="en-US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070.288.77.81</a:t>
            </a:r>
          </a:p>
          <a:p>
            <a:pPr algn="ctr"/>
            <a:r>
              <a:rPr lang="x-none" sz="800">
                <a:solidFill>
                  <a:schemeClr val="tx1"/>
                </a:solidFill>
                <a:latin typeface="Times New Roman" panose="02020603050405020304" pitchFamily="18" charset="0"/>
              </a:rPr>
              <a:t>AM5</a:t>
            </a:r>
          </a:p>
        </p:txBody>
      </p:sp>
      <p:pic>
        <p:nvPicPr>
          <p:cNvPr id="72" name="Picture 71" descr="40821"/>
          <p:cNvPicPr>
            <a:picLocks noChangeAspect="1"/>
          </p:cNvPicPr>
          <p:nvPr/>
        </p:nvPicPr>
        <p:blipFill>
          <a:blip r:embed="rId19" cstate="email"/>
          <a:stretch>
            <a:fillRect/>
          </a:stretch>
        </p:blipFill>
        <p:spPr>
          <a:xfrm>
            <a:off x="7062470" y="23095585"/>
            <a:ext cx="892175" cy="11131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3" name="矩形 47"/>
          <p:cNvSpPr/>
          <p:nvPr/>
        </p:nvSpPr>
        <p:spPr>
          <a:xfrm>
            <a:off x="6920230" y="24224615"/>
            <a:ext cx="1174115" cy="520065"/>
          </a:xfrm>
          <a:prstGeom prst="rect">
            <a:avLst/>
          </a:prstGeom>
          <a:solidFill>
            <a:srgbClr val="F4B18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HIỀN 40821</a:t>
            </a:r>
          </a:p>
          <a:p>
            <a:pPr algn="ctr"/>
            <a:r>
              <a:rPr lang="x-none" altLang="en-US" sz="800">
                <a:solidFill>
                  <a:schemeClr val="tx1"/>
                </a:solidFill>
                <a:latin typeface="Times New Roman" panose="02020603050405020304" pitchFamily="18" charset="0"/>
              </a:rPr>
              <a:t>0815414450</a:t>
            </a:r>
            <a:endParaRPr lang="en-US" altLang="en-US" sz="8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US" altLang="en-US" sz="80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x-none" altLang="en-US" sz="800">
                <a:solidFill>
                  <a:schemeClr val="tx1"/>
                </a:solidFill>
                <a:latin typeface="Times New Roman" panose="02020603050405020304" pitchFamily="18" charset="0"/>
              </a:rPr>
              <a:t>4UV + AG7 </a:t>
            </a:r>
          </a:p>
        </p:txBody>
      </p:sp>
      <p:pic>
        <p:nvPicPr>
          <p:cNvPr id="82" name="Picture 81" descr="907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3902690" y="21095335"/>
            <a:ext cx="916305" cy="12204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1802745" y="23116540"/>
            <a:ext cx="881380" cy="11918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4" name="Picture 83" descr="7891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2898120" y="23116540"/>
            <a:ext cx="909955" cy="11976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5" name="矩形 47"/>
          <p:cNvSpPr/>
          <p:nvPr/>
        </p:nvSpPr>
        <p:spPr>
          <a:xfrm>
            <a:off x="13733780" y="22338665"/>
            <a:ext cx="1081405" cy="508635"/>
          </a:xfrm>
          <a:prstGeom prst="rect">
            <a:avLst/>
          </a:prstGeom>
          <a:solidFill>
            <a:srgbClr val="F4B18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zh-CN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HẬU 9070</a:t>
            </a:r>
            <a:endParaRPr lang="en-US" altLang="zh-TW" sz="800" smtClean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079.733.27.45</a:t>
            </a:r>
          </a:p>
          <a:p>
            <a:pPr algn="ctr"/>
            <a:r>
              <a:rPr lang="x-none" altLang="en-US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BM7</a:t>
            </a:r>
            <a:endParaRPr sz="800"/>
          </a:p>
        </p:txBody>
      </p:sp>
      <p:pic>
        <p:nvPicPr>
          <p:cNvPr id="86" name="Picture 85" descr="33187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2808585" y="19093815"/>
            <a:ext cx="908685" cy="12217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7" name="Picture 86" descr="40823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3776960" y="19093180"/>
            <a:ext cx="942340" cy="1244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8" name="矩形 47"/>
          <p:cNvSpPr/>
          <p:nvPr/>
        </p:nvSpPr>
        <p:spPr>
          <a:xfrm>
            <a:off x="11695430" y="24347170"/>
            <a:ext cx="1043940" cy="508635"/>
          </a:xfrm>
          <a:prstGeom prst="rect">
            <a:avLst/>
          </a:prstGeom>
          <a:solidFill>
            <a:srgbClr val="F4B18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BẢO 29059</a:t>
            </a:r>
          </a:p>
          <a:p>
            <a:pPr algn="ctr"/>
            <a:r>
              <a:rPr lang="en-US" altLang="zh-TW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092.302.51.16</a:t>
            </a:r>
          </a:p>
          <a:p>
            <a:pPr algn="ctr"/>
            <a:r>
              <a:rPr lang="x-none" altLang="en-US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KVT  XƯỞNG G </a:t>
            </a:r>
            <a:endParaRPr sz="800"/>
          </a:p>
        </p:txBody>
      </p:sp>
      <p:sp>
        <p:nvSpPr>
          <p:cNvPr id="89" name="矩形 47"/>
          <p:cNvSpPr/>
          <p:nvPr/>
        </p:nvSpPr>
        <p:spPr>
          <a:xfrm>
            <a:off x="12825095" y="24335740"/>
            <a:ext cx="967105" cy="508635"/>
          </a:xfrm>
          <a:prstGeom prst="rect">
            <a:avLst/>
          </a:prstGeom>
          <a:solidFill>
            <a:srgbClr val="F4B18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THƠ 7891</a:t>
            </a:r>
          </a:p>
          <a:p>
            <a:pPr algn="ctr"/>
            <a:r>
              <a:rPr lang="en-US" altLang="zh-TW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079.254.58.10</a:t>
            </a:r>
          </a:p>
          <a:p>
            <a:pPr algn="ctr"/>
            <a:r>
              <a:rPr lang="x-none" sz="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XƯỞNG R1</a:t>
            </a:r>
          </a:p>
        </p:txBody>
      </p:sp>
      <p:sp>
        <p:nvSpPr>
          <p:cNvPr id="90" name="矩形 47"/>
          <p:cNvSpPr/>
          <p:nvPr/>
        </p:nvSpPr>
        <p:spPr>
          <a:xfrm>
            <a:off x="13776960" y="20339685"/>
            <a:ext cx="941705" cy="508635"/>
          </a:xfrm>
          <a:prstGeom prst="rect">
            <a:avLst/>
          </a:prstGeom>
          <a:solidFill>
            <a:srgbClr val="F4B18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PHÚC 40823</a:t>
            </a:r>
          </a:p>
          <a:p>
            <a:pPr algn="ctr"/>
            <a:r>
              <a:rPr lang="en-US" altLang="zh-TW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077.656.39.11</a:t>
            </a:r>
          </a:p>
          <a:p>
            <a:pPr algn="ctr"/>
            <a:r>
              <a:rPr lang="x-none" altLang="en-US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BM3</a:t>
            </a:r>
            <a:endParaRPr sz="800"/>
          </a:p>
        </p:txBody>
      </p:sp>
      <p:sp>
        <p:nvSpPr>
          <p:cNvPr id="91" name="矩形 47"/>
          <p:cNvSpPr/>
          <p:nvPr/>
        </p:nvSpPr>
        <p:spPr>
          <a:xfrm>
            <a:off x="12807950" y="20320635"/>
            <a:ext cx="909955" cy="533400"/>
          </a:xfrm>
          <a:prstGeom prst="rect">
            <a:avLst/>
          </a:prstGeom>
          <a:solidFill>
            <a:srgbClr val="F4B18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VĨ 33187</a:t>
            </a:r>
          </a:p>
          <a:p>
            <a:pPr algn="ctr"/>
            <a:r>
              <a:rPr lang="en-US" altLang="zh-TW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097.131.41.74</a:t>
            </a:r>
          </a:p>
          <a:p>
            <a:pPr algn="ctr"/>
            <a:r>
              <a:rPr lang="x-none" altLang="en-US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BM2</a:t>
            </a:r>
            <a:endParaRPr sz="800"/>
          </a:p>
        </p:txBody>
      </p:sp>
      <p:pic>
        <p:nvPicPr>
          <p:cNvPr id="92" name="Picture 91" descr="41816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1802745" y="19093180"/>
            <a:ext cx="956945" cy="12458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3" name="矩形 47"/>
          <p:cNvSpPr/>
          <p:nvPr/>
        </p:nvSpPr>
        <p:spPr>
          <a:xfrm>
            <a:off x="11587480" y="20340955"/>
            <a:ext cx="1172210" cy="495300"/>
          </a:xfrm>
          <a:prstGeom prst="rect">
            <a:avLst/>
          </a:prstGeom>
          <a:solidFill>
            <a:srgbClr val="F4B18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MẾN 41816</a:t>
            </a:r>
          </a:p>
          <a:p>
            <a:pPr algn="ctr"/>
            <a:r>
              <a:rPr lang="en-US" altLang="zh-TW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096.428.75.31</a:t>
            </a:r>
          </a:p>
          <a:p>
            <a:pPr algn="ctr"/>
            <a:r>
              <a:rPr lang="x-none" altLang="en-US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BM1</a:t>
            </a:r>
            <a:endParaRPr sz="800"/>
          </a:p>
        </p:txBody>
      </p:sp>
      <p:pic>
        <p:nvPicPr>
          <p:cNvPr id="94" name="Content Placeholder 4" descr="03961"/>
          <p:cNvPicPr>
            <a:picLocks noGrp="1"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2684125" y="14457045"/>
            <a:ext cx="1028700" cy="11252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5" name="矩形 47"/>
          <p:cNvSpPr/>
          <p:nvPr/>
        </p:nvSpPr>
        <p:spPr>
          <a:xfrm>
            <a:off x="12483465" y="15795625"/>
            <a:ext cx="1658620" cy="760095"/>
          </a:xfrm>
          <a:prstGeom prst="rect">
            <a:avLst/>
          </a:prstGeom>
          <a:solidFill>
            <a:srgbClr val="F4B18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1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 HỒNG KHIÊM 3961</a:t>
            </a:r>
            <a:r>
              <a:rPr lang="en-US" altLang="en-US" sz="1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x-none" altLang="en-US" sz="1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CBTS  </a:t>
            </a:r>
          </a:p>
          <a:p>
            <a:pPr algn="ctr"/>
            <a:r>
              <a:rPr lang="x-none" alt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0935233163 </a:t>
            </a:r>
            <a:r>
              <a:rPr lang="x-none" alt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B</a:t>
            </a:r>
            <a:r>
              <a:rPr lang="zh-TW" altLang="en-US" sz="1000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  <a:sym typeface="+mn-ea"/>
              </a:rPr>
              <a:t>棟</a:t>
            </a:r>
            <a:r>
              <a:rPr lang="x-none" altLang="zh-TW" sz="1000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  <a:sym typeface="+mn-ea"/>
              </a:rPr>
              <a:t>2</a:t>
            </a:r>
          </a:p>
        </p:txBody>
      </p:sp>
      <p:pic>
        <p:nvPicPr>
          <p:cNvPr id="103" name="Picture 102" descr="dat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1802745" y="21095335"/>
            <a:ext cx="942975" cy="12312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4" name="Picture 103" descr="toan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2897485" y="21096605"/>
            <a:ext cx="879475" cy="12344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5" name="矩形 47"/>
          <p:cNvSpPr/>
          <p:nvPr/>
        </p:nvSpPr>
        <p:spPr>
          <a:xfrm>
            <a:off x="11729085" y="22349460"/>
            <a:ext cx="1049655" cy="506730"/>
          </a:xfrm>
          <a:prstGeom prst="rect">
            <a:avLst/>
          </a:prstGeom>
          <a:solidFill>
            <a:srgbClr val="F4B18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ĐẠT 51587</a:t>
            </a:r>
          </a:p>
          <a:p>
            <a:pPr algn="ctr"/>
            <a:r>
              <a:rPr lang="x-none" altLang="en-US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0971706731</a:t>
            </a:r>
          </a:p>
          <a:p>
            <a:pPr algn="ctr"/>
            <a:r>
              <a:rPr lang="x-none" altLang="en-US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BM5</a:t>
            </a:r>
            <a:endParaRPr sz="800"/>
          </a:p>
        </p:txBody>
      </p:sp>
      <p:sp>
        <p:nvSpPr>
          <p:cNvPr id="106" name="矩形 47"/>
          <p:cNvSpPr/>
          <p:nvPr/>
        </p:nvSpPr>
        <p:spPr>
          <a:xfrm>
            <a:off x="12898120" y="22326600"/>
            <a:ext cx="897890" cy="495300"/>
          </a:xfrm>
          <a:prstGeom prst="rect">
            <a:avLst/>
          </a:prstGeom>
          <a:solidFill>
            <a:srgbClr val="F4B18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TOÀN 51855</a:t>
            </a:r>
          </a:p>
          <a:p>
            <a:pPr algn="ctr"/>
            <a:r>
              <a:rPr lang="x-none" altLang="en-US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0703383395</a:t>
            </a:r>
          </a:p>
          <a:p>
            <a:pPr algn="ctr"/>
            <a:r>
              <a:rPr lang="x-none" altLang="en-US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BM6</a:t>
            </a:r>
            <a:endParaRPr sz="800"/>
          </a:p>
        </p:txBody>
      </p:sp>
      <p:pic>
        <p:nvPicPr>
          <p:cNvPr id="112" name="Picture 111" descr="11765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8155285" y="21068665"/>
            <a:ext cx="726440" cy="10147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3" name="Picture 112" descr="11260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8068290" y="19117310"/>
            <a:ext cx="814705" cy="10725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4" name="矩形 50"/>
          <p:cNvSpPr/>
          <p:nvPr/>
        </p:nvSpPr>
        <p:spPr>
          <a:xfrm>
            <a:off x="17886045" y="20223480"/>
            <a:ext cx="1137285" cy="502285"/>
          </a:xfrm>
          <a:prstGeom prst="rect">
            <a:avLst/>
          </a:prstGeom>
          <a:solidFill>
            <a:srgbClr val="F4B18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0">
              <a:tabLst>
                <a:tab pos="215900" algn="l"/>
              </a:tabLst>
            </a:pPr>
            <a:r>
              <a:rPr lang="en-US" altLang="zh-TW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BỬU 11260</a:t>
            </a:r>
          </a:p>
          <a:p>
            <a:pPr algn="ctr" defTabSz="0">
              <a:tabLst>
                <a:tab pos="215900" algn="l"/>
              </a:tabLst>
            </a:pPr>
            <a:r>
              <a:rPr lang="en-US" altLang="zh-TW" sz="800">
                <a:solidFill>
                  <a:schemeClr val="tx1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093.389.93.85</a:t>
            </a:r>
          </a:p>
          <a:p>
            <a:pPr algn="ctr" defTabSz="0">
              <a:tabLst>
                <a:tab pos="215900" algn="l"/>
              </a:tabLst>
            </a:pPr>
            <a:r>
              <a:rPr lang="en-US" altLang="en-US" sz="800" smtClean="0">
                <a:solidFill>
                  <a:schemeClr val="tx1"/>
                </a:solidFill>
                <a:latin typeface="Times New Roman" panose="02020603050405020304" pitchFamily="18" charset="0"/>
              </a:rPr>
              <a:t>CM</a:t>
            </a:r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endParaRPr sz="800"/>
          </a:p>
        </p:txBody>
      </p:sp>
      <p:sp>
        <p:nvSpPr>
          <p:cNvPr id="115" name="矩形 50"/>
          <p:cNvSpPr/>
          <p:nvPr/>
        </p:nvSpPr>
        <p:spPr>
          <a:xfrm>
            <a:off x="15508605" y="20202525"/>
            <a:ext cx="1136650" cy="499110"/>
          </a:xfrm>
          <a:prstGeom prst="rect">
            <a:avLst/>
          </a:prstGeom>
          <a:solidFill>
            <a:srgbClr val="F4B18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HOÀNG 51205</a:t>
            </a: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098.101.04.99</a:t>
            </a:r>
          </a:p>
          <a:p>
            <a:pPr algn="ctr" defTabSz="0">
              <a:tabLst>
                <a:tab pos="215900" algn="l"/>
              </a:tabLst>
            </a:pPr>
            <a:r>
              <a:rPr lang="x-none" sz="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CM1</a:t>
            </a:r>
          </a:p>
        </p:txBody>
      </p:sp>
      <p:pic>
        <p:nvPicPr>
          <p:cNvPr id="116" name="Picture 115" descr="9080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6863060" y="19093180"/>
            <a:ext cx="793750" cy="10814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7" name="矩形 50"/>
          <p:cNvSpPr/>
          <p:nvPr/>
        </p:nvSpPr>
        <p:spPr>
          <a:xfrm>
            <a:off x="16685260" y="20217765"/>
            <a:ext cx="1124585" cy="503555"/>
          </a:xfrm>
          <a:prstGeom prst="rect">
            <a:avLst/>
          </a:prstGeom>
          <a:solidFill>
            <a:srgbClr val="F4B18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VINH 9080</a:t>
            </a: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090.737.48.62 </a:t>
            </a:r>
          </a:p>
          <a:p>
            <a:pPr algn="ctr" defTabSz="0">
              <a:tabLst>
                <a:tab pos="215900" algn="l"/>
              </a:tabLst>
            </a:pPr>
            <a:r>
              <a:rPr lang="en-US" altLang="en-US" sz="8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800" smtClean="0">
                <a:solidFill>
                  <a:schemeClr val="tx1"/>
                </a:solidFill>
                <a:latin typeface="Times New Roman" panose="02020603050405020304" pitchFamily="18" charset="0"/>
              </a:rPr>
              <a:t>C</a:t>
            </a:r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</a:rPr>
              <a:t>M2</a:t>
            </a:r>
            <a:endParaRPr sz="800"/>
          </a:p>
        </p:txBody>
      </p:sp>
      <p:pic>
        <p:nvPicPr>
          <p:cNvPr id="118" name="Picture 117" descr="40962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5681960" y="19093180"/>
            <a:ext cx="853440" cy="1066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9" name="Picture 118" descr="08519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5681325" y="21068665"/>
            <a:ext cx="808990" cy="10731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0" name="Picture 119" descr="16055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5641955" y="23084790"/>
            <a:ext cx="775335" cy="10845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1" name="矩形 50"/>
          <p:cNvSpPr/>
          <p:nvPr/>
        </p:nvSpPr>
        <p:spPr>
          <a:xfrm>
            <a:off x="15493365" y="24196675"/>
            <a:ext cx="1042035" cy="528955"/>
          </a:xfrm>
          <a:prstGeom prst="rect">
            <a:avLst/>
          </a:prstGeom>
          <a:solidFill>
            <a:srgbClr val="F4B18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HÔN 16055</a:t>
            </a:r>
          </a:p>
          <a:p>
            <a:pPr algn="ctr" defTabSz="0">
              <a:tabLst>
                <a:tab pos="215900" algn="l"/>
              </a:tabLst>
            </a:pPr>
            <a:r>
              <a:rPr lang="en-US" altLang="zh-TW" sz="800">
                <a:solidFill>
                  <a:schemeClr val="tx1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076.939.14.13</a:t>
            </a:r>
          </a:p>
          <a:p>
            <a:pPr algn="ctr" defTabSz="0">
              <a:tabLst>
                <a:tab pos="215900" algn="l"/>
              </a:tabLst>
            </a:pPr>
            <a:r>
              <a:rPr lang="x-none" sz="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KHO MÁY G4 +</a:t>
            </a:r>
          </a:p>
          <a:p>
            <a:pPr algn="ctr" defTabSz="0">
              <a:tabLst>
                <a:tab pos="215900" algn="l"/>
              </a:tabLst>
            </a:pPr>
            <a:r>
              <a:rPr lang="x-none" sz="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 C2- UV+  CG7 </a:t>
            </a:r>
          </a:p>
        </p:txBody>
      </p:sp>
      <p:sp>
        <p:nvSpPr>
          <p:cNvPr id="122" name="矩形 50"/>
          <p:cNvSpPr/>
          <p:nvPr/>
        </p:nvSpPr>
        <p:spPr>
          <a:xfrm>
            <a:off x="15492730" y="22194520"/>
            <a:ext cx="1151255" cy="515620"/>
          </a:xfrm>
          <a:prstGeom prst="rect">
            <a:avLst/>
          </a:prstGeom>
          <a:solidFill>
            <a:srgbClr val="F4B18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CƯỜNG 8519</a:t>
            </a:r>
          </a:p>
          <a:p>
            <a:pPr algn="ctr" defTabSz="0">
              <a:tabLst>
                <a:tab pos="215900" algn="l"/>
              </a:tabLst>
            </a:pPr>
            <a:r>
              <a:rPr lang="en-US" altLang="zh-TW" sz="800">
                <a:solidFill>
                  <a:schemeClr val="tx1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076.385.86.96</a:t>
            </a:r>
          </a:p>
          <a:p>
            <a:pPr algn="ctr" defTabSz="0">
              <a:tabLst>
                <a:tab pos="215900" algn="l"/>
              </a:tabLst>
            </a:pPr>
            <a:r>
              <a:rPr lang="en-US" altLang="en-US" sz="800" smtClean="0">
                <a:solidFill>
                  <a:schemeClr val="tx1"/>
                </a:solidFill>
                <a:latin typeface="Times New Roman" panose="02020603050405020304" pitchFamily="18" charset="0"/>
              </a:rPr>
              <a:t>CM</a:t>
            </a:r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23" name="矩形 50"/>
          <p:cNvSpPr/>
          <p:nvPr/>
        </p:nvSpPr>
        <p:spPr>
          <a:xfrm>
            <a:off x="17913985" y="22139275"/>
            <a:ext cx="1137920" cy="541020"/>
          </a:xfrm>
          <a:prstGeom prst="rect">
            <a:avLst/>
          </a:prstGeom>
          <a:solidFill>
            <a:srgbClr val="F4B18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TRÍ 11765</a:t>
            </a:r>
          </a:p>
          <a:p>
            <a:pPr algn="ctr" defTabSz="0">
              <a:tabLst>
                <a:tab pos="215900" algn="l"/>
              </a:tabLst>
            </a:pPr>
            <a:r>
              <a:rPr lang="en-US" altLang="zh-TW" sz="800">
                <a:solidFill>
                  <a:schemeClr val="tx1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093.902.91.15</a:t>
            </a:r>
          </a:p>
          <a:p>
            <a:pPr algn="ctr" defTabSz="0">
              <a:tabLst>
                <a:tab pos="215900" algn="l"/>
              </a:tabLst>
            </a:pPr>
            <a:r>
              <a:rPr lang="en-US" altLang="en-US" sz="800" smtClean="0">
                <a:solidFill>
                  <a:schemeClr val="tx1"/>
                </a:solidFill>
                <a:latin typeface="Times New Roman" panose="02020603050405020304" pitchFamily="18" charset="0"/>
              </a:rPr>
              <a:t>CM</a:t>
            </a:r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</a:rPr>
              <a:t>6</a:t>
            </a:r>
            <a:endParaRPr sz="800"/>
          </a:p>
        </p:txBody>
      </p:sp>
      <p:pic>
        <p:nvPicPr>
          <p:cNvPr id="124" name="Picture 123" descr="19448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6863060" y="21068665"/>
            <a:ext cx="837565" cy="10407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5" name="矩形 47"/>
          <p:cNvSpPr/>
          <p:nvPr/>
        </p:nvSpPr>
        <p:spPr>
          <a:xfrm>
            <a:off x="16711930" y="22186265"/>
            <a:ext cx="1095375" cy="502920"/>
          </a:xfrm>
          <a:prstGeom prst="rect">
            <a:avLst/>
          </a:prstGeom>
          <a:solidFill>
            <a:srgbClr val="F4B18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NGUYÊN 51209</a:t>
            </a:r>
          </a:p>
          <a:p>
            <a:pPr algn="ctr"/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0333346540</a:t>
            </a:r>
          </a:p>
          <a:p>
            <a:pPr algn="ctr"/>
            <a:r>
              <a:rPr lang="x-none" sz="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CM5</a:t>
            </a:r>
          </a:p>
        </p:txBody>
      </p:sp>
      <p:pic>
        <p:nvPicPr>
          <p:cNvPr id="132" name="Picture 131" descr="19766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6891635" y="23084790"/>
            <a:ext cx="901700" cy="10629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3" name="矩形 50"/>
          <p:cNvSpPr/>
          <p:nvPr/>
        </p:nvSpPr>
        <p:spPr>
          <a:xfrm>
            <a:off x="16862425" y="24175085"/>
            <a:ext cx="1023620" cy="535305"/>
          </a:xfrm>
          <a:prstGeom prst="rect">
            <a:avLst/>
          </a:prstGeom>
          <a:solidFill>
            <a:srgbClr val="F4B18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THẾ 19766</a:t>
            </a: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093.908.18.35</a:t>
            </a:r>
          </a:p>
          <a:p>
            <a:pPr algn="ctr" defTabSz="0">
              <a:tabLst>
                <a:tab pos="215900" algn="l"/>
              </a:tabLst>
            </a:pPr>
            <a:r>
              <a:rPr lang="x-none" sz="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XƯỞNG C1</a:t>
            </a:r>
          </a:p>
        </p:txBody>
      </p:sp>
      <p:pic>
        <p:nvPicPr>
          <p:cNvPr id="138" name="Picture 137" descr="20180310_135107"/>
          <p:cNvPicPr>
            <a:picLocks noChangeAspect="1"/>
          </p:cNvPicPr>
          <p:nvPr/>
        </p:nvPicPr>
        <p:blipFill>
          <a:blip r:embed="rId37" cstate="email"/>
          <a:stretch>
            <a:fillRect/>
          </a:stretch>
        </p:blipFill>
        <p:spPr>
          <a:xfrm>
            <a:off x="16649700" y="14457045"/>
            <a:ext cx="1016000" cy="11982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9" name="矩形 50"/>
          <p:cNvSpPr/>
          <p:nvPr/>
        </p:nvSpPr>
        <p:spPr>
          <a:xfrm>
            <a:off x="16278860" y="15914370"/>
            <a:ext cx="1758315" cy="641350"/>
          </a:xfrm>
          <a:prstGeom prst="rect">
            <a:avLst/>
          </a:prstGeom>
          <a:solidFill>
            <a:srgbClr val="F4B18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0">
              <a:tabLst>
                <a:tab pos="215900" algn="l"/>
              </a:tabLst>
            </a:pPr>
            <a:r>
              <a:rPr lang="en-US" altLang="zh-TW" sz="10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NGUYỄN PHƯỚC TẤN 2721</a:t>
            </a:r>
            <a:endParaRPr lang="en-US" altLang="zh-TW" sz="1000" dirty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en-US" altLang="zh-CN" sz="10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T</a:t>
            </a:r>
            <a:r>
              <a:rPr lang="x-none" altLang="en-US" sz="10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Ổ TRƯỞNG </a:t>
            </a:r>
          </a:p>
          <a:p>
            <a:pPr algn="ctr" defTabSz="0">
              <a:tabLst>
                <a:tab pos="215900" algn="l"/>
              </a:tabLst>
            </a:pPr>
            <a:r>
              <a:rPr lang="en-US" altLang="zh-TW" sz="10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0939 523 266 </a:t>
            </a:r>
            <a:r>
              <a:rPr lang="x-none" altLang="zh-TW" sz="1000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  <a:sym typeface="+mn-ea"/>
              </a:rPr>
              <a:t>C</a:t>
            </a:r>
            <a:r>
              <a:rPr lang="zh-TW" altLang="en-US" sz="1000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  <a:sym typeface="+mn-ea"/>
              </a:rPr>
              <a:t>棟</a:t>
            </a:r>
            <a:r>
              <a:rPr lang="x-none" altLang="zh-TW" sz="1000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  <a:sym typeface="+mn-ea"/>
              </a:rPr>
              <a:t>2</a:t>
            </a:r>
            <a:endParaRPr lang="en-US" altLang="zh-TW" sz="1000" dirty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41" name="Picture 140" descr="36990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22267545" y="19117310"/>
            <a:ext cx="1064895" cy="11798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2" name="Picture 141" descr="20106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19785965" y="21073110"/>
            <a:ext cx="1086485" cy="11690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3" name="Picture 142" descr="36464"/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19888835" y="19117310"/>
            <a:ext cx="983615" cy="11893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4" name="Picture 143" descr="41815"/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20997187" y="21068665"/>
            <a:ext cx="972479" cy="11781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5" name="矩形 50"/>
          <p:cNvSpPr/>
          <p:nvPr/>
        </p:nvSpPr>
        <p:spPr>
          <a:xfrm>
            <a:off x="22145625" y="20328890"/>
            <a:ext cx="1283335" cy="520700"/>
          </a:xfrm>
          <a:prstGeom prst="rect">
            <a:avLst/>
          </a:prstGeom>
          <a:solidFill>
            <a:srgbClr val="F4B18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TUẤN 36990</a:t>
            </a: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078.385.99.08</a:t>
            </a: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</a:rPr>
              <a:t>D1M3</a:t>
            </a:r>
            <a:endParaRPr sz="800"/>
          </a:p>
        </p:txBody>
      </p:sp>
      <p:sp>
        <p:nvSpPr>
          <p:cNvPr id="146" name="矩形 50"/>
          <p:cNvSpPr/>
          <p:nvPr/>
        </p:nvSpPr>
        <p:spPr>
          <a:xfrm>
            <a:off x="19889470" y="20292060"/>
            <a:ext cx="982980" cy="534035"/>
          </a:xfrm>
          <a:prstGeom prst="rect">
            <a:avLst/>
          </a:prstGeom>
          <a:solidFill>
            <a:srgbClr val="F4B18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THẢO 36464</a:t>
            </a: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089.814.91.80</a:t>
            </a: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</a:rPr>
              <a:t>D1M1</a:t>
            </a:r>
            <a:endParaRPr sz="800"/>
          </a:p>
        </p:txBody>
      </p:sp>
      <p:sp>
        <p:nvSpPr>
          <p:cNvPr id="147" name="矩形 50"/>
          <p:cNvSpPr/>
          <p:nvPr/>
        </p:nvSpPr>
        <p:spPr>
          <a:xfrm>
            <a:off x="19700875" y="22277705"/>
            <a:ext cx="1171575" cy="520700"/>
          </a:xfrm>
          <a:prstGeom prst="rect">
            <a:avLst/>
          </a:prstGeom>
          <a:solidFill>
            <a:srgbClr val="F4B18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LÝ 20106</a:t>
            </a: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078.385.99.08</a:t>
            </a: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</a:rPr>
              <a:t>D1M4</a:t>
            </a:r>
            <a:endParaRPr sz="800"/>
          </a:p>
        </p:txBody>
      </p:sp>
      <p:sp>
        <p:nvSpPr>
          <p:cNvPr id="148" name="矩形 50"/>
          <p:cNvSpPr/>
          <p:nvPr/>
        </p:nvSpPr>
        <p:spPr>
          <a:xfrm>
            <a:off x="20951190" y="22294215"/>
            <a:ext cx="1027430" cy="535305"/>
          </a:xfrm>
          <a:prstGeom prst="rect">
            <a:avLst/>
          </a:prstGeom>
          <a:solidFill>
            <a:srgbClr val="F4B18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KHỞI 41815</a:t>
            </a: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098.519.41.01</a:t>
            </a: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</a:rPr>
              <a:t>D1M5</a:t>
            </a:r>
            <a:endParaRPr sz="800"/>
          </a:p>
        </p:txBody>
      </p:sp>
      <p:pic>
        <p:nvPicPr>
          <p:cNvPr id="149" name="Picture 148" descr="14040"/>
          <p:cNvPicPr>
            <a:picLocks noChangeAspect="1"/>
          </p:cNvPicPr>
          <p:nvPr/>
        </p:nvPicPr>
        <p:blipFill>
          <a:blip r:embed="rId42" cstate="email"/>
          <a:stretch>
            <a:fillRect/>
          </a:stretch>
        </p:blipFill>
        <p:spPr>
          <a:xfrm>
            <a:off x="20951825" y="19117310"/>
            <a:ext cx="1027430" cy="1143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0" name="矩形 47"/>
          <p:cNvSpPr/>
          <p:nvPr/>
        </p:nvSpPr>
        <p:spPr>
          <a:xfrm>
            <a:off x="20951825" y="20278725"/>
            <a:ext cx="1130935" cy="561975"/>
          </a:xfrm>
          <a:prstGeom prst="rect">
            <a:avLst/>
          </a:prstGeom>
          <a:solidFill>
            <a:srgbClr val="F4B18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8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LUÂN 14040</a:t>
            </a:r>
          </a:p>
          <a:p>
            <a:pPr algn="ctr"/>
            <a:r>
              <a:rPr lang="x-none" altLang="en-US" sz="800">
                <a:solidFill>
                  <a:schemeClr val="tx1"/>
                </a:solidFill>
                <a:latin typeface="Times New Roman" panose="02020603050405020304" pitchFamily="18" charset="0"/>
              </a:rPr>
              <a:t>0931512913</a:t>
            </a:r>
            <a:endParaRPr lang="en-US" altLang="en-US" sz="8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x-none" altLang="en-US" sz="800">
                <a:solidFill>
                  <a:schemeClr val="tx1"/>
                </a:solidFill>
                <a:latin typeface="Times New Roman" panose="02020603050405020304" pitchFamily="18" charset="0"/>
              </a:rPr>
              <a:t>D1M2</a:t>
            </a:r>
          </a:p>
        </p:txBody>
      </p:sp>
      <p:pic>
        <p:nvPicPr>
          <p:cNvPr id="151" name="Picture 150" descr="1547"/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22327870" y="21073110"/>
            <a:ext cx="1004570" cy="12014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2" name="矩形 47"/>
          <p:cNvSpPr/>
          <p:nvPr/>
        </p:nvSpPr>
        <p:spPr>
          <a:xfrm>
            <a:off x="22225000" y="22284690"/>
            <a:ext cx="1238885" cy="593725"/>
          </a:xfrm>
          <a:prstGeom prst="rect">
            <a:avLst/>
          </a:prstGeom>
          <a:solidFill>
            <a:srgbClr val="F4B18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ĐIỆN 1547</a:t>
            </a:r>
          </a:p>
          <a:p>
            <a:pPr algn="ctr"/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0963450670</a:t>
            </a:r>
          </a:p>
          <a:p>
            <a:pPr algn="ctr"/>
            <a:r>
              <a:rPr lang="x-none" sz="800">
                <a:solidFill>
                  <a:schemeClr val="tx1"/>
                </a:solidFill>
                <a:latin typeface="Times New Roman" panose="02020603050405020304" pitchFamily="18" charset="0"/>
              </a:rPr>
              <a:t>D1M6</a:t>
            </a:r>
          </a:p>
        </p:txBody>
      </p:sp>
      <p:sp>
        <p:nvSpPr>
          <p:cNvPr id="153" name="矩形 50"/>
          <p:cNvSpPr/>
          <p:nvPr/>
        </p:nvSpPr>
        <p:spPr>
          <a:xfrm>
            <a:off x="20523835" y="15784195"/>
            <a:ext cx="1706245" cy="771525"/>
          </a:xfrm>
          <a:prstGeom prst="rect">
            <a:avLst/>
          </a:prstGeom>
          <a:solidFill>
            <a:srgbClr val="F4B18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0">
              <a:tabLst>
                <a:tab pos="215900" algn="l"/>
              </a:tabLst>
            </a:pPr>
            <a:r>
              <a:rPr lang="x-none" alt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NGUYỄN VĂN LÂM 2351</a:t>
            </a:r>
          </a:p>
          <a:p>
            <a:pPr algn="ctr" defTabSz="0">
              <a:tabLst>
                <a:tab pos="215900" algn="l"/>
              </a:tabLst>
            </a:pPr>
            <a:r>
              <a:rPr lang="en-US" altLang="zh-CN" sz="10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T</a:t>
            </a:r>
            <a:r>
              <a:rPr lang="x-none" altLang="en-US" sz="10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Ổ PHÓ </a:t>
            </a:r>
          </a:p>
          <a:p>
            <a:pPr algn="ctr" defTabSz="0">
              <a:tabLst>
                <a:tab pos="215900" algn="l"/>
              </a:tabLst>
            </a:pPr>
            <a:r>
              <a:rPr lang="en-US" altLang="zh-TW" sz="10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090.790.58.78 </a:t>
            </a:r>
            <a:r>
              <a:rPr lang="x-none" altLang="zh-TW" sz="1000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  <a:sym typeface="+mn-ea"/>
              </a:rPr>
              <a:t>D</a:t>
            </a:r>
            <a:r>
              <a:rPr lang="zh-TW" altLang="en-US" sz="1000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  <a:sym typeface="+mn-ea"/>
              </a:rPr>
              <a:t>棟</a:t>
            </a:r>
            <a:r>
              <a:rPr lang="x-none" altLang="zh-TW" sz="1000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  <a:sym typeface="+mn-ea"/>
              </a:rPr>
              <a:t>1</a:t>
            </a:r>
          </a:p>
        </p:txBody>
      </p:sp>
      <p:pic>
        <p:nvPicPr>
          <p:cNvPr id="154" name="Picture 153" descr="2351"/>
          <p:cNvPicPr>
            <a:picLocks noChangeAspect="1"/>
          </p:cNvPicPr>
          <p:nvPr/>
        </p:nvPicPr>
        <p:blipFill>
          <a:blip r:embed="rId44" cstate="email"/>
          <a:stretch>
            <a:fillRect/>
          </a:stretch>
        </p:blipFill>
        <p:spPr>
          <a:xfrm>
            <a:off x="20834985" y="14457045"/>
            <a:ext cx="1062355" cy="11455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6" name="Picture 155" descr="11055"/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26449655" y="19067145"/>
            <a:ext cx="900430" cy="13068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7" name="Picture 156"/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24055664" y="19117310"/>
            <a:ext cx="1087251" cy="13543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8" name="矩形 50"/>
          <p:cNvSpPr/>
          <p:nvPr/>
        </p:nvSpPr>
        <p:spPr>
          <a:xfrm>
            <a:off x="24055705" y="20493355"/>
            <a:ext cx="1087120" cy="547370"/>
          </a:xfrm>
          <a:prstGeom prst="rect">
            <a:avLst/>
          </a:prstGeom>
          <a:solidFill>
            <a:srgbClr val="F4B18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VINH 29906</a:t>
            </a: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036.360.79.26</a:t>
            </a: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</a:rPr>
              <a:t>D3M1,2</a:t>
            </a:r>
            <a:endParaRPr sz="800"/>
          </a:p>
        </p:txBody>
      </p:sp>
      <p:sp>
        <p:nvSpPr>
          <p:cNvPr id="159" name="矩形 50"/>
          <p:cNvSpPr/>
          <p:nvPr/>
        </p:nvSpPr>
        <p:spPr>
          <a:xfrm>
            <a:off x="26450290" y="20386040"/>
            <a:ext cx="899795" cy="614680"/>
          </a:xfrm>
          <a:prstGeom prst="rect">
            <a:avLst/>
          </a:prstGeom>
          <a:solidFill>
            <a:srgbClr val="F4B18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KHANH 11055</a:t>
            </a: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093.973.73.01</a:t>
            </a: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</a:rPr>
              <a:t>D3M5, 6</a:t>
            </a:r>
            <a:endParaRPr sz="800"/>
          </a:p>
        </p:txBody>
      </p:sp>
      <p:pic>
        <p:nvPicPr>
          <p:cNvPr id="160" name="Picture 159" descr="902"/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25204420" y="19091275"/>
            <a:ext cx="1089660" cy="13366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161" name="矩形 47"/>
          <p:cNvSpPr/>
          <p:nvPr/>
        </p:nvSpPr>
        <p:spPr>
          <a:xfrm>
            <a:off x="25203150" y="20448905"/>
            <a:ext cx="1174115" cy="572135"/>
          </a:xfrm>
          <a:prstGeom prst="rect">
            <a:avLst/>
          </a:prstGeom>
          <a:solidFill>
            <a:srgbClr val="F4B18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800">
                <a:solidFill>
                  <a:schemeClr val="tx1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HIẾU 902</a:t>
            </a:r>
          </a:p>
          <a:p>
            <a:pPr algn="ctr"/>
            <a:r>
              <a:rPr lang="x-none" altLang="en-US" sz="800">
                <a:solidFill>
                  <a:schemeClr val="tx1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0768880313</a:t>
            </a: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D3M3, 4</a:t>
            </a:r>
            <a:endParaRPr sz="800"/>
          </a:p>
        </p:txBody>
      </p:sp>
      <p:pic>
        <p:nvPicPr>
          <p:cNvPr id="165" name="Picture 164" descr="12365"/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25375235" y="21130895"/>
            <a:ext cx="918845" cy="12820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6" name="Picture 165" descr="12546"/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24112855" y="21118830"/>
            <a:ext cx="972185" cy="12941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7" name="Picture 166" descr="30142"/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26463402" y="21134845"/>
            <a:ext cx="1039851" cy="13064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8" name="矩形 50"/>
          <p:cNvSpPr/>
          <p:nvPr/>
        </p:nvSpPr>
        <p:spPr>
          <a:xfrm>
            <a:off x="23955375" y="22422485"/>
            <a:ext cx="1130300" cy="602615"/>
          </a:xfrm>
          <a:prstGeom prst="rect">
            <a:avLst/>
          </a:prstGeom>
          <a:solidFill>
            <a:srgbClr val="F4B18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PHONG 12546</a:t>
            </a: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093.337.67.16</a:t>
            </a: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</a:rPr>
              <a:t>D3M7, 8</a:t>
            </a:r>
            <a:endParaRPr sz="800"/>
          </a:p>
        </p:txBody>
      </p:sp>
      <p:sp>
        <p:nvSpPr>
          <p:cNvPr id="169" name="矩形 50"/>
          <p:cNvSpPr/>
          <p:nvPr/>
        </p:nvSpPr>
        <p:spPr>
          <a:xfrm>
            <a:off x="26463625" y="22447250"/>
            <a:ext cx="1039495" cy="600075"/>
          </a:xfrm>
          <a:prstGeom prst="rect">
            <a:avLst/>
          </a:prstGeom>
          <a:solidFill>
            <a:srgbClr val="F4B18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GOLÍC 30142</a:t>
            </a: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077.284.68.32</a:t>
            </a: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</a:rPr>
              <a:t>D3M11,12</a:t>
            </a:r>
            <a:endParaRPr sz="800"/>
          </a:p>
        </p:txBody>
      </p:sp>
      <p:sp>
        <p:nvSpPr>
          <p:cNvPr id="170" name="矩形 50"/>
          <p:cNvSpPr/>
          <p:nvPr/>
        </p:nvSpPr>
        <p:spPr>
          <a:xfrm>
            <a:off x="25374600" y="22424390"/>
            <a:ext cx="919480" cy="627380"/>
          </a:xfrm>
          <a:prstGeom prst="rect">
            <a:avLst/>
          </a:prstGeom>
          <a:solidFill>
            <a:srgbClr val="F4B18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GIANG 13265</a:t>
            </a: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078.887.72.09</a:t>
            </a:r>
          </a:p>
          <a:p>
            <a:pPr algn="ctr" defTabSz="0">
              <a:tabLst>
                <a:tab pos="215900" algn="l"/>
              </a:tabLst>
            </a:pPr>
            <a:r>
              <a:rPr lang="x-none" altLang="en-US" sz="800" smtClean="0">
                <a:solidFill>
                  <a:schemeClr val="tx1"/>
                </a:solidFill>
                <a:latin typeface="Times New Roman" panose="02020603050405020304" pitchFamily="18" charset="0"/>
              </a:rPr>
              <a:t>D3M9, 10</a:t>
            </a:r>
            <a:endParaRPr sz="800"/>
          </a:p>
        </p:txBody>
      </p:sp>
      <p:sp>
        <p:nvSpPr>
          <p:cNvPr id="171" name="矩形 51"/>
          <p:cNvSpPr/>
          <p:nvPr/>
        </p:nvSpPr>
        <p:spPr>
          <a:xfrm>
            <a:off x="24934545" y="15921355"/>
            <a:ext cx="1738630" cy="634365"/>
          </a:xfrm>
          <a:prstGeom prst="rect">
            <a:avLst/>
          </a:prstGeom>
          <a:solidFill>
            <a:srgbClr val="F4B18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0">
              <a:tabLst>
                <a:tab pos="215900" algn="l"/>
              </a:tabLst>
            </a:pPr>
            <a:r>
              <a:rPr lang="en-US" altLang="zh-TW" sz="1000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ĐINH THANH TÂM 10956</a:t>
            </a:r>
          </a:p>
          <a:p>
            <a:pPr algn="ctr" defTabSz="0">
              <a:tabLst>
                <a:tab pos="215900" algn="l"/>
              </a:tabLst>
            </a:pPr>
            <a:r>
              <a:rPr lang="x-none" altLang="en-US" sz="1000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TỔ PHÓ </a:t>
            </a:r>
            <a:r>
              <a:rPr lang="en-US" altLang="zh-TW" sz="1000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</a:p>
          <a:p>
            <a:pPr algn="ctr" defTabSz="0">
              <a:tabLst>
                <a:tab pos="215900" algn="l"/>
              </a:tabLst>
            </a:pPr>
            <a:r>
              <a:rPr lang="en-US" altLang="zh-TW" sz="1000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0932 802 790 </a:t>
            </a:r>
            <a:r>
              <a:rPr lang="x-none" altLang="zh-TW" sz="1000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  <a:sym typeface="+mn-ea"/>
              </a:rPr>
              <a:t>D</a:t>
            </a:r>
            <a:r>
              <a:rPr lang="zh-TW" altLang="en-US" sz="1000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  <a:sym typeface="+mn-ea"/>
              </a:rPr>
              <a:t>棟</a:t>
            </a:r>
            <a:r>
              <a:rPr lang="x-none" altLang="zh-TW" sz="1000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  <a:sym typeface="+mn-ea"/>
              </a:rPr>
              <a:t>3</a:t>
            </a:r>
            <a:endParaRPr lang="en-US" altLang="zh-TW" sz="1000" dirty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72" name="Picture 171" descr="tam"/>
          <p:cNvPicPr>
            <a:picLocks noChangeAspect="1"/>
          </p:cNvPicPr>
          <p:nvPr/>
        </p:nvPicPr>
        <p:blipFill>
          <a:blip r:embed="rId51" cstate="email"/>
          <a:stretch>
            <a:fillRect/>
          </a:stretch>
        </p:blipFill>
        <p:spPr>
          <a:xfrm>
            <a:off x="25292050" y="14484985"/>
            <a:ext cx="914400" cy="9163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4" name="Picture 173"/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9621" y="19091532"/>
            <a:ext cx="867106" cy="1033887"/>
          </a:xfrm>
          <a:prstGeom prst="rect">
            <a:avLst/>
          </a:prstGeom>
        </p:spPr>
      </p:pic>
      <p:pic>
        <p:nvPicPr>
          <p:cNvPr id="175" name="Picture 174" descr="25843"/>
          <p:cNvPicPr>
            <a:picLocks noChangeAspect="1"/>
          </p:cNvPicPr>
          <p:nvPr/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8852" y="19089849"/>
            <a:ext cx="922490" cy="1073292"/>
          </a:xfrm>
          <a:prstGeom prst="rect">
            <a:avLst/>
          </a:prstGeom>
        </p:spPr>
      </p:pic>
      <p:pic>
        <p:nvPicPr>
          <p:cNvPr id="176" name="22819"/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7060" y="26306375"/>
            <a:ext cx="892256" cy="1015704"/>
          </a:xfrm>
          <a:prstGeom prst="rect">
            <a:avLst/>
          </a:prstGeom>
        </p:spPr>
      </p:pic>
      <p:graphicFrame>
        <p:nvGraphicFramePr>
          <p:cNvPr id="177" name="Table 176"/>
          <p:cNvGraphicFramePr>
            <a:graphicFrameLocks noGrp="1"/>
          </p:cNvGraphicFramePr>
          <p:nvPr/>
        </p:nvGraphicFramePr>
        <p:xfrm>
          <a:off x="29327060" y="27322227"/>
          <a:ext cx="1117599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7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KHANH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ST: 22819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0379 437 481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8" name="Table 177"/>
          <p:cNvGraphicFramePr>
            <a:graphicFrameLocks noGrp="1"/>
          </p:cNvGraphicFramePr>
          <p:nvPr/>
        </p:nvGraphicFramePr>
        <p:xfrm>
          <a:off x="30259069" y="20189701"/>
          <a:ext cx="11303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P.THỊNH 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ST: 25843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0901 214 024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9" name="Rectangle 22"/>
          <p:cNvSpPr/>
          <p:nvPr/>
        </p:nvSpPr>
        <p:spPr>
          <a:xfrm>
            <a:off x="29742489" y="20853888"/>
            <a:ext cx="14891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/>
              <a:t>TRỰC XƯỞNG LẦU </a:t>
            </a:r>
            <a:r>
              <a:rPr lang="en-US" sz="1200" b="1" dirty="0" smtClean="0"/>
              <a:t>1</a:t>
            </a:r>
          </a:p>
          <a:p>
            <a:pPr algn="ctr"/>
            <a:r>
              <a:rPr lang="en-US" altLang="zh-CN" sz="1200" b="1" dirty="0" smtClean="0"/>
              <a:t>1</a:t>
            </a:r>
            <a:r>
              <a:rPr lang="zh-CN" altLang="en-US" sz="1200" b="1" dirty="0" smtClean="0"/>
              <a:t>樓</a:t>
            </a:r>
            <a:r>
              <a:rPr lang="zh-CN" altLang="en-US" sz="1200" b="1" dirty="0"/>
              <a:t>值</a:t>
            </a:r>
            <a:r>
              <a:rPr lang="zh-CN" altLang="en-US" sz="1200" b="1" dirty="0" smtClean="0"/>
              <a:t>班</a:t>
            </a:r>
            <a:endParaRPr lang="en-US" sz="1200" b="1" dirty="0"/>
          </a:p>
        </p:txBody>
      </p:sp>
      <p:sp>
        <p:nvSpPr>
          <p:cNvPr id="180" name="Rectangle 23"/>
          <p:cNvSpPr/>
          <p:nvPr/>
        </p:nvSpPr>
        <p:spPr>
          <a:xfrm>
            <a:off x="29480389" y="23252685"/>
            <a:ext cx="14891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/>
              <a:t>TRỰC XƯỞNG LẦU </a:t>
            </a:r>
            <a:r>
              <a:rPr lang="en-US" sz="1200" b="1" smtClean="0"/>
              <a:t>2</a:t>
            </a:r>
          </a:p>
          <a:p>
            <a:pPr algn="ctr"/>
            <a:r>
              <a:rPr lang="en-US" sz="1200" b="1" smtClean="0"/>
              <a:t>2</a:t>
            </a:r>
            <a:r>
              <a:rPr lang="zh-CN" altLang="en-US" sz="1200" b="1" smtClean="0"/>
              <a:t>樓</a:t>
            </a:r>
            <a:r>
              <a:rPr lang="zh-CN" altLang="en-US" sz="1200" b="1"/>
              <a:t>值班</a:t>
            </a:r>
            <a:endParaRPr lang="en-US" sz="1200" b="1"/>
          </a:p>
        </p:txBody>
      </p:sp>
      <p:sp>
        <p:nvSpPr>
          <p:cNvPr id="181" name="Rectangle 24"/>
          <p:cNvSpPr/>
          <p:nvPr/>
        </p:nvSpPr>
        <p:spPr>
          <a:xfrm>
            <a:off x="29497913" y="25728964"/>
            <a:ext cx="14891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TRỰC XƯỞNG LẦU </a:t>
            </a:r>
            <a:r>
              <a:rPr lang="en-US" sz="1200" b="1" dirty="0" smtClean="0"/>
              <a:t>4</a:t>
            </a:r>
          </a:p>
          <a:p>
            <a:pPr algn="ctr"/>
            <a:r>
              <a:rPr lang="en-US" altLang="zh-CN" sz="1200" b="1" dirty="0" smtClean="0"/>
              <a:t>4</a:t>
            </a:r>
            <a:r>
              <a:rPr lang="zh-CN" altLang="en-US" sz="1200" b="1" dirty="0" smtClean="0"/>
              <a:t>樓</a:t>
            </a:r>
            <a:r>
              <a:rPr lang="zh-CN" altLang="en-US" sz="1200" b="1" dirty="0"/>
              <a:t>值</a:t>
            </a:r>
            <a:r>
              <a:rPr lang="zh-CN" altLang="en-US" sz="1200" b="1" dirty="0" smtClean="0"/>
              <a:t>班</a:t>
            </a:r>
            <a:endParaRPr lang="en-US" sz="1200" b="1" dirty="0"/>
          </a:p>
        </p:txBody>
      </p:sp>
      <p:sp>
        <p:nvSpPr>
          <p:cNvPr id="182" name="Rectangle 25"/>
          <p:cNvSpPr/>
          <p:nvPr/>
        </p:nvSpPr>
        <p:spPr>
          <a:xfrm>
            <a:off x="29281052" y="28107544"/>
            <a:ext cx="10467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/>
              <a:t>VÒNG </a:t>
            </a:r>
            <a:r>
              <a:rPr lang="en-US" sz="1200" b="1" smtClean="0"/>
              <a:t>NGOÀI</a:t>
            </a:r>
          </a:p>
          <a:p>
            <a:pPr algn="ctr"/>
            <a:r>
              <a:rPr lang="zh-CN" altLang="en-US" sz="1200" b="1" smtClean="0"/>
              <a:t>外圍</a:t>
            </a:r>
            <a:endParaRPr lang="en-US" sz="1200" b="1"/>
          </a:p>
        </p:txBody>
      </p:sp>
      <p:graphicFrame>
        <p:nvGraphicFramePr>
          <p:cNvPr id="188" name="Table 187"/>
          <p:cNvGraphicFramePr>
            <a:graphicFrameLocks noGrp="1"/>
          </p:cNvGraphicFramePr>
          <p:nvPr/>
        </p:nvGraphicFramePr>
        <p:xfrm>
          <a:off x="29152632" y="20164217"/>
          <a:ext cx="1054100" cy="6419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TÙNG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16408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0939139293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93" name="Picture 192" descr="19455"/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5553" y="21354438"/>
            <a:ext cx="884037" cy="984456"/>
          </a:xfrm>
          <a:prstGeom prst="rect">
            <a:avLst/>
          </a:prstGeom>
        </p:spPr>
      </p:pic>
      <p:graphicFrame>
        <p:nvGraphicFramePr>
          <p:cNvPr id="194" name="Table 193"/>
          <p:cNvGraphicFramePr>
            <a:graphicFrameLocks noGrp="1"/>
          </p:cNvGraphicFramePr>
          <p:nvPr/>
        </p:nvGraphicFramePr>
        <p:xfrm>
          <a:off x="30386290" y="22338724"/>
          <a:ext cx="10033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effectLst/>
                        </a:rPr>
                        <a:t>HIỆP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ST: 19455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0939193977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95" name="Picture 194" descr="19191"/>
          <p:cNvPicPr>
            <a:picLocks noChangeAspect="1"/>
          </p:cNvPicPr>
          <p:nvPr/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4509" y="23960904"/>
            <a:ext cx="847364" cy="962810"/>
          </a:xfrm>
          <a:prstGeom prst="rect">
            <a:avLst/>
          </a:prstGeom>
        </p:spPr>
      </p:pic>
      <p:graphicFrame>
        <p:nvGraphicFramePr>
          <p:cNvPr id="196" name="Table 195"/>
          <p:cNvGraphicFramePr>
            <a:graphicFrameLocks noGrp="1"/>
          </p:cNvGraphicFramePr>
          <p:nvPr/>
        </p:nvGraphicFramePr>
        <p:xfrm>
          <a:off x="30238005" y="24974241"/>
          <a:ext cx="1140630" cy="634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0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16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H.VỦ 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5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19191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5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0772 896 667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97" name="Picture 196" descr="IMG_20220314_095730"/>
          <p:cNvPicPr>
            <a:picLocks noChangeAspect="1"/>
          </p:cNvPicPr>
          <p:nvPr/>
        </p:nvPicPr>
        <p:blipFill>
          <a:blip r:embed="rId5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47" r="20441" b="40182"/>
          <a:stretch>
            <a:fillRect/>
          </a:stretch>
        </p:blipFill>
        <p:spPr>
          <a:xfrm>
            <a:off x="29192319" y="21326202"/>
            <a:ext cx="994925" cy="1140639"/>
          </a:xfrm>
          <a:prstGeom prst="rect">
            <a:avLst/>
          </a:prstGeom>
        </p:spPr>
      </p:pic>
      <p:graphicFrame>
        <p:nvGraphicFramePr>
          <p:cNvPr id="198" name="Table 197"/>
          <p:cNvGraphicFramePr>
            <a:graphicFrameLocks noGrp="1"/>
          </p:cNvGraphicFramePr>
          <p:nvPr/>
        </p:nvGraphicFramePr>
        <p:xfrm>
          <a:off x="29192170" y="22466751"/>
          <a:ext cx="1055125" cy="7401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5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TRẢI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0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46470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5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0939 082 293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99" name="Picture 198" descr="18106"/>
          <p:cNvPicPr>
            <a:picLocks noChangeAspect="1"/>
          </p:cNvPicPr>
          <p:nvPr/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8953" y="14457045"/>
            <a:ext cx="951795" cy="972441"/>
          </a:xfrm>
          <a:prstGeom prst="rect">
            <a:avLst/>
          </a:prstGeom>
        </p:spPr>
      </p:pic>
      <p:graphicFrame>
        <p:nvGraphicFramePr>
          <p:cNvPr id="200" name="Table 199"/>
          <p:cNvGraphicFramePr>
            <a:graphicFrameLocks noGrp="1"/>
          </p:cNvGraphicFramePr>
          <p:nvPr/>
        </p:nvGraphicFramePr>
        <p:xfrm>
          <a:off x="30433010" y="15558770"/>
          <a:ext cx="1752600" cy="9970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767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100" b="1" u="none" strike="noStrike">
                          <a:effectLst/>
                        </a:rPr>
                        <a:t>TÂM </a:t>
                      </a:r>
                      <a:r>
                        <a:rPr lang="zh-TW" altLang="en-US" sz="1100" b="1" u="none" strike="noStrike">
                          <a:effectLst/>
                        </a:rPr>
                        <a:t>阿</a:t>
                      </a:r>
                      <a:r>
                        <a:rPr lang="zh-TW" altLang="en-US" sz="1100" b="1" u="none" strike="noStrike" smtClean="0">
                          <a:effectLst/>
                        </a:rPr>
                        <a:t>心 </a:t>
                      </a:r>
                      <a:r>
                        <a:rPr lang="en-US" sz="1100" b="1" u="none" strike="noStrike" smtClean="0">
                          <a:effectLst/>
                        </a:rPr>
                        <a:t>ST: 18106</a:t>
                      </a:r>
                      <a:endParaRPr lang="en-US" sz="1100" b="1" i="0" u="none" strike="noStrike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107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vi-VN" sz="1100" b="1" u="none" strike="noStrike" smtClean="0">
                          <a:effectLst/>
                        </a:rPr>
                        <a:t>TỔ TRƯỞNG</a:t>
                      </a:r>
                      <a:r>
                        <a:rPr lang="zh-TW" altLang="en-US" sz="1100" b="1" u="none" strike="noStrike" smtClean="0">
                          <a:effectLst/>
                        </a:rPr>
                        <a:t>组长</a:t>
                      </a:r>
                      <a:endParaRPr lang="zh-TW" altLang="en-US" sz="1100" b="1" i="0" u="none" strike="noStrike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3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KHU </a:t>
                      </a:r>
                      <a:r>
                        <a:rPr lang="en-US" sz="1100" b="1" u="none" strike="noStrike" smtClean="0">
                          <a:effectLst/>
                        </a:rPr>
                        <a:t>A</a:t>
                      </a:r>
                      <a:r>
                        <a:rPr lang="zh-TW" altLang="en-US" sz="1100" b="1" u="none" strike="noStrike" smtClean="0">
                          <a:effectLst/>
                        </a:rPr>
                        <a:t>栋</a:t>
                      </a:r>
                      <a:r>
                        <a:rPr lang="en-US" altLang="zh-TW" sz="1100" b="1" u="none" strike="noStrike" smtClean="0">
                          <a:effectLst/>
                        </a:rPr>
                        <a:t> R2</a:t>
                      </a:r>
                      <a:endParaRPr lang="en-US" altLang="zh-TW" sz="1100" b="1" i="0" u="none" strike="noStrike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7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0937 760 436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01" name="Picture 200"/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1126" y="23941702"/>
            <a:ext cx="923205" cy="1033083"/>
          </a:xfrm>
          <a:prstGeom prst="rect">
            <a:avLst/>
          </a:prstGeom>
        </p:spPr>
      </p:pic>
      <p:graphicFrame>
        <p:nvGraphicFramePr>
          <p:cNvPr id="202" name="Table 201"/>
          <p:cNvGraphicFramePr>
            <a:graphicFrameLocks noGrp="1"/>
          </p:cNvGraphicFramePr>
          <p:nvPr/>
        </p:nvGraphicFramePr>
        <p:xfrm>
          <a:off x="29201116" y="24986867"/>
          <a:ext cx="1003300" cy="6419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BÌNH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ST: </a:t>
                      </a:r>
                      <a:r>
                        <a:rPr lang="en-US" sz="1300" u="none" strike="noStrike" dirty="0" smtClean="0">
                          <a:effectLst/>
                        </a:rPr>
                        <a:t>9072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0797939896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04" name="Picture 203"/>
          <p:cNvPicPr>
            <a:picLocks noChangeAspect="1"/>
          </p:cNvPicPr>
          <p:nvPr/>
        </p:nvPicPr>
        <p:blipFill>
          <a:blip r:embed="rId6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6917" y="19075681"/>
            <a:ext cx="967740" cy="1019726"/>
          </a:xfrm>
          <a:prstGeom prst="rect">
            <a:avLst/>
          </a:prstGeom>
        </p:spPr>
      </p:pic>
      <p:pic>
        <p:nvPicPr>
          <p:cNvPr id="205" name="Picture 204"/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5435" y="21354324"/>
            <a:ext cx="992921" cy="1023273"/>
          </a:xfrm>
          <a:prstGeom prst="rect">
            <a:avLst/>
          </a:prstGeom>
        </p:spPr>
      </p:pic>
      <p:pic>
        <p:nvPicPr>
          <p:cNvPr id="206" name="Picture 205" descr="IMG_20220314_095722"/>
          <p:cNvPicPr>
            <a:picLocks noChangeAspect="1"/>
          </p:cNvPicPr>
          <p:nvPr/>
        </p:nvPicPr>
        <p:blipFill>
          <a:blip r:embed="rId6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4430" y="21354324"/>
            <a:ext cx="831413" cy="1023273"/>
          </a:xfrm>
          <a:prstGeom prst="rect">
            <a:avLst/>
          </a:prstGeom>
        </p:spPr>
      </p:pic>
      <p:graphicFrame>
        <p:nvGraphicFramePr>
          <p:cNvPr id="207" name="Table 206"/>
          <p:cNvGraphicFramePr>
            <a:graphicFrameLocks noGrp="1"/>
          </p:cNvGraphicFramePr>
          <p:nvPr/>
        </p:nvGraphicFramePr>
        <p:xfrm>
          <a:off x="34665157" y="20091051"/>
          <a:ext cx="10795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HÒA 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12348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0899 981 118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8" name="Table 207"/>
          <p:cNvGraphicFramePr>
            <a:graphicFrameLocks noGrp="1"/>
          </p:cNvGraphicFramePr>
          <p:nvPr/>
        </p:nvGraphicFramePr>
        <p:xfrm>
          <a:off x="34665216" y="22377135"/>
          <a:ext cx="10795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 ÂN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3949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0974755778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9" name="Table 208"/>
          <p:cNvGraphicFramePr>
            <a:graphicFrameLocks noGrp="1"/>
          </p:cNvGraphicFramePr>
          <p:nvPr/>
        </p:nvGraphicFramePr>
        <p:xfrm>
          <a:off x="35943993" y="22377135"/>
          <a:ext cx="113665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T.QUÝ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46780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0706 616 153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0" name="Rectangle 16"/>
          <p:cNvSpPr/>
          <p:nvPr/>
        </p:nvSpPr>
        <p:spPr>
          <a:xfrm>
            <a:off x="34947474" y="23253704"/>
            <a:ext cx="157035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sz="1200" b="1">
                <a:sym typeface="+mn-ea"/>
              </a:rPr>
              <a:t>TRỰC XƯỞNG TẦNG 2</a:t>
            </a:r>
          </a:p>
          <a:p>
            <a:pPr lvl="0" algn="ctr">
              <a:buClrTx/>
              <a:buSzTx/>
              <a:buFontTx/>
            </a:pPr>
            <a:r>
              <a:rPr lang="en-US" sz="1200" b="1">
                <a:sym typeface="+mn-ea"/>
              </a:rPr>
              <a:t>值班 2楼</a:t>
            </a:r>
          </a:p>
        </p:txBody>
      </p:sp>
      <p:sp>
        <p:nvSpPr>
          <p:cNvPr id="211" name="Rectangle 17"/>
          <p:cNvSpPr/>
          <p:nvPr/>
        </p:nvSpPr>
        <p:spPr>
          <a:xfrm>
            <a:off x="35156737" y="20827739"/>
            <a:ext cx="157035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sz="1200" b="1" dirty="0">
                <a:sym typeface="+mn-ea"/>
              </a:rPr>
              <a:t>TRỰC XƯỞNG TẦNG 1</a:t>
            </a:r>
          </a:p>
          <a:p>
            <a:pPr lvl="0" algn="ctr">
              <a:buClrTx/>
              <a:buSzTx/>
              <a:buFontTx/>
            </a:pPr>
            <a:r>
              <a:rPr lang="en-US" sz="1200" b="1" dirty="0" err="1">
                <a:sym typeface="+mn-ea"/>
              </a:rPr>
              <a:t>值班</a:t>
            </a:r>
            <a:r>
              <a:rPr lang="en-US" sz="1200" b="1" dirty="0">
                <a:sym typeface="+mn-ea"/>
              </a:rPr>
              <a:t> 1楼</a:t>
            </a:r>
          </a:p>
        </p:txBody>
      </p:sp>
      <p:pic>
        <p:nvPicPr>
          <p:cNvPr id="212" name="Picture 211"/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6248" y="19076579"/>
            <a:ext cx="885825" cy="1018540"/>
          </a:xfrm>
          <a:prstGeom prst="rect">
            <a:avLst/>
          </a:prstGeom>
        </p:spPr>
      </p:pic>
      <p:graphicFrame>
        <p:nvGraphicFramePr>
          <p:cNvPr id="213" name="Table 212"/>
          <p:cNvGraphicFramePr>
            <a:graphicFrameLocks noGrp="1"/>
          </p:cNvGraphicFramePr>
          <p:nvPr/>
        </p:nvGraphicFramePr>
        <p:xfrm>
          <a:off x="35786717" y="20102690"/>
          <a:ext cx="1185545" cy="6438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5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4622"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300" b="1" u="none" strike="noStrike">
                          <a:effectLst/>
                        </a:rPr>
                        <a:t>L.SƠN </a:t>
                      </a:r>
                      <a:endParaRPr lang="vi-VN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6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6856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6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0934 083 452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14" name="Picture 213"/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9827" y="19062575"/>
            <a:ext cx="789305" cy="882015"/>
          </a:xfrm>
          <a:prstGeom prst="rect">
            <a:avLst/>
          </a:prstGeom>
        </p:spPr>
      </p:pic>
      <p:pic>
        <p:nvPicPr>
          <p:cNvPr id="215" name="Picture 214"/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4267" y="19137505"/>
            <a:ext cx="753745" cy="831850"/>
          </a:xfrm>
          <a:prstGeom prst="rect">
            <a:avLst/>
          </a:prstGeom>
        </p:spPr>
      </p:pic>
      <p:graphicFrame>
        <p:nvGraphicFramePr>
          <p:cNvPr id="216" name="Table 215"/>
          <p:cNvGraphicFramePr>
            <a:graphicFrameLocks noGrp="1"/>
          </p:cNvGraphicFramePr>
          <p:nvPr/>
        </p:nvGraphicFramePr>
        <p:xfrm>
          <a:off x="37829827" y="19969785"/>
          <a:ext cx="10414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V.QUỐC 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10649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0777 837 374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7" name="Table 216"/>
          <p:cNvGraphicFramePr>
            <a:graphicFrameLocks noGrp="1"/>
          </p:cNvGraphicFramePr>
          <p:nvPr/>
        </p:nvGraphicFramePr>
        <p:xfrm>
          <a:off x="38910757" y="19969383"/>
          <a:ext cx="10414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B.NHÂN 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8520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0775 867 817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8" name="Rectangle 24"/>
          <p:cNvSpPr/>
          <p:nvPr/>
        </p:nvSpPr>
        <p:spPr>
          <a:xfrm>
            <a:off x="37456459" y="20825910"/>
            <a:ext cx="36379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/>
              <a:t>TRỰC </a:t>
            </a:r>
            <a:r>
              <a:rPr lang="en-US" sz="1200" b="1" dirty="0"/>
              <a:t>XƯỞNG, SỬA MÁY ÉP NÓNG, MÁY CHẶT </a:t>
            </a:r>
            <a:endParaRPr lang="en-US" sz="1200" b="1" dirty="0" smtClean="0"/>
          </a:p>
          <a:p>
            <a:pPr algn="ctr"/>
            <a:r>
              <a:rPr lang="en-US" sz="1200" b="1" dirty="0" smtClean="0"/>
              <a:t>在 </a:t>
            </a:r>
            <a:r>
              <a:rPr lang="en-US" sz="1200" b="1" dirty="0" err="1"/>
              <a:t>热压机，</a:t>
            </a:r>
            <a:r>
              <a:rPr lang="en-US" sz="1200" b="1" dirty="0" err="1" smtClean="0"/>
              <a:t>裁断中心值班</a:t>
            </a:r>
            <a:r>
              <a:rPr lang="en-US" sz="1200" b="1" dirty="0" smtClean="0"/>
              <a:t> C1</a:t>
            </a:r>
            <a:endParaRPr lang="en-US" sz="1200" b="1" dirty="0"/>
          </a:p>
        </p:txBody>
      </p:sp>
      <p:pic>
        <p:nvPicPr>
          <p:cNvPr id="221" name="Picture 220"/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2571" y="21326525"/>
            <a:ext cx="715950" cy="899678"/>
          </a:xfrm>
          <a:prstGeom prst="rect">
            <a:avLst/>
          </a:prstGeom>
        </p:spPr>
      </p:pic>
      <p:pic>
        <p:nvPicPr>
          <p:cNvPr id="222" name="Picture 221"/>
          <p:cNvPicPr>
            <a:picLocks noChangeAspect="1"/>
          </p:cNvPicPr>
          <p:nvPr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5085" y="22878289"/>
            <a:ext cx="762000" cy="910011"/>
          </a:xfrm>
          <a:prstGeom prst="rect">
            <a:avLst/>
          </a:prstGeom>
        </p:spPr>
      </p:pic>
      <p:graphicFrame>
        <p:nvGraphicFramePr>
          <p:cNvPr id="223" name="Table 222"/>
          <p:cNvGraphicFramePr>
            <a:graphicFrameLocks noGrp="1"/>
          </p:cNvGraphicFramePr>
          <p:nvPr/>
        </p:nvGraphicFramePr>
        <p:xfrm>
          <a:off x="39054141" y="22212175"/>
          <a:ext cx="10414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PHONG 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16207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0787 867 865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4" name="Table 223"/>
          <p:cNvGraphicFramePr>
            <a:graphicFrameLocks noGrp="1"/>
          </p:cNvGraphicFramePr>
          <p:nvPr/>
        </p:nvGraphicFramePr>
        <p:xfrm>
          <a:off x="38737085" y="22988145"/>
          <a:ext cx="10414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 ĐẾN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14392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0776555497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5" name="Rectangle 25"/>
          <p:cNvSpPr/>
          <p:nvPr/>
        </p:nvSpPr>
        <p:spPr>
          <a:xfrm>
            <a:off x="37680112" y="23961353"/>
            <a:ext cx="26416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TRỰC XƯỞNG TẦNG </a:t>
            </a:r>
            <a:r>
              <a:rPr lang="en-US" sz="1200" b="1" dirty="0" smtClean="0"/>
              <a:t>2</a:t>
            </a:r>
            <a:endParaRPr lang="en-US" sz="1200" b="1" dirty="0"/>
          </a:p>
          <a:p>
            <a:pPr algn="ctr"/>
            <a:r>
              <a:rPr lang="en-US" sz="1200" b="1" dirty="0" err="1"/>
              <a:t>值班</a:t>
            </a:r>
            <a:r>
              <a:rPr lang="en-US" sz="1200" b="1" dirty="0"/>
              <a:t> </a:t>
            </a:r>
            <a:r>
              <a:rPr lang="en-US" sz="1200" b="1" dirty="0" smtClean="0"/>
              <a:t>2楼</a:t>
            </a:r>
            <a:endParaRPr lang="en-US" sz="1200" b="1" dirty="0"/>
          </a:p>
        </p:txBody>
      </p:sp>
      <p:pic>
        <p:nvPicPr>
          <p:cNvPr id="226" name="Picture 225"/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9836" y="21359949"/>
            <a:ext cx="747400" cy="895329"/>
          </a:xfrm>
          <a:prstGeom prst="rect">
            <a:avLst/>
          </a:prstGeom>
        </p:spPr>
      </p:pic>
      <p:graphicFrame>
        <p:nvGraphicFramePr>
          <p:cNvPr id="227" name="Table 226"/>
          <p:cNvGraphicFramePr>
            <a:graphicFrameLocks noGrp="1"/>
          </p:cNvGraphicFramePr>
          <p:nvPr/>
        </p:nvGraphicFramePr>
        <p:xfrm>
          <a:off x="37829841" y="22238015"/>
          <a:ext cx="906508" cy="6401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6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algn="ctr" fontAlgn="ctr"/>
                      <a:r>
                        <a:rPr lang="x-none" alt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VĂN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ST: </a:t>
                      </a:r>
                      <a:r>
                        <a:rPr lang="x-none" altLang="en-US" sz="1300" u="none" strike="noStrike" dirty="0">
                          <a:effectLst/>
                        </a:rPr>
                        <a:t>16063</a:t>
                      </a:r>
                      <a:endParaRPr lang="x-none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09</a:t>
                      </a:r>
                      <a:r>
                        <a:rPr lang="x-none" altLang="en-US" sz="1300" u="none" strike="noStrike" dirty="0">
                          <a:effectLst/>
                        </a:rPr>
                        <a:t>28917907</a:t>
                      </a:r>
                      <a:endParaRPr lang="x-none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29" name="Picture 228"/>
          <p:cNvPicPr>
            <a:picLocks noChangeAspect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0483" y="24653360"/>
            <a:ext cx="751056" cy="886626"/>
          </a:xfrm>
          <a:prstGeom prst="rect">
            <a:avLst/>
          </a:prstGeom>
        </p:spPr>
      </p:pic>
      <p:pic>
        <p:nvPicPr>
          <p:cNvPr id="230" name="Picture 229"/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8983" y="24614230"/>
            <a:ext cx="819519" cy="925263"/>
          </a:xfrm>
          <a:prstGeom prst="rect">
            <a:avLst/>
          </a:prstGeom>
        </p:spPr>
      </p:pic>
      <p:pic>
        <p:nvPicPr>
          <p:cNvPr id="231" name="Picture 230"/>
          <p:cNvPicPr>
            <a:picLocks noChangeAspect="1"/>
          </p:cNvPicPr>
          <p:nvPr/>
        </p:nvPicPr>
        <p:blipFill>
          <a:blip r:embed="rId7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9044" y="26250205"/>
            <a:ext cx="774113" cy="831041"/>
          </a:xfrm>
          <a:prstGeom prst="rect">
            <a:avLst/>
          </a:prstGeom>
        </p:spPr>
      </p:pic>
      <p:graphicFrame>
        <p:nvGraphicFramePr>
          <p:cNvPr id="232" name="Table 231"/>
          <p:cNvGraphicFramePr>
            <a:graphicFrameLocks noGrp="1"/>
          </p:cNvGraphicFramePr>
          <p:nvPr/>
        </p:nvGraphicFramePr>
        <p:xfrm>
          <a:off x="37938874" y="25609933"/>
          <a:ext cx="1041400" cy="64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222"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300" b="1" u="none" strike="noStrike">
                          <a:effectLst/>
                        </a:rPr>
                        <a:t>SƠN</a:t>
                      </a:r>
                      <a:endParaRPr lang="vi-VN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7328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0933202454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3" name="Table 232"/>
          <p:cNvGraphicFramePr>
            <a:graphicFrameLocks noGrp="1"/>
          </p:cNvGraphicFramePr>
          <p:nvPr/>
        </p:nvGraphicFramePr>
        <p:xfrm>
          <a:off x="38917377" y="25495321"/>
          <a:ext cx="972697" cy="617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2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21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effectLst/>
                        </a:rPr>
                        <a:t>SANG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1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ST: 15945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1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0963834457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4" name="Table 233"/>
          <p:cNvGraphicFramePr>
            <a:graphicFrameLocks noGrp="1"/>
          </p:cNvGraphicFramePr>
          <p:nvPr/>
        </p:nvGraphicFramePr>
        <p:xfrm>
          <a:off x="37885200" y="27077171"/>
          <a:ext cx="9525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 TÀI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12424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0796989330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35" name="Picture 234"/>
          <p:cNvPicPr>
            <a:picLocks noChangeAspect="1"/>
          </p:cNvPicPr>
          <p:nvPr/>
        </p:nvPicPr>
        <p:blipFill>
          <a:blip r:embed="rId7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2543" y="26190385"/>
            <a:ext cx="874395" cy="837565"/>
          </a:xfrm>
          <a:prstGeom prst="rect">
            <a:avLst/>
          </a:prstGeom>
        </p:spPr>
      </p:pic>
      <p:graphicFrame>
        <p:nvGraphicFramePr>
          <p:cNvPr id="236" name="Table 235"/>
          <p:cNvGraphicFramePr>
            <a:graphicFrameLocks noGrp="1"/>
          </p:cNvGraphicFramePr>
          <p:nvPr/>
        </p:nvGraphicFramePr>
        <p:xfrm>
          <a:off x="38973798" y="26999375"/>
          <a:ext cx="1196975" cy="617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8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KHẢ 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16410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0896 690 683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7" name="Rectangle 26"/>
          <p:cNvSpPr/>
          <p:nvPr/>
        </p:nvSpPr>
        <p:spPr>
          <a:xfrm>
            <a:off x="37672010" y="27825700"/>
            <a:ext cx="317055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ĐI CA, TRỰC XƯỞNG, SỬA MÁY CẮT TỰ ĐỘNG, LASER </a:t>
            </a:r>
          </a:p>
          <a:p>
            <a:pPr algn="ctr"/>
            <a:r>
              <a:rPr lang="en-US" sz="1200" b="1" dirty="0" err="1"/>
              <a:t>在自动裁断机轮班，</a:t>
            </a:r>
            <a:r>
              <a:rPr lang="en-US" sz="1200" b="1" dirty="0" err="1" smtClean="0"/>
              <a:t>值班</a:t>
            </a:r>
            <a:r>
              <a:rPr lang="en-US" sz="1200" b="1" smtClean="0"/>
              <a:t> </a:t>
            </a:r>
            <a:r>
              <a:rPr lang="en-US" sz="1200" b="1" smtClean="0"/>
              <a:t>C2</a:t>
            </a:r>
            <a:endParaRPr lang="en-US" sz="1200" b="1" dirty="0"/>
          </a:p>
        </p:txBody>
      </p:sp>
      <p:pic>
        <p:nvPicPr>
          <p:cNvPr id="238" name="Picture 237"/>
          <p:cNvPicPr>
            <a:picLocks noChangeAspect="1"/>
          </p:cNvPicPr>
          <p:nvPr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4784" y="19068865"/>
            <a:ext cx="898111" cy="1012678"/>
          </a:xfrm>
          <a:prstGeom prst="rect">
            <a:avLst/>
          </a:prstGeom>
        </p:spPr>
      </p:pic>
      <p:graphicFrame>
        <p:nvGraphicFramePr>
          <p:cNvPr id="239" name="Table 238"/>
          <p:cNvGraphicFramePr>
            <a:graphicFrameLocks noGrp="1"/>
          </p:cNvGraphicFramePr>
          <p:nvPr/>
        </p:nvGraphicFramePr>
        <p:xfrm>
          <a:off x="40907589" y="20081465"/>
          <a:ext cx="9525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TOÀN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15668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0939258896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40" name="Picture 239" descr="14464"/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6815" y="19079309"/>
            <a:ext cx="819655" cy="1017700"/>
          </a:xfrm>
          <a:prstGeom prst="rect">
            <a:avLst/>
          </a:prstGeom>
        </p:spPr>
      </p:pic>
      <p:graphicFrame>
        <p:nvGraphicFramePr>
          <p:cNvPr id="241" name="Table 240"/>
          <p:cNvGraphicFramePr>
            <a:graphicFrameLocks noGrp="1"/>
          </p:cNvGraphicFramePr>
          <p:nvPr/>
        </p:nvGraphicFramePr>
        <p:xfrm>
          <a:off x="42028642" y="20114799"/>
          <a:ext cx="1016000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THIỆN 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14464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0903 867 447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42" name="Picture 241" descr="18204"/>
          <p:cNvPicPr>
            <a:picLocks noChangeAspect="1"/>
          </p:cNvPicPr>
          <p:nvPr/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4172" y="19067119"/>
            <a:ext cx="872156" cy="897431"/>
          </a:xfrm>
          <a:prstGeom prst="rect">
            <a:avLst/>
          </a:prstGeom>
        </p:spPr>
      </p:pic>
      <p:pic>
        <p:nvPicPr>
          <p:cNvPr id="243" name="Picture 242"/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7042" y="19146779"/>
            <a:ext cx="807085" cy="923272"/>
          </a:xfrm>
          <a:prstGeom prst="rect">
            <a:avLst/>
          </a:prstGeom>
        </p:spPr>
      </p:pic>
      <p:graphicFrame>
        <p:nvGraphicFramePr>
          <p:cNvPr id="244" name="Table 243"/>
          <p:cNvGraphicFramePr>
            <a:graphicFrameLocks noGrp="1"/>
          </p:cNvGraphicFramePr>
          <p:nvPr/>
        </p:nvGraphicFramePr>
        <p:xfrm>
          <a:off x="45352126" y="20059846"/>
          <a:ext cx="11176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TRUNG</a:t>
                      </a:r>
                      <a:r>
                        <a:rPr lang="en-US" sz="1300" u="none" strike="noStrike">
                          <a:effectLst/>
                        </a:rPr>
                        <a:t>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13938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0794 919 411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5" name="Table 244"/>
          <p:cNvGraphicFramePr>
            <a:graphicFrameLocks noGrp="1"/>
          </p:cNvGraphicFramePr>
          <p:nvPr/>
        </p:nvGraphicFramePr>
        <p:xfrm>
          <a:off x="43983925" y="19969676"/>
          <a:ext cx="10541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TÍN 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18204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0907 792 404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6" name="Rectangle 42"/>
          <p:cNvSpPr/>
          <p:nvPr/>
        </p:nvSpPr>
        <p:spPr>
          <a:xfrm>
            <a:off x="43822093" y="20825804"/>
            <a:ext cx="31359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/>
              <a:t>TRỰC XƯỞNG TẦNG </a:t>
            </a:r>
            <a:r>
              <a:rPr lang="en-US" sz="1200" b="1" smtClean="0"/>
              <a:t>1</a:t>
            </a:r>
            <a:endParaRPr lang="en-US" sz="1200" b="1"/>
          </a:p>
          <a:p>
            <a:pPr algn="ctr"/>
            <a:r>
              <a:rPr lang="en-US" sz="1200" b="1"/>
              <a:t>值班 </a:t>
            </a:r>
            <a:r>
              <a:rPr lang="en-US" sz="1200" b="1" smtClean="0"/>
              <a:t>1楼</a:t>
            </a:r>
            <a:endParaRPr lang="en-US" sz="1200" b="1"/>
          </a:p>
        </p:txBody>
      </p:sp>
      <p:pic>
        <p:nvPicPr>
          <p:cNvPr id="254" name="Picture 253" descr="19361"/>
          <p:cNvPicPr>
            <a:picLocks noChangeAspect="1"/>
          </p:cNvPicPr>
          <p:nvPr/>
        </p:nvPicPr>
        <p:blipFill>
          <a:blip r:embed="rId7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1163" y="21376615"/>
            <a:ext cx="845159" cy="907889"/>
          </a:xfrm>
          <a:prstGeom prst="rect">
            <a:avLst/>
          </a:prstGeom>
        </p:spPr>
      </p:pic>
      <p:graphicFrame>
        <p:nvGraphicFramePr>
          <p:cNvPr id="255" name="Table 254"/>
          <p:cNvGraphicFramePr>
            <a:graphicFrameLocks noGrp="1"/>
          </p:cNvGraphicFramePr>
          <p:nvPr/>
        </p:nvGraphicFramePr>
        <p:xfrm>
          <a:off x="44021932" y="22238009"/>
          <a:ext cx="9779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HOÀNG 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19361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0939 523 444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8" name="Rectangle 43"/>
          <p:cNvSpPr/>
          <p:nvPr/>
        </p:nvSpPr>
        <p:spPr>
          <a:xfrm>
            <a:off x="44011252" y="22988353"/>
            <a:ext cx="28827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/>
              <a:t>TRỰC XƯỞNG TẦNG 3</a:t>
            </a:r>
          </a:p>
          <a:p>
            <a:pPr algn="ctr"/>
            <a:r>
              <a:rPr lang="en-US" sz="1200" b="1"/>
              <a:t>值班 3楼</a:t>
            </a:r>
          </a:p>
        </p:txBody>
      </p:sp>
      <p:pic>
        <p:nvPicPr>
          <p:cNvPr id="259" name="Picture 258"/>
          <p:cNvPicPr>
            <a:picLocks noChangeAspect="1"/>
          </p:cNvPicPr>
          <p:nvPr/>
        </p:nvPicPr>
        <p:blipFill>
          <a:blip r:embed="rId7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3605" y="21376880"/>
            <a:ext cx="916664" cy="940880"/>
          </a:xfrm>
          <a:prstGeom prst="rect">
            <a:avLst/>
          </a:prstGeom>
        </p:spPr>
      </p:pic>
      <p:graphicFrame>
        <p:nvGraphicFramePr>
          <p:cNvPr id="260" name="Table 259"/>
          <p:cNvGraphicFramePr>
            <a:graphicFrameLocks noGrp="1"/>
          </p:cNvGraphicFramePr>
          <p:nvPr/>
        </p:nvGraphicFramePr>
        <p:xfrm>
          <a:off x="45506974" y="22262774"/>
          <a:ext cx="1041400" cy="6267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NGUYÊN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11713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0907 410 580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61" name="Picture 260" descr="19662"/>
          <p:cNvPicPr>
            <a:picLocks noChangeAspect="1"/>
          </p:cNvPicPr>
          <p:nvPr/>
        </p:nvPicPr>
        <p:blipFill>
          <a:blip r:embed="rId7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6032" y="25381450"/>
            <a:ext cx="768350" cy="924560"/>
          </a:xfrm>
          <a:prstGeom prst="rect">
            <a:avLst/>
          </a:prstGeom>
        </p:spPr>
      </p:pic>
      <p:pic>
        <p:nvPicPr>
          <p:cNvPr id="262" name="Picture 261" descr="19454"/>
          <p:cNvPicPr>
            <a:picLocks noChangeAspect="1"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2205" y="23623476"/>
            <a:ext cx="772160" cy="922655"/>
          </a:xfrm>
          <a:prstGeom prst="rect">
            <a:avLst/>
          </a:prstGeom>
        </p:spPr>
      </p:pic>
      <p:pic>
        <p:nvPicPr>
          <p:cNvPr id="263" name="Picture 262" descr="18507"/>
          <p:cNvPicPr>
            <a:picLocks noChangeAspect="1"/>
          </p:cNvPicPr>
          <p:nvPr/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5019" y="25324776"/>
            <a:ext cx="758190" cy="925353"/>
          </a:xfrm>
          <a:prstGeom prst="rect">
            <a:avLst/>
          </a:prstGeom>
        </p:spPr>
      </p:pic>
      <p:graphicFrame>
        <p:nvGraphicFramePr>
          <p:cNvPr id="264" name="Table 263"/>
          <p:cNvGraphicFramePr>
            <a:graphicFrameLocks noGrp="1"/>
          </p:cNvGraphicFramePr>
          <p:nvPr/>
        </p:nvGraphicFramePr>
        <p:xfrm>
          <a:off x="45486196" y="24541062"/>
          <a:ext cx="1016000" cy="64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637"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300" b="1" u="none" strike="noStrike">
                          <a:effectLst/>
                        </a:rPr>
                        <a:t>HƯNG </a:t>
                      </a:r>
                      <a:endParaRPr lang="vi-VN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19454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0939 086 761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5" name="Table 264"/>
          <p:cNvGraphicFramePr>
            <a:graphicFrameLocks noGrp="1"/>
          </p:cNvGraphicFramePr>
          <p:nvPr/>
        </p:nvGraphicFramePr>
        <p:xfrm>
          <a:off x="43931257" y="26306010"/>
          <a:ext cx="9779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KIỆT 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19662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0988 229 080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6" name="Table 265"/>
          <p:cNvGraphicFramePr>
            <a:graphicFrameLocks noGrp="1"/>
          </p:cNvGraphicFramePr>
          <p:nvPr/>
        </p:nvGraphicFramePr>
        <p:xfrm>
          <a:off x="45438587" y="26250130"/>
          <a:ext cx="1124096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PHA 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18507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0932 992 237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67" name="Picture 266"/>
          <p:cNvPicPr>
            <a:picLocks noChangeAspect="1"/>
          </p:cNvPicPr>
          <p:nvPr/>
        </p:nvPicPr>
        <p:blipFill>
          <a:blip r:embed="rId8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3246" y="23639986"/>
            <a:ext cx="755801" cy="888659"/>
          </a:xfrm>
          <a:prstGeom prst="rect">
            <a:avLst/>
          </a:prstGeom>
        </p:spPr>
      </p:pic>
      <p:graphicFrame>
        <p:nvGraphicFramePr>
          <p:cNvPr id="268" name="Table 267"/>
          <p:cNvGraphicFramePr>
            <a:graphicFrameLocks noGrp="1"/>
          </p:cNvGraphicFramePr>
          <p:nvPr/>
        </p:nvGraphicFramePr>
        <p:xfrm>
          <a:off x="43901784" y="24527526"/>
          <a:ext cx="10795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HUY 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7327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0939358178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9" name="Rectangle 43"/>
          <p:cNvSpPr/>
          <p:nvPr/>
        </p:nvSpPr>
        <p:spPr>
          <a:xfrm>
            <a:off x="43680417" y="27173003"/>
            <a:ext cx="288271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>
                <a:sym typeface="+mn-ea"/>
              </a:rPr>
              <a:t>TRỰC XƯỞNG TẦNG </a:t>
            </a:r>
            <a:r>
              <a:rPr lang="en-US" sz="1200" b="1" smtClean="0">
                <a:sym typeface="+mn-ea"/>
              </a:rPr>
              <a:t>4</a:t>
            </a:r>
            <a:endParaRPr lang="en-US" sz="1200" b="1"/>
          </a:p>
          <a:p>
            <a:pPr algn="ctr"/>
            <a:r>
              <a:rPr lang="en-US" sz="1200" b="1">
                <a:sym typeface="+mn-ea"/>
              </a:rPr>
              <a:t>值班 </a:t>
            </a:r>
            <a:r>
              <a:rPr lang="en-US" sz="1200" b="1" smtClean="0">
                <a:sym typeface="+mn-ea"/>
              </a:rPr>
              <a:t>4楼</a:t>
            </a:r>
            <a:endParaRPr lang="en-US" sz="1200" b="1"/>
          </a:p>
        </p:txBody>
      </p:sp>
      <p:pic>
        <p:nvPicPr>
          <p:cNvPr id="270" name="Picture 269"/>
          <p:cNvPicPr>
            <a:picLocks noChangeAspect="1"/>
          </p:cNvPicPr>
          <p:nvPr/>
        </p:nvPicPr>
        <p:blipFill>
          <a:blip r:embed="rId8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4798" y="14457045"/>
            <a:ext cx="882015" cy="1051560"/>
          </a:xfrm>
          <a:prstGeom prst="rect">
            <a:avLst/>
          </a:prstGeom>
        </p:spPr>
      </p:pic>
      <p:graphicFrame>
        <p:nvGraphicFramePr>
          <p:cNvPr id="271" name="Table 270"/>
          <p:cNvGraphicFramePr>
            <a:graphicFrameLocks noGrp="1"/>
          </p:cNvGraphicFramePr>
          <p:nvPr/>
        </p:nvGraphicFramePr>
        <p:xfrm>
          <a:off x="43629214" y="15556865"/>
          <a:ext cx="2987805" cy="9986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87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96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TRẦN VĂN VỎ (ST: 8518 ) </a:t>
                      </a:r>
                      <a:r>
                        <a:rPr lang="zh-CN" altLang="en-US" sz="1400" b="1" u="none" strike="noStrike" smtClean="0">
                          <a:effectLst/>
                        </a:rPr>
                        <a:t>阿武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555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vi-VN" sz="1400" b="1" u="none" strike="noStrike" smtClean="0">
                          <a:effectLst/>
                        </a:rPr>
                        <a:t>TỔ TRƯỞNG</a:t>
                      </a:r>
                      <a:r>
                        <a:rPr lang="vi-VN" sz="1300" b="1" u="none" strike="noStrike" smtClean="0">
                          <a:effectLst/>
                        </a:rPr>
                        <a:t> </a:t>
                      </a:r>
                      <a:r>
                        <a:rPr lang="vi-VN" sz="1300" b="1" u="none" strike="noStrike">
                          <a:effectLst/>
                        </a:rPr>
                        <a:t>PHỤ TRÁCH XƯỞNG D</a:t>
                      </a:r>
                      <a:endParaRPr lang="vi-VN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69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smtClean="0">
                          <a:effectLst/>
                        </a:rPr>
                        <a:t>组</a:t>
                      </a:r>
                      <a:r>
                        <a:rPr lang="zh-CN" altLang="en-US" sz="1300" b="1" u="none" strike="noStrike">
                          <a:effectLst/>
                        </a:rPr>
                        <a:t>长负责</a:t>
                      </a:r>
                      <a:r>
                        <a:rPr lang="en-US" altLang="zh-CN" sz="1300" b="1" u="none" strike="noStrike">
                          <a:effectLst/>
                        </a:rPr>
                        <a:t>D</a:t>
                      </a:r>
                      <a:r>
                        <a:rPr lang="zh-CN" altLang="en-US" sz="1300" b="1" u="none" strike="noStrike">
                          <a:effectLst/>
                        </a:rPr>
                        <a:t>栋</a:t>
                      </a:r>
                      <a:endParaRPr lang="zh-CN" altLang="en-US" sz="1300" b="1" i="0" u="none" strike="noStrike"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69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>
                          <a:effectLst/>
                        </a:rPr>
                        <a:t>手机： </a:t>
                      </a:r>
                      <a:r>
                        <a:rPr lang="en-US" altLang="zh-CN" sz="1300" b="1" u="none" strike="noStrike">
                          <a:effectLst/>
                        </a:rPr>
                        <a:t>0703 269 703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2" name="Rectangle 7"/>
          <p:cNvSpPr/>
          <p:nvPr/>
        </p:nvSpPr>
        <p:spPr>
          <a:xfrm>
            <a:off x="49306104" y="22361716"/>
            <a:ext cx="13248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 smtClean="0"/>
              <a:t>Đi</a:t>
            </a:r>
            <a:r>
              <a:rPr lang="en-US" sz="1400" b="1" dirty="0" smtClean="0"/>
              <a:t> ca </a:t>
            </a:r>
            <a:r>
              <a:rPr lang="en-US" sz="1400" b="1" dirty="0" err="1" smtClean="0"/>
              <a:t>xưởng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Đế</a:t>
            </a:r>
            <a:endParaRPr lang="en-US" sz="1400" b="1" dirty="0" smtClean="0"/>
          </a:p>
          <a:p>
            <a:pPr algn="ctr"/>
            <a:r>
              <a:rPr lang="zh-CN" altLang="en-US" sz="1400" b="1" dirty="0" smtClean="0"/>
              <a:t>底廠輪班</a:t>
            </a:r>
            <a:endParaRPr lang="en-US" sz="1400" b="1" dirty="0"/>
          </a:p>
        </p:txBody>
      </p:sp>
      <p:pic>
        <p:nvPicPr>
          <p:cNvPr id="273" name="Picture 272"/>
          <p:cNvPicPr>
            <a:picLocks noChangeAspect="1"/>
          </p:cNvPicPr>
          <p:nvPr/>
        </p:nvPicPr>
        <p:blipFill>
          <a:blip r:embed="rId8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7451" y="19235709"/>
            <a:ext cx="774016" cy="845963"/>
          </a:xfrm>
          <a:prstGeom prst="rect">
            <a:avLst/>
          </a:prstGeom>
        </p:spPr>
      </p:pic>
      <p:pic>
        <p:nvPicPr>
          <p:cNvPr id="274" name="Picture 273"/>
          <p:cNvPicPr>
            <a:picLocks noChangeAspect="1"/>
          </p:cNvPicPr>
          <p:nvPr/>
        </p:nvPicPr>
        <p:blipFill>
          <a:blip r:embed="rId8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3841" y="19211594"/>
            <a:ext cx="822960" cy="772368"/>
          </a:xfrm>
          <a:prstGeom prst="rect">
            <a:avLst/>
          </a:prstGeom>
        </p:spPr>
      </p:pic>
      <p:pic>
        <p:nvPicPr>
          <p:cNvPr id="275" name="Picture 274" descr="18911"/>
          <p:cNvPicPr>
            <a:picLocks noChangeAspect="1"/>
          </p:cNvPicPr>
          <p:nvPr/>
        </p:nvPicPr>
        <p:blipFill>
          <a:blip r:embed="rId8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7022" y="20726685"/>
            <a:ext cx="784445" cy="957253"/>
          </a:xfrm>
          <a:prstGeom prst="rect">
            <a:avLst/>
          </a:prstGeom>
        </p:spPr>
      </p:pic>
      <p:graphicFrame>
        <p:nvGraphicFramePr>
          <p:cNvPr id="276" name="Table 275"/>
          <p:cNvGraphicFramePr>
            <a:graphicFrameLocks noGrp="1"/>
          </p:cNvGraphicFramePr>
          <p:nvPr/>
        </p:nvGraphicFramePr>
        <p:xfrm>
          <a:off x="48594713" y="19997206"/>
          <a:ext cx="863600" cy="6963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20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effectLst/>
                        </a:rPr>
                        <a:t>PHỤNG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1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ST: 16409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1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0796918662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7" name="Table 276"/>
          <p:cNvGraphicFramePr>
            <a:graphicFrameLocks noGrp="1"/>
          </p:cNvGraphicFramePr>
          <p:nvPr/>
        </p:nvGraphicFramePr>
        <p:xfrm>
          <a:off x="49502721" y="19983962"/>
          <a:ext cx="965200" cy="64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300" b="1" u="none" strike="noStrike">
                          <a:effectLst/>
                        </a:rPr>
                        <a:t>CƯỜNG</a:t>
                      </a:r>
                      <a:endParaRPr lang="vi-VN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>
                          <a:effectLst/>
                        </a:rPr>
                        <a:t>ST: 8876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0939699025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8" name="Table 277"/>
          <p:cNvGraphicFramePr>
            <a:graphicFrameLocks noGrp="1"/>
          </p:cNvGraphicFramePr>
          <p:nvPr/>
        </p:nvGraphicFramePr>
        <p:xfrm>
          <a:off x="48571585" y="21695384"/>
          <a:ext cx="8763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effectLst/>
                        </a:rPr>
                        <a:t>SANG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ST: 18911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0947800998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79" name="Picture 278"/>
          <p:cNvPicPr>
            <a:picLocks noChangeAspect="1"/>
          </p:cNvPicPr>
          <p:nvPr/>
        </p:nvPicPr>
        <p:blipFill>
          <a:blip r:embed="rId8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1428" y="20726685"/>
            <a:ext cx="828829" cy="964005"/>
          </a:xfrm>
          <a:prstGeom prst="rect">
            <a:avLst/>
          </a:prstGeom>
        </p:spPr>
      </p:pic>
      <p:graphicFrame>
        <p:nvGraphicFramePr>
          <p:cNvPr id="280" name="Table 279"/>
          <p:cNvGraphicFramePr>
            <a:graphicFrameLocks noGrp="1"/>
          </p:cNvGraphicFramePr>
          <p:nvPr/>
        </p:nvGraphicFramePr>
        <p:xfrm>
          <a:off x="49502695" y="21652865"/>
          <a:ext cx="1023620" cy="6755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3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NGỌC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8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ST: 5432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8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0937 848 977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3" name="Rectangle 8"/>
          <p:cNvSpPr/>
          <p:nvPr/>
        </p:nvSpPr>
        <p:spPr>
          <a:xfrm>
            <a:off x="48828754" y="24450350"/>
            <a:ext cx="14067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smtClean="0"/>
              <a:t>Đi ca Cán Cao Su</a:t>
            </a:r>
          </a:p>
          <a:p>
            <a:pPr algn="ctr"/>
            <a:r>
              <a:rPr lang="zh-CN" altLang="en-US" sz="1400" b="1"/>
              <a:t>大車</a:t>
            </a:r>
            <a:r>
              <a:rPr lang="zh-CN" altLang="en-US" sz="1400" b="1" smtClean="0"/>
              <a:t>廠輪班</a:t>
            </a:r>
            <a:endParaRPr lang="en-US" sz="1400" b="1"/>
          </a:p>
        </p:txBody>
      </p:sp>
      <p:pic>
        <p:nvPicPr>
          <p:cNvPr id="284" name="Picture 283"/>
          <p:cNvPicPr>
            <a:picLocks noChangeAspect="1"/>
          </p:cNvPicPr>
          <p:nvPr/>
        </p:nvPicPr>
        <p:blipFill>
          <a:blip r:embed="rId8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1377" y="22914741"/>
            <a:ext cx="715645" cy="796925"/>
          </a:xfrm>
          <a:prstGeom prst="rect">
            <a:avLst/>
          </a:prstGeom>
        </p:spPr>
      </p:pic>
      <p:pic>
        <p:nvPicPr>
          <p:cNvPr id="285" name="Picture 284" descr="18105"/>
          <p:cNvPicPr>
            <a:picLocks noChangeAspect="1"/>
          </p:cNvPicPr>
          <p:nvPr/>
        </p:nvPicPr>
        <p:blipFill>
          <a:blip r:embed="rId8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5192" y="22887744"/>
            <a:ext cx="787367" cy="798187"/>
          </a:xfrm>
          <a:prstGeom prst="rect">
            <a:avLst/>
          </a:prstGeom>
        </p:spPr>
      </p:pic>
      <p:graphicFrame>
        <p:nvGraphicFramePr>
          <p:cNvPr id="286" name="Table 285"/>
          <p:cNvGraphicFramePr>
            <a:graphicFrameLocks noGrp="1"/>
          </p:cNvGraphicFramePr>
          <p:nvPr/>
        </p:nvGraphicFramePr>
        <p:xfrm>
          <a:off x="48402933" y="23669269"/>
          <a:ext cx="1114179" cy="6422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4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07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effectLst/>
                        </a:rPr>
                        <a:t>TÚ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4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ST: 18105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4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0939438306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7" name="Table 286"/>
          <p:cNvGraphicFramePr>
            <a:graphicFrameLocks noGrp="1"/>
          </p:cNvGraphicFramePr>
          <p:nvPr/>
        </p:nvGraphicFramePr>
        <p:xfrm>
          <a:off x="49556598" y="23709126"/>
          <a:ext cx="1005423" cy="617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54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86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SÔ ĐA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6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8021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6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0358452414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9" name="Rectangle 9"/>
          <p:cNvSpPr/>
          <p:nvPr/>
        </p:nvSpPr>
        <p:spPr>
          <a:xfrm>
            <a:off x="49657798" y="27211330"/>
            <a:ext cx="10081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smtClean="0"/>
              <a:t>Vòng ngoài</a:t>
            </a:r>
          </a:p>
          <a:p>
            <a:pPr algn="ctr"/>
            <a:r>
              <a:rPr lang="zh-CN" altLang="en-US" sz="1400" b="1"/>
              <a:t>外圍</a:t>
            </a:r>
            <a:endParaRPr lang="en-US" sz="1400" b="1"/>
          </a:p>
        </p:txBody>
      </p:sp>
      <p:pic>
        <p:nvPicPr>
          <p:cNvPr id="290" name="Picture 289"/>
          <p:cNvPicPr>
            <a:picLocks noChangeAspect="1"/>
          </p:cNvPicPr>
          <p:nvPr/>
        </p:nvPicPr>
        <p:blipFill>
          <a:blip r:embed="rId9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3328" y="25460105"/>
            <a:ext cx="812498" cy="931218"/>
          </a:xfrm>
          <a:prstGeom prst="rect">
            <a:avLst/>
          </a:prstGeom>
        </p:spPr>
      </p:pic>
      <p:graphicFrame>
        <p:nvGraphicFramePr>
          <p:cNvPr id="291" name="Table 290"/>
          <p:cNvGraphicFramePr>
            <a:graphicFrameLocks noGrp="1"/>
          </p:cNvGraphicFramePr>
          <p:nvPr/>
        </p:nvGraphicFramePr>
        <p:xfrm>
          <a:off x="48372635" y="26368719"/>
          <a:ext cx="1053826" cy="632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3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H.TÂN 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16156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1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0943858738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92" name="Picture 291"/>
          <p:cNvPicPr>
            <a:picLocks noChangeAspect="1"/>
          </p:cNvPicPr>
          <p:nvPr/>
        </p:nvPicPr>
        <p:blipFill>
          <a:blip r:embed="rId9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2147" y="25596061"/>
            <a:ext cx="799465" cy="852120"/>
          </a:xfrm>
          <a:prstGeom prst="rect">
            <a:avLst/>
          </a:prstGeom>
        </p:spPr>
      </p:pic>
      <p:graphicFrame>
        <p:nvGraphicFramePr>
          <p:cNvPr id="293" name="Table 292"/>
          <p:cNvGraphicFramePr>
            <a:graphicFrameLocks noGrp="1"/>
          </p:cNvGraphicFramePr>
          <p:nvPr/>
        </p:nvGraphicFramePr>
        <p:xfrm>
          <a:off x="49610396" y="26448181"/>
          <a:ext cx="1106785" cy="64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6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effectLst/>
                        </a:rPr>
                        <a:t>TÂN 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ST: 9810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0763 253 556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4" name="Rectangle 55"/>
          <p:cNvSpPr/>
          <p:nvPr/>
        </p:nvSpPr>
        <p:spPr>
          <a:xfrm>
            <a:off x="47952068" y="27142455"/>
            <a:ext cx="184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smtClean="0"/>
              <a:t>MÁY NGHIỀN</a:t>
            </a:r>
          </a:p>
          <a:p>
            <a:pPr algn="ctr"/>
            <a:r>
              <a:rPr lang="zh-CN" altLang="en-US" sz="1200" b="1" smtClean="0"/>
              <a:t>磨粉机</a:t>
            </a:r>
            <a:endParaRPr lang="en-US" sz="1200" b="1"/>
          </a:p>
        </p:txBody>
      </p:sp>
      <p:sp>
        <p:nvSpPr>
          <p:cNvPr id="295" name="Rectangle 4"/>
          <p:cNvSpPr/>
          <p:nvPr/>
        </p:nvSpPr>
        <p:spPr>
          <a:xfrm>
            <a:off x="31681063" y="24040585"/>
            <a:ext cx="217838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smtClean="0"/>
              <a:t>Chuyền 4</a:t>
            </a:r>
            <a:r>
              <a:rPr lang="zh-CN" altLang="en-US" sz="1400" b="1" smtClean="0"/>
              <a:t>线</a:t>
            </a:r>
            <a:r>
              <a:rPr lang="en-US" sz="1400" b="1" smtClean="0"/>
              <a:t>– 16</a:t>
            </a:r>
            <a:r>
              <a:rPr lang="zh-CN" altLang="en-US" sz="1400" b="1" smtClean="0"/>
              <a:t>线</a:t>
            </a:r>
            <a:endParaRPr lang="en-US" sz="1400" b="1" smtClean="0"/>
          </a:p>
          <a:p>
            <a:pPr algn="ctr"/>
            <a:r>
              <a:rPr lang="en-US" sz="1400" b="1" smtClean="0"/>
              <a:t>Mài đế 2 </a:t>
            </a:r>
            <a:r>
              <a:rPr lang="zh-CN" altLang="en-US" sz="1400" b="1" smtClean="0"/>
              <a:t>打粗</a:t>
            </a:r>
            <a:r>
              <a:rPr lang="en-US" altLang="zh-CN" sz="1400" b="1" smtClean="0"/>
              <a:t>2</a:t>
            </a:r>
            <a:endParaRPr lang="en-US" sz="1400" b="1" smtClean="0"/>
          </a:p>
          <a:p>
            <a:pPr algn="ctr"/>
            <a:r>
              <a:rPr lang="en-US" sz="1400" b="1" smtClean="0"/>
              <a:t>Phòng keo </a:t>
            </a:r>
            <a:r>
              <a:rPr lang="zh-CN" altLang="en-US" sz="1400" b="1" smtClean="0"/>
              <a:t>胶房</a:t>
            </a:r>
            <a:endParaRPr lang="en-US" sz="1400" b="1" smtClean="0"/>
          </a:p>
        </p:txBody>
      </p:sp>
      <p:sp>
        <p:nvSpPr>
          <p:cNvPr id="296" name="Rectangle 6"/>
          <p:cNvSpPr/>
          <p:nvPr/>
        </p:nvSpPr>
        <p:spPr>
          <a:xfrm>
            <a:off x="31694499" y="20817632"/>
            <a:ext cx="25099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 smtClean="0"/>
              <a:t>Rửa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đế</a:t>
            </a:r>
            <a:r>
              <a:rPr lang="en-US" sz="1400" b="1" dirty="0" smtClean="0"/>
              <a:t> 1 – 9 + UV </a:t>
            </a:r>
            <a:r>
              <a:rPr lang="zh-CN" altLang="en-US" sz="1400" b="1" dirty="0" smtClean="0"/>
              <a:t>水洗机</a:t>
            </a:r>
            <a:r>
              <a:rPr lang="en-US" altLang="zh-CN" sz="1400" b="1" dirty="0" smtClean="0"/>
              <a:t>1-9+ UV</a:t>
            </a:r>
            <a:r>
              <a:rPr lang="zh-CN" altLang="en-US" sz="1400" b="1" dirty="0" smtClean="0"/>
              <a:t>线</a:t>
            </a:r>
            <a:endParaRPr lang="en-US" sz="1400" b="1" dirty="0" smtClean="0"/>
          </a:p>
          <a:p>
            <a:pPr algn="ctr"/>
            <a:r>
              <a:rPr lang="en-US" sz="1400" b="1" dirty="0" err="1" smtClean="0"/>
              <a:t>Mài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đế</a:t>
            </a:r>
            <a:r>
              <a:rPr lang="en-US" sz="1400" b="1" dirty="0" smtClean="0"/>
              <a:t> 1 </a:t>
            </a:r>
            <a:r>
              <a:rPr lang="zh-CN" altLang="en-US" sz="1400" b="1" dirty="0" smtClean="0"/>
              <a:t>打粗</a:t>
            </a:r>
            <a:r>
              <a:rPr lang="en-US" altLang="zh-CN" sz="1400" b="1" dirty="0" smtClean="0"/>
              <a:t>1</a:t>
            </a:r>
            <a:endParaRPr lang="en-US" sz="1400" b="1" dirty="0" smtClean="0"/>
          </a:p>
          <a:p>
            <a:pPr algn="ctr"/>
            <a:r>
              <a:rPr lang="en-US" sz="1400" b="1" dirty="0" err="1" smtClean="0"/>
              <a:t>Chuyền</a:t>
            </a:r>
            <a:r>
              <a:rPr lang="en-US" sz="1400" b="1" dirty="0" smtClean="0"/>
              <a:t> 1</a:t>
            </a:r>
            <a:r>
              <a:rPr lang="zh-CN" altLang="en-US" sz="1400" b="1" dirty="0" smtClean="0"/>
              <a:t>线</a:t>
            </a:r>
            <a:r>
              <a:rPr lang="en-US" sz="1400" b="1" dirty="0" smtClean="0"/>
              <a:t>-3</a:t>
            </a:r>
            <a:r>
              <a:rPr lang="zh-CN" altLang="en-US" sz="1400" b="1" dirty="0" smtClean="0"/>
              <a:t>线</a:t>
            </a:r>
            <a:endParaRPr lang="en-US" sz="1400" b="1" dirty="0" smtClean="0"/>
          </a:p>
        </p:txBody>
      </p:sp>
      <p:sp>
        <p:nvSpPr>
          <p:cNvPr id="297" name="Rectangle 7"/>
          <p:cNvSpPr/>
          <p:nvPr/>
        </p:nvSpPr>
        <p:spPr>
          <a:xfrm>
            <a:off x="31913261" y="26818459"/>
            <a:ext cx="16525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smtClean="0"/>
              <a:t>Kho Đế, Vòng Ngoài</a:t>
            </a:r>
          </a:p>
          <a:p>
            <a:pPr algn="ctr"/>
            <a:r>
              <a:rPr lang="zh-CN" altLang="en-US" sz="1400" b="1"/>
              <a:t>底</a:t>
            </a:r>
            <a:r>
              <a:rPr lang="zh-CN" altLang="en-US" sz="1400" b="1" smtClean="0"/>
              <a:t>倉庫，外圍</a:t>
            </a:r>
            <a:endParaRPr lang="en-US" sz="1400" b="1"/>
          </a:p>
        </p:txBody>
      </p:sp>
      <p:graphicFrame>
        <p:nvGraphicFramePr>
          <p:cNvPr id="298" name="Table 297"/>
          <p:cNvGraphicFramePr>
            <a:graphicFrameLocks noGrp="1"/>
          </p:cNvGraphicFramePr>
          <p:nvPr/>
        </p:nvGraphicFramePr>
        <p:xfrm>
          <a:off x="32179577" y="23317536"/>
          <a:ext cx="12573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TÙNG 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16097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0939 971 469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99" name="Picture 298"/>
          <p:cNvPicPr>
            <a:picLocks noChangeAspect="1"/>
          </p:cNvPicPr>
          <p:nvPr/>
        </p:nvPicPr>
        <p:blipFill>
          <a:blip r:embed="rId9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4998" y="22157417"/>
            <a:ext cx="907781" cy="1160119"/>
          </a:xfrm>
          <a:prstGeom prst="rect">
            <a:avLst/>
          </a:prstGeom>
        </p:spPr>
      </p:pic>
      <p:pic>
        <p:nvPicPr>
          <p:cNvPr id="300" name="Picture 299" descr="18912"/>
          <p:cNvPicPr>
            <a:picLocks noChangeAspect="1"/>
          </p:cNvPicPr>
          <p:nvPr/>
        </p:nvPicPr>
        <p:blipFill>
          <a:blip r:embed="rId9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3147" y="24855532"/>
            <a:ext cx="890358" cy="1114322"/>
          </a:xfrm>
          <a:prstGeom prst="rect">
            <a:avLst/>
          </a:prstGeom>
        </p:spPr>
      </p:pic>
      <p:graphicFrame>
        <p:nvGraphicFramePr>
          <p:cNvPr id="301" name="Table 300"/>
          <p:cNvGraphicFramePr>
            <a:graphicFrameLocks noGrp="1"/>
          </p:cNvGraphicFramePr>
          <p:nvPr/>
        </p:nvGraphicFramePr>
        <p:xfrm>
          <a:off x="32140008" y="25969854"/>
          <a:ext cx="1199074" cy="7621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9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NGUYÊN 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18912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0939 434 177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02" name="Picture 301" descr="HÌNH "/>
          <p:cNvPicPr>
            <a:picLocks noChangeAspect="1"/>
          </p:cNvPicPr>
          <p:nvPr/>
        </p:nvPicPr>
        <p:blipFill>
          <a:blip r:embed="rId9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65" t="34800" r="18547" b="24309"/>
          <a:stretch>
            <a:fillRect/>
          </a:stretch>
        </p:blipFill>
        <p:spPr>
          <a:xfrm>
            <a:off x="32236552" y="18990220"/>
            <a:ext cx="897327" cy="1125740"/>
          </a:xfrm>
          <a:prstGeom prst="rect">
            <a:avLst/>
          </a:prstGeom>
        </p:spPr>
      </p:pic>
      <p:graphicFrame>
        <p:nvGraphicFramePr>
          <p:cNvPr id="303" name="Table 302"/>
          <p:cNvGraphicFramePr>
            <a:graphicFrameLocks noGrp="1"/>
          </p:cNvGraphicFramePr>
          <p:nvPr/>
        </p:nvGraphicFramePr>
        <p:xfrm>
          <a:off x="32079853" y="20096619"/>
          <a:ext cx="1193800" cy="65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NHỰT 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ST: 43011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0387 968 752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8" name="Rectangle 22"/>
          <p:cNvSpPr/>
          <p:nvPr/>
        </p:nvSpPr>
        <p:spPr>
          <a:xfrm>
            <a:off x="32434311" y="16878153"/>
            <a:ext cx="50863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/>
              <a:t>R2</a:t>
            </a:r>
          </a:p>
        </p:txBody>
      </p:sp>
      <p:cxnSp>
        <p:nvCxnSpPr>
          <p:cNvPr id="309" name="Elbow Connector 308"/>
          <p:cNvCxnSpPr>
            <a:stCxn id="200" idx="2"/>
            <a:endCxn id="308" idx="0"/>
          </p:cNvCxnSpPr>
          <p:nvPr/>
        </p:nvCxnSpPr>
        <p:spPr>
          <a:xfrm rot="16200000" flipH="1">
            <a:off x="31837796" y="16027319"/>
            <a:ext cx="322347" cy="137931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ctangle 22"/>
          <p:cNvSpPr/>
          <p:nvPr/>
        </p:nvSpPr>
        <p:spPr>
          <a:xfrm>
            <a:off x="30058141" y="16878153"/>
            <a:ext cx="36766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/>
              <a:t>A</a:t>
            </a:r>
          </a:p>
        </p:txBody>
      </p:sp>
      <p:cxnSp>
        <p:nvCxnSpPr>
          <p:cNvPr id="311" name="Elbow Connector 310"/>
          <p:cNvCxnSpPr>
            <a:stCxn id="200" idx="2"/>
            <a:endCxn id="310" idx="0"/>
          </p:cNvCxnSpPr>
          <p:nvPr/>
        </p:nvCxnSpPr>
        <p:spPr>
          <a:xfrm rot="5400000">
            <a:off x="30614469" y="16183311"/>
            <a:ext cx="322347" cy="106733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Rectangle 22"/>
          <p:cNvSpPr/>
          <p:nvPr/>
        </p:nvSpPr>
        <p:spPr>
          <a:xfrm>
            <a:off x="44922856" y="16878153"/>
            <a:ext cx="37528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/>
              <a:t>D</a:t>
            </a:r>
          </a:p>
        </p:txBody>
      </p:sp>
      <p:cxnSp>
        <p:nvCxnSpPr>
          <p:cNvPr id="313" name="Elbow Connector 312"/>
          <p:cNvCxnSpPr>
            <a:stCxn id="271" idx="2"/>
            <a:endCxn id="312" idx="0"/>
          </p:cNvCxnSpPr>
          <p:nvPr/>
        </p:nvCxnSpPr>
        <p:spPr>
          <a:xfrm rot="5400000">
            <a:off x="44955481" y="16710518"/>
            <a:ext cx="322654" cy="1261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Elbow Connector 313"/>
          <p:cNvCxnSpPr>
            <a:stCxn id="312" idx="2"/>
            <a:endCxn id="242" idx="0"/>
          </p:cNvCxnSpPr>
          <p:nvPr/>
        </p:nvCxnSpPr>
        <p:spPr>
          <a:xfrm rot="5400000">
            <a:off x="43901360" y="17857470"/>
            <a:ext cx="1728470" cy="6908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312" idx="2"/>
            <a:endCxn id="243" idx="0"/>
          </p:cNvCxnSpPr>
          <p:nvPr/>
        </p:nvCxnSpPr>
        <p:spPr>
          <a:xfrm rot="5400000" flipV="1">
            <a:off x="44607163" y="17842548"/>
            <a:ext cx="1807845" cy="800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Elbow Connector 315"/>
          <p:cNvCxnSpPr>
            <a:stCxn id="308" idx="2"/>
            <a:endCxn id="302" idx="0"/>
          </p:cNvCxnSpPr>
          <p:nvPr/>
        </p:nvCxnSpPr>
        <p:spPr>
          <a:xfrm rot="5400000">
            <a:off x="31861443" y="18162588"/>
            <a:ext cx="1651635" cy="381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Elbow Connector 316"/>
          <p:cNvCxnSpPr>
            <a:stCxn id="310" idx="2"/>
            <a:endCxn id="174" idx="0"/>
          </p:cNvCxnSpPr>
          <p:nvPr/>
        </p:nvCxnSpPr>
        <p:spPr>
          <a:xfrm rot="5400000">
            <a:off x="29131578" y="17980343"/>
            <a:ext cx="1752600" cy="469265"/>
          </a:xfrm>
          <a:prstGeom prst="bentConnector3">
            <a:avLst>
              <a:gd name="adj1" fmla="val 4998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Elbow Connector 317"/>
          <p:cNvCxnSpPr>
            <a:stCxn id="310" idx="2"/>
            <a:endCxn id="175" idx="0"/>
          </p:cNvCxnSpPr>
          <p:nvPr/>
        </p:nvCxnSpPr>
        <p:spPr>
          <a:xfrm rot="5400000" flipV="1">
            <a:off x="29604970" y="17974945"/>
            <a:ext cx="1751330" cy="478155"/>
          </a:xfrm>
          <a:prstGeom prst="bentConnector3">
            <a:avLst>
              <a:gd name="adj1" fmla="val 4998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Rectangle 22"/>
          <p:cNvSpPr/>
          <p:nvPr/>
        </p:nvSpPr>
        <p:spPr>
          <a:xfrm>
            <a:off x="35505171" y="16878153"/>
            <a:ext cx="35369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/>
              <a:t>B</a:t>
            </a:r>
          </a:p>
        </p:txBody>
      </p:sp>
      <p:sp>
        <p:nvSpPr>
          <p:cNvPr id="320" name="Rectangle 22"/>
          <p:cNvSpPr/>
          <p:nvPr/>
        </p:nvSpPr>
        <p:spPr>
          <a:xfrm>
            <a:off x="38545138" y="16878153"/>
            <a:ext cx="348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C</a:t>
            </a:r>
            <a:endParaRPr lang="en-US" sz="2400" b="1" dirty="0"/>
          </a:p>
        </p:txBody>
      </p:sp>
      <p:sp>
        <p:nvSpPr>
          <p:cNvPr id="321" name="Rectangle 22"/>
          <p:cNvSpPr/>
          <p:nvPr/>
        </p:nvSpPr>
        <p:spPr>
          <a:xfrm>
            <a:off x="41820564" y="16878153"/>
            <a:ext cx="33147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/>
              <a:t>E</a:t>
            </a:r>
          </a:p>
        </p:txBody>
      </p:sp>
      <p:pic>
        <p:nvPicPr>
          <p:cNvPr id="324" name="Picture 323"/>
          <p:cNvPicPr>
            <a:picLocks noChangeAspect="1"/>
          </p:cNvPicPr>
          <p:nvPr/>
        </p:nvPicPr>
        <p:blipFill>
          <a:blip r:embed="rId9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5976" y="14457045"/>
            <a:ext cx="988060" cy="1162685"/>
          </a:xfrm>
          <a:prstGeom prst="rect">
            <a:avLst/>
          </a:prstGeom>
        </p:spPr>
      </p:pic>
      <p:graphicFrame>
        <p:nvGraphicFramePr>
          <p:cNvPr id="325" name="Table 324"/>
          <p:cNvGraphicFramePr>
            <a:graphicFrameLocks noGrp="1"/>
          </p:cNvGraphicFramePr>
          <p:nvPr/>
        </p:nvGraphicFramePr>
        <p:xfrm>
          <a:off x="37366281" y="15300960"/>
          <a:ext cx="3090459" cy="1254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90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7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HUỲNH THANH TIỀN (ST: 2010</a:t>
                      </a:r>
                      <a:r>
                        <a:rPr lang="en-US" sz="1400" b="1" u="none" strike="noStrike" smtClean="0">
                          <a:effectLst/>
                        </a:rPr>
                        <a:t>)</a:t>
                      </a:r>
                      <a:r>
                        <a:rPr lang="en-US" sz="1400" b="1" u="none" strike="noStrike" baseline="0" smtClean="0">
                          <a:effectLst/>
                        </a:rPr>
                        <a:t> </a:t>
                      </a:r>
                      <a:r>
                        <a:rPr lang="zh-CN" altLang="en-US" sz="1400" b="1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阿錢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105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vi-VN" sz="1400" b="1" u="none" strike="noStrike" dirty="0" smtClean="0">
                          <a:effectLst/>
                        </a:rPr>
                        <a:t>TỔ TRƯỞNG</a:t>
                      </a:r>
                      <a:r>
                        <a:rPr lang="en-US" sz="1400" b="1" u="none" strike="noStrike" dirty="0" smtClean="0">
                          <a:effectLst/>
                        </a:rPr>
                        <a:t> </a:t>
                      </a:r>
                      <a:r>
                        <a:rPr lang="vi-VN" sz="1300" b="1" u="none" strike="noStrike" dirty="0" smtClean="0">
                          <a:effectLst/>
                        </a:rPr>
                        <a:t>PHỤ </a:t>
                      </a:r>
                      <a:r>
                        <a:rPr lang="vi-VN" sz="1300" b="1" u="none" strike="noStrike" dirty="0">
                          <a:effectLst/>
                        </a:rPr>
                        <a:t>TRÁCH </a:t>
                      </a:r>
                      <a:r>
                        <a:rPr lang="vi-VN" sz="1300" b="1" u="none" strike="noStrike" dirty="0" smtClean="0">
                          <a:effectLst/>
                        </a:rPr>
                        <a:t>XƯỞNG</a:t>
                      </a:r>
                      <a:r>
                        <a:rPr lang="en-US" sz="1600" b="1" u="none" strike="noStrike" baseline="0" dirty="0" smtClean="0">
                          <a:effectLst/>
                        </a:rPr>
                        <a:t> B,C,E</a:t>
                      </a:r>
                      <a:endParaRPr lang="vi-V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36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smtClean="0">
                          <a:effectLst/>
                        </a:rPr>
                        <a:t>组</a:t>
                      </a:r>
                      <a:r>
                        <a:rPr lang="zh-CN" altLang="en-US" sz="1300" b="1" u="none" strike="noStrike">
                          <a:effectLst/>
                        </a:rPr>
                        <a:t>长负责</a:t>
                      </a:r>
                      <a:r>
                        <a:rPr lang="en-US" altLang="zh-CN" sz="1300" b="1" u="none" strike="noStrike">
                          <a:effectLst/>
                        </a:rPr>
                        <a:t>B</a:t>
                      </a:r>
                      <a:r>
                        <a:rPr lang="zh-CN" altLang="en-US" sz="1300" b="1" u="none" strike="noStrike">
                          <a:effectLst/>
                        </a:rPr>
                        <a:t>栋</a:t>
                      </a:r>
                      <a:endParaRPr lang="zh-CN" alt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effectLst/>
                        </a:rPr>
                        <a:t>手机：</a:t>
                      </a:r>
                      <a:r>
                        <a:rPr lang="en-US" altLang="zh-CN" sz="1300" b="1" u="none" strike="noStrike" dirty="0">
                          <a:effectLst/>
                        </a:rPr>
                        <a:t>0939 304 403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327" name="Elbow Connector 326"/>
          <p:cNvCxnSpPr>
            <a:stCxn id="325" idx="2"/>
            <a:endCxn id="321" idx="0"/>
          </p:cNvCxnSpPr>
          <p:nvPr/>
        </p:nvCxnSpPr>
        <p:spPr>
          <a:xfrm rot="16200000" flipH="1">
            <a:off x="40287688" y="15179541"/>
            <a:ext cx="322433" cy="307478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Elbow Connector 328"/>
          <p:cNvCxnSpPr>
            <a:stCxn id="325" idx="2"/>
            <a:endCxn id="319" idx="0"/>
          </p:cNvCxnSpPr>
          <p:nvPr/>
        </p:nvCxnSpPr>
        <p:spPr>
          <a:xfrm rot="5400000">
            <a:off x="37135549" y="15102191"/>
            <a:ext cx="322433" cy="322949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Elbow Connector 329"/>
          <p:cNvCxnSpPr>
            <a:stCxn id="321" idx="2"/>
            <a:endCxn id="238" idx="0"/>
          </p:cNvCxnSpPr>
          <p:nvPr/>
        </p:nvCxnSpPr>
        <p:spPr>
          <a:xfrm rot="5400000">
            <a:off x="40819705" y="17902555"/>
            <a:ext cx="1730375" cy="602615"/>
          </a:xfrm>
          <a:prstGeom prst="bentConnector3">
            <a:avLst>
              <a:gd name="adj1" fmla="val 5001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Elbow Connector 330"/>
          <p:cNvCxnSpPr>
            <a:stCxn id="321" idx="2"/>
            <a:endCxn id="240" idx="0"/>
          </p:cNvCxnSpPr>
          <p:nvPr/>
        </p:nvCxnSpPr>
        <p:spPr>
          <a:xfrm rot="5400000" flipV="1">
            <a:off x="41391205" y="17933670"/>
            <a:ext cx="1740535" cy="550545"/>
          </a:xfrm>
          <a:prstGeom prst="bentConnector3">
            <a:avLst>
              <a:gd name="adj1" fmla="val 5001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Elbow Connector 331"/>
          <p:cNvCxnSpPr>
            <a:stCxn id="320" idx="2"/>
            <a:endCxn id="215" idx="0"/>
          </p:cNvCxnSpPr>
          <p:nvPr/>
        </p:nvCxnSpPr>
        <p:spPr>
          <a:xfrm rot="16200000" flipH="1">
            <a:off x="38176339" y="17882703"/>
            <a:ext cx="1797687" cy="71191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Elbow Connector 332"/>
          <p:cNvCxnSpPr>
            <a:stCxn id="320" idx="2"/>
            <a:endCxn id="214" idx="0"/>
          </p:cNvCxnSpPr>
          <p:nvPr/>
        </p:nvCxnSpPr>
        <p:spPr>
          <a:xfrm rot="5400000">
            <a:off x="37610474" y="17953824"/>
            <a:ext cx="1722757" cy="4947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Elbow Connector 333"/>
          <p:cNvCxnSpPr>
            <a:stCxn id="319" idx="2"/>
            <a:endCxn id="212" idx="0"/>
          </p:cNvCxnSpPr>
          <p:nvPr/>
        </p:nvCxnSpPr>
        <p:spPr>
          <a:xfrm rot="5400000" flipV="1">
            <a:off x="35162173" y="17859058"/>
            <a:ext cx="1737995" cy="6972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Elbow Connector 334"/>
          <p:cNvCxnSpPr>
            <a:stCxn id="319" idx="2"/>
            <a:endCxn id="204" idx="0"/>
          </p:cNvCxnSpPr>
          <p:nvPr/>
        </p:nvCxnSpPr>
        <p:spPr>
          <a:xfrm rot="5400000">
            <a:off x="34603373" y="17996218"/>
            <a:ext cx="1736725" cy="4216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6" name="Picture 335"/>
          <p:cNvPicPr>
            <a:picLocks noChangeAspect="1"/>
          </p:cNvPicPr>
          <p:nvPr/>
        </p:nvPicPr>
        <p:blipFill>
          <a:blip r:embed="rId9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5036" y="8898890"/>
            <a:ext cx="1067880" cy="1130262"/>
          </a:xfrm>
          <a:prstGeom prst="rect">
            <a:avLst/>
          </a:prstGeom>
        </p:spPr>
      </p:pic>
      <p:graphicFrame>
        <p:nvGraphicFramePr>
          <p:cNvPr id="337" name="Table 336"/>
          <p:cNvGraphicFramePr>
            <a:graphicFrameLocks noGrp="1"/>
          </p:cNvGraphicFramePr>
          <p:nvPr/>
        </p:nvGraphicFramePr>
        <p:xfrm>
          <a:off x="47989661" y="10029190"/>
          <a:ext cx="2728260" cy="10045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28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62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TRẦN MINH KHẢI (ST: 1443</a:t>
                      </a:r>
                      <a:r>
                        <a:rPr lang="en-US" sz="1200" b="1" u="none" strike="noStrike" smtClean="0">
                          <a:effectLst/>
                        </a:rPr>
                        <a:t>) </a:t>
                      </a:r>
                      <a:r>
                        <a:rPr lang="zh-TW" altLang="en-US" sz="1200" b="1" u="none" strike="noStrike" smtClean="0">
                          <a:effectLst/>
                        </a:rPr>
                        <a:t>阿凯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1" u="none" strike="noStrike" smtClean="0">
                          <a:effectLst/>
                        </a:rPr>
                        <a:t>PHÓ </a:t>
                      </a:r>
                      <a:r>
                        <a:rPr lang="vi-VN" sz="1200" b="1" u="none" strike="noStrike" smtClean="0">
                          <a:effectLst/>
                        </a:rPr>
                        <a:t>NGÀNH</a:t>
                      </a:r>
                      <a:r>
                        <a:rPr lang="en-US" sz="1200" b="1" u="none" strike="noStrike" smtClean="0">
                          <a:effectLst/>
                        </a:rPr>
                        <a:t> </a:t>
                      </a:r>
                      <a:r>
                        <a:rPr lang="zh-TW" altLang="en-US" sz="1200" b="1" u="none" strike="noStrike" smtClean="0">
                          <a:effectLst/>
                        </a:rPr>
                        <a:t>副课长</a:t>
                      </a:r>
                      <a:endParaRPr lang="zh-TW" altLang="en-US" sz="1200" b="1" i="0" u="none" strike="noStrike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fontAlgn="ctr"/>
                      <a:r>
                        <a:rPr lang="vi-VN" sz="1200" b="1" u="none" strike="noStrike" smtClean="0">
                          <a:effectLst/>
                        </a:rPr>
                        <a:t>PHỤ </a:t>
                      </a:r>
                      <a:r>
                        <a:rPr lang="vi-VN" sz="1200" b="1" u="none" strike="noStrike">
                          <a:effectLst/>
                        </a:rPr>
                        <a:t>TRÁCH XƯỞNG R1</a:t>
                      </a:r>
                      <a:endParaRPr lang="vi-V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9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effectLst/>
                        </a:rPr>
                        <a:t>组长负责</a:t>
                      </a:r>
                      <a:r>
                        <a:rPr lang="en-US" sz="1200" b="1" u="none" strike="noStrike">
                          <a:effectLst/>
                        </a:rPr>
                        <a:t>R1</a:t>
                      </a:r>
                      <a:r>
                        <a:rPr lang="zh-CN" altLang="en-US" sz="1200" b="1" u="none" strike="noStrike">
                          <a:effectLst/>
                        </a:rPr>
                        <a:t>栋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9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effectLst/>
                        </a:rPr>
                        <a:t>手机： </a:t>
                      </a:r>
                      <a:r>
                        <a:rPr lang="en-US" altLang="zh-CN" sz="1200" b="1" u="none" strike="noStrike">
                          <a:effectLst/>
                        </a:rPr>
                        <a:t>0909 979 264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8" name="Rectangle 22"/>
          <p:cNvSpPr/>
          <p:nvPr/>
        </p:nvSpPr>
        <p:spPr>
          <a:xfrm>
            <a:off x="49114491" y="17492833"/>
            <a:ext cx="50863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/>
              <a:t>R1</a:t>
            </a:r>
          </a:p>
        </p:txBody>
      </p:sp>
      <p:cxnSp>
        <p:nvCxnSpPr>
          <p:cNvPr id="339" name="Elbow Connector 338"/>
          <p:cNvCxnSpPr>
            <a:stCxn id="338" idx="2"/>
            <a:endCxn id="273" idx="0"/>
          </p:cNvCxnSpPr>
          <p:nvPr/>
        </p:nvCxnSpPr>
        <p:spPr>
          <a:xfrm rot="5400000">
            <a:off x="48560990" y="18427065"/>
            <a:ext cx="1282065" cy="334645"/>
          </a:xfrm>
          <a:prstGeom prst="bentConnector3">
            <a:avLst>
              <a:gd name="adj1" fmla="val 5002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Elbow Connector 339"/>
          <p:cNvCxnSpPr>
            <a:stCxn id="338" idx="2"/>
            <a:endCxn id="274" idx="0"/>
          </p:cNvCxnSpPr>
          <p:nvPr/>
        </p:nvCxnSpPr>
        <p:spPr>
          <a:xfrm rot="5400000" flipV="1">
            <a:off x="49048353" y="18274348"/>
            <a:ext cx="1257935" cy="6159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Rectangle 22"/>
          <p:cNvSpPr/>
          <p:nvPr/>
        </p:nvSpPr>
        <p:spPr>
          <a:xfrm>
            <a:off x="25525828" y="16878153"/>
            <a:ext cx="52959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/>
              <a:t>D3</a:t>
            </a:r>
          </a:p>
        </p:txBody>
      </p:sp>
      <p:cxnSp>
        <p:nvCxnSpPr>
          <p:cNvPr id="342" name="Elbow Connector 341"/>
          <p:cNvCxnSpPr>
            <a:stCxn id="171" idx="2"/>
            <a:endCxn id="341" idx="0"/>
          </p:cNvCxnSpPr>
          <p:nvPr/>
        </p:nvCxnSpPr>
        <p:spPr>
          <a:xfrm rot="5400000">
            <a:off x="25635903" y="16710343"/>
            <a:ext cx="322580" cy="13335"/>
          </a:xfrm>
          <a:prstGeom prst="bentConnector3">
            <a:avLst>
              <a:gd name="adj1" fmla="val 4990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Elbow Connector 342"/>
          <p:cNvCxnSpPr>
            <a:stCxn id="341" idx="2"/>
            <a:endCxn id="156" idx="0"/>
          </p:cNvCxnSpPr>
          <p:nvPr/>
        </p:nvCxnSpPr>
        <p:spPr>
          <a:xfrm rot="5400000" flipV="1">
            <a:off x="25480963" y="17648238"/>
            <a:ext cx="1728470" cy="1109345"/>
          </a:xfrm>
          <a:prstGeom prst="bentConnector3">
            <a:avLst>
              <a:gd name="adj1" fmla="val 4998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Elbow Connector 343"/>
          <p:cNvCxnSpPr>
            <a:stCxn id="341" idx="2"/>
            <a:endCxn id="160" idx="0"/>
          </p:cNvCxnSpPr>
          <p:nvPr/>
        </p:nvCxnSpPr>
        <p:spPr>
          <a:xfrm rot="5400000">
            <a:off x="24893588" y="18194338"/>
            <a:ext cx="1752600" cy="41275"/>
          </a:xfrm>
          <a:prstGeom prst="bentConnector3">
            <a:avLst>
              <a:gd name="adj1" fmla="val 4998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Elbow Connector 344"/>
          <p:cNvCxnSpPr>
            <a:stCxn id="341" idx="2"/>
            <a:endCxn id="157" idx="0"/>
          </p:cNvCxnSpPr>
          <p:nvPr/>
        </p:nvCxnSpPr>
        <p:spPr>
          <a:xfrm rot="5400000">
            <a:off x="24305895" y="17632045"/>
            <a:ext cx="1778635" cy="11912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22"/>
          <p:cNvSpPr/>
          <p:nvPr/>
        </p:nvSpPr>
        <p:spPr>
          <a:xfrm>
            <a:off x="21126548" y="16878153"/>
            <a:ext cx="52959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/>
              <a:t>D1</a:t>
            </a:r>
          </a:p>
        </p:txBody>
      </p:sp>
      <p:cxnSp>
        <p:nvCxnSpPr>
          <p:cNvPr id="347" name="Elbow Connector 346"/>
          <p:cNvCxnSpPr>
            <a:stCxn id="153" idx="2"/>
            <a:endCxn id="346" idx="0"/>
          </p:cNvCxnSpPr>
          <p:nvPr/>
        </p:nvCxnSpPr>
        <p:spPr>
          <a:xfrm rot="5400000" flipV="1">
            <a:off x="21222970" y="16710025"/>
            <a:ext cx="322580" cy="139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Elbow Connector 347"/>
          <p:cNvCxnSpPr>
            <a:stCxn id="346" idx="2"/>
            <a:endCxn id="141" idx="0"/>
          </p:cNvCxnSpPr>
          <p:nvPr/>
        </p:nvCxnSpPr>
        <p:spPr>
          <a:xfrm rot="5400000" flipV="1">
            <a:off x="21206460" y="17523460"/>
            <a:ext cx="1778635" cy="1409065"/>
          </a:xfrm>
          <a:prstGeom prst="bentConnector3">
            <a:avLst>
              <a:gd name="adj1" fmla="val 5001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Elbow Connector 348"/>
          <p:cNvCxnSpPr>
            <a:stCxn id="346" idx="2"/>
            <a:endCxn id="149" idx="0"/>
          </p:cNvCxnSpPr>
          <p:nvPr/>
        </p:nvCxnSpPr>
        <p:spPr>
          <a:xfrm rot="5400000" flipV="1">
            <a:off x="20539075" y="18190845"/>
            <a:ext cx="1778635" cy="74295"/>
          </a:xfrm>
          <a:prstGeom prst="bentConnector3">
            <a:avLst>
              <a:gd name="adj1" fmla="val 5001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Elbow Connector 349"/>
          <p:cNvCxnSpPr>
            <a:stCxn id="346" idx="2"/>
            <a:endCxn id="143" idx="0"/>
          </p:cNvCxnSpPr>
          <p:nvPr/>
        </p:nvCxnSpPr>
        <p:spPr>
          <a:xfrm rot="5400000">
            <a:off x="19996785" y="17722850"/>
            <a:ext cx="1778635" cy="1010285"/>
          </a:xfrm>
          <a:prstGeom prst="bentConnector3">
            <a:avLst>
              <a:gd name="adj1" fmla="val 5001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Rectangle 22"/>
          <p:cNvSpPr/>
          <p:nvPr/>
        </p:nvSpPr>
        <p:spPr>
          <a:xfrm>
            <a:off x="16909831" y="16878153"/>
            <a:ext cx="49847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/>
              <a:t>C2</a:t>
            </a:r>
          </a:p>
        </p:txBody>
      </p:sp>
      <p:cxnSp>
        <p:nvCxnSpPr>
          <p:cNvPr id="352" name="Elbow Connector 351"/>
          <p:cNvCxnSpPr>
            <a:stCxn id="139" idx="2"/>
            <a:endCxn id="351" idx="0"/>
          </p:cNvCxnSpPr>
          <p:nvPr/>
        </p:nvCxnSpPr>
        <p:spPr>
          <a:xfrm rot="5400000" flipV="1">
            <a:off x="16997680" y="16716375"/>
            <a:ext cx="322580" cy="12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Elbow Connector 352"/>
          <p:cNvCxnSpPr>
            <a:stCxn id="351" idx="2"/>
            <a:endCxn id="113" idx="0"/>
          </p:cNvCxnSpPr>
          <p:nvPr/>
        </p:nvCxnSpPr>
        <p:spPr>
          <a:xfrm rot="5400000" flipV="1">
            <a:off x="16928465" y="17569815"/>
            <a:ext cx="1778635" cy="1316355"/>
          </a:xfrm>
          <a:prstGeom prst="bentConnector3">
            <a:avLst>
              <a:gd name="adj1" fmla="val 5001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Elbow Connector 353"/>
          <p:cNvCxnSpPr>
            <a:stCxn id="351" idx="2"/>
            <a:endCxn id="116" idx="0"/>
          </p:cNvCxnSpPr>
          <p:nvPr/>
        </p:nvCxnSpPr>
        <p:spPr>
          <a:xfrm rot="5400000" flipV="1">
            <a:off x="16332518" y="18165763"/>
            <a:ext cx="1754505" cy="1003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Elbow Connector 354"/>
          <p:cNvCxnSpPr>
            <a:stCxn id="351" idx="2"/>
            <a:endCxn id="118" idx="0"/>
          </p:cNvCxnSpPr>
          <p:nvPr/>
        </p:nvCxnSpPr>
        <p:spPr>
          <a:xfrm rot="5400000">
            <a:off x="15756890" y="17690465"/>
            <a:ext cx="1754505" cy="1050925"/>
          </a:xfrm>
          <a:prstGeom prst="bentConnector3">
            <a:avLst>
              <a:gd name="adj1" fmla="val 5001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Rectangle 22"/>
          <p:cNvSpPr/>
          <p:nvPr/>
        </p:nvSpPr>
        <p:spPr>
          <a:xfrm>
            <a:off x="13054429" y="16878153"/>
            <a:ext cx="50800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/>
              <a:t>B2</a:t>
            </a:r>
          </a:p>
        </p:txBody>
      </p:sp>
      <p:cxnSp>
        <p:nvCxnSpPr>
          <p:cNvPr id="357" name="Elbow Connector 356"/>
          <p:cNvCxnSpPr>
            <a:stCxn id="95" idx="2"/>
            <a:endCxn id="356" idx="0"/>
          </p:cNvCxnSpPr>
          <p:nvPr/>
        </p:nvCxnSpPr>
        <p:spPr>
          <a:xfrm rot="5400000">
            <a:off x="13149263" y="16714788"/>
            <a:ext cx="322580" cy="4445"/>
          </a:xfrm>
          <a:prstGeom prst="bentConnector3">
            <a:avLst>
              <a:gd name="adj1" fmla="val 4990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Rectangle 22"/>
          <p:cNvSpPr/>
          <p:nvPr/>
        </p:nvSpPr>
        <p:spPr>
          <a:xfrm>
            <a:off x="8564344" y="16878153"/>
            <a:ext cx="52197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/>
              <a:t>A4</a:t>
            </a:r>
          </a:p>
        </p:txBody>
      </p:sp>
      <p:cxnSp>
        <p:nvCxnSpPr>
          <p:cNvPr id="359" name="Elbow Connector 358"/>
          <p:cNvCxnSpPr>
            <a:stCxn id="356" idx="2"/>
            <a:endCxn id="87" idx="0"/>
          </p:cNvCxnSpPr>
          <p:nvPr/>
        </p:nvCxnSpPr>
        <p:spPr>
          <a:xfrm rot="5400000" flipV="1">
            <a:off x="12900978" y="17746028"/>
            <a:ext cx="1754505" cy="939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Elbow Connector 359"/>
          <p:cNvCxnSpPr>
            <a:stCxn id="356" idx="2"/>
            <a:endCxn id="86" idx="0"/>
          </p:cNvCxnSpPr>
          <p:nvPr/>
        </p:nvCxnSpPr>
        <p:spPr>
          <a:xfrm rot="5400000">
            <a:off x="12408218" y="18193703"/>
            <a:ext cx="1755140" cy="45085"/>
          </a:xfrm>
          <a:prstGeom prst="bentConnector3">
            <a:avLst>
              <a:gd name="adj1" fmla="val 4998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Elbow Connector 360"/>
          <p:cNvCxnSpPr>
            <a:stCxn id="356" idx="2"/>
            <a:endCxn id="92" idx="0"/>
          </p:cNvCxnSpPr>
          <p:nvPr/>
        </p:nvCxnSpPr>
        <p:spPr>
          <a:xfrm rot="5400000">
            <a:off x="11917680" y="17702530"/>
            <a:ext cx="1754505" cy="1026795"/>
          </a:xfrm>
          <a:prstGeom prst="bentConnector3">
            <a:avLst>
              <a:gd name="adj1" fmla="val 5001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Elbow Connector 361"/>
          <p:cNvCxnSpPr>
            <a:stCxn id="59" idx="2"/>
            <a:endCxn id="358" idx="0"/>
          </p:cNvCxnSpPr>
          <p:nvPr/>
        </p:nvCxnSpPr>
        <p:spPr>
          <a:xfrm rot="5400000" flipV="1">
            <a:off x="8661400" y="16714470"/>
            <a:ext cx="322580" cy="50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Elbow Connector 362"/>
          <p:cNvCxnSpPr>
            <a:stCxn id="358" idx="2"/>
            <a:endCxn id="66" idx="0"/>
          </p:cNvCxnSpPr>
          <p:nvPr/>
        </p:nvCxnSpPr>
        <p:spPr>
          <a:xfrm rot="5400000" flipV="1">
            <a:off x="8598218" y="17565688"/>
            <a:ext cx="1754505" cy="13004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Elbow Connector 363"/>
          <p:cNvCxnSpPr>
            <a:stCxn id="358" idx="2"/>
            <a:endCxn id="57" idx="0"/>
          </p:cNvCxnSpPr>
          <p:nvPr/>
        </p:nvCxnSpPr>
        <p:spPr>
          <a:xfrm rot="5400000">
            <a:off x="7962900" y="18200370"/>
            <a:ext cx="1724025" cy="635"/>
          </a:xfrm>
          <a:prstGeom prst="bentConnector3">
            <a:avLst>
              <a:gd name="adj1" fmla="val 5001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Elbow Connector 364"/>
          <p:cNvCxnSpPr>
            <a:stCxn id="358" idx="2"/>
            <a:endCxn id="60" idx="0"/>
          </p:cNvCxnSpPr>
          <p:nvPr/>
        </p:nvCxnSpPr>
        <p:spPr>
          <a:xfrm rot="5400000">
            <a:off x="7302818" y="17544733"/>
            <a:ext cx="1728470" cy="1316355"/>
          </a:xfrm>
          <a:prstGeom prst="bentConnector3">
            <a:avLst>
              <a:gd name="adj1" fmla="val 4998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Rectangle 22"/>
          <p:cNvSpPr/>
          <p:nvPr/>
        </p:nvSpPr>
        <p:spPr>
          <a:xfrm>
            <a:off x="3856926" y="16878153"/>
            <a:ext cx="5261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A2</a:t>
            </a:r>
            <a:endParaRPr lang="en-US" sz="2400" b="1" dirty="0"/>
          </a:p>
        </p:txBody>
      </p:sp>
      <p:cxnSp>
        <p:nvCxnSpPr>
          <p:cNvPr id="367" name="Elbow Connector 366"/>
          <p:cNvCxnSpPr>
            <a:stCxn id="7" idx="2"/>
            <a:endCxn id="366" idx="0"/>
          </p:cNvCxnSpPr>
          <p:nvPr/>
        </p:nvCxnSpPr>
        <p:spPr>
          <a:xfrm rot="16200000" flipH="1">
            <a:off x="3958237" y="16716410"/>
            <a:ext cx="322433" cy="105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Elbow Connector 368"/>
          <p:cNvCxnSpPr>
            <a:stCxn id="366" idx="2"/>
            <a:endCxn id="25" idx="0"/>
          </p:cNvCxnSpPr>
          <p:nvPr/>
        </p:nvCxnSpPr>
        <p:spPr>
          <a:xfrm rot="16200000" flipH="1">
            <a:off x="3978413" y="17481384"/>
            <a:ext cx="1751332" cy="1468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Elbow Connector 369"/>
          <p:cNvCxnSpPr>
            <a:stCxn id="366" idx="2"/>
            <a:endCxn id="20" idx="0"/>
          </p:cNvCxnSpPr>
          <p:nvPr/>
        </p:nvCxnSpPr>
        <p:spPr>
          <a:xfrm rot="16200000" flipH="1">
            <a:off x="3341508" y="18118288"/>
            <a:ext cx="1751967" cy="1950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Elbow Connector 370"/>
          <p:cNvCxnSpPr>
            <a:stCxn id="366" idx="2"/>
            <a:endCxn id="8" idx="0"/>
          </p:cNvCxnSpPr>
          <p:nvPr/>
        </p:nvCxnSpPr>
        <p:spPr>
          <a:xfrm rot="5400000">
            <a:off x="2715875" y="17689268"/>
            <a:ext cx="1753555" cy="105465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2" name="圖片 64" descr="C:\Users\00041.LHG20\Desktop\369.jpg"/>
          <p:cNvPicPr/>
          <p:nvPr/>
        </p:nvPicPr>
        <p:blipFill>
          <a:blip r:embed="rId97" cstate="email"/>
          <a:srcRect/>
          <a:stretch>
            <a:fillRect/>
          </a:stretch>
        </p:blipFill>
        <p:spPr>
          <a:xfrm>
            <a:off x="14248130" y="8898890"/>
            <a:ext cx="955675" cy="10629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sp>
        <p:nvSpPr>
          <p:cNvPr id="373" name="矩形 49"/>
          <p:cNvSpPr/>
          <p:nvPr/>
        </p:nvSpPr>
        <p:spPr>
          <a:xfrm>
            <a:off x="13957935" y="9993630"/>
            <a:ext cx="1684020" cy="1075690"/>
          </a:xfrm>
          <a:prstGeom prst="rect">
            <a:avLst/>
          </a:prstGeom>
          <a:solidFill>
            <a:srgbClr val="F4B18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0">
              <a:tabLst>
                <a:tab pos="215900" algn="l"/>
              </a:tabLst>
            </a:pPr>
            <a:r>
              <a:rPr lang="x-none" altLang="en-US" sz="10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LƯƠNG QUỐC HOÀ  369</a:t>
            </a:r>
            <a:r>
              <a:rPr lang="en-US" altLang="zh-TW" sz="10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</a:t>
            </a:r>
          </a:p>
          <a:p>
            <a:pPr algn="ctr" defTabSz="0">
              <a:tabLst>
                <a:tab pos="215900" algn="l"/>
              </a:tabLst>
            </a:pPr>
            <a:r>
              <a:rPr lang="en-US" altLang="zh-TW" sz="1000" smtClean="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077 489 58 54</a:t>
            </a:r>
            <a:endParaRPr lang="en-US" altLang="zh-TW" sz="1000" dirty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ctr" defTabSz="0">
              <a:tabLst>
                <a:tab pos="215900" algn="l"/>
              </a:tabLst>
            </a:pPr>
            <a:r>
              <a:rPr lang="x-none" altLang="zh-TW" sz="1000">
                <a:solidFill>
                  <a:srgbClr val="00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  <a:sym typeface="+mn-ea"/>
              </a:rPr>
              <a:t>PHÓ NGÀNH  </a:t>
            </a:r>
            <a:endParaRPr lang="x-none" altLang="zh-TW" sz="1000" dirty="0">
              <a:solidFill>
                <a:srgbClr val="00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374" name="Elbow Connector 373"/>
          <p:cNvCxnSpPr>
            <a:stCxn id="373" idx="2"/>
            <a:endCxn id="154" idx="0"/>
          </p:cNvCxnSpPr>
          <p:nvPr/>
        </p:nvCxnSpPr>
        <p:spPr>
          <a:xfrm rot="5400000" flipV="1">
            <a:off x="16389350" y="9479915"/>
            <a:ext cx="3387725" cy="6566535"/>
          </a:xfrm>
          <a:prstGeom prst="bentConnector3">
            <a:avLst>
              <a:gd name="adj1" fmla="val 5000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Elbow Connector 374"/>
          <p:cNvCxnSpPr>
            <a:stCxn id="373" idx="2"/>
            <a:endCxn id="138" idx="0"/>
          </p:cNvCxnSpPr>
          <p:nvPr/>
        </p:nvCxnSpPr>
        <p:spPr>
          <a:xfrm rot="5400000" flipV="1">
            <a:off x="14284960" y="11584305"/>
            <a:ext cx="3387725" cy="2357755"/>
          </a:xfrm>
          <a:prstGeom prst="bentConnector3">
            <a:avLst>
              <a:gd name="adj1" fmla="val 5000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Elbow Connector 375"/>
          <p:cNvCxnSpPr>
            <a:stCxn id="373" idx="2"/>
            <a:endCxn id="94" idx="0"/>
          </p:cNvCxnSpPr>
          <p:nvPr/>
        </p:nvCxnSpPr>
        <p:spPr>
          <a:xfrm rot="5400000">
            <a:off x="12305348" y="11962448"/>
            <a:ext cx="3387725" cy="16014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Elbow Connector 376"/>
          <p:cNvCxnSpPr>
            <a:stCxn id="373" idx="2"/>
            <a:endCxn id="61" idx="0"/>
          </p:cNvCxnSpPr>
          <p:nvPr/>
        </p:nvCxnSpPr>
        <p:spPr>
          <a:xfrm rot="5400000">
            <a:off x="10116185" y="9773285"/>
            <a:ext cx="3387725" cy="5979795"/>
          </a:xfrm>
          <a:prstGeom prst="bentConnector3">
            <a:avLst>
              <a:gd name="adj1" fmla="val 5000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Elbow Connector 377"/>
          <p:cNvCxnSpPr/>
          <p:nvPr/>
        </p:nvCxnSpPr>
        <p:spPr>
          <a:xfrm rot="10800000" flipV="1">
            <a:off x="4105910" y="12731115"/>
            <a:ext cx="4704080" cy="1631315"/>
          </a:xfrm>
          <a:prstGeom prst="bentConnector3">
            <a:avLst>
              <a:gd name="adj1" fmla="val 987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Elbow Connector 378"/>
          <p:cNvCxnSpPr>
            <a:stCxn id="373" idx="2"/>
            <a:endCxn id="172" idx="0"/>
          </p:cNvCxnSpPr>
          <p:nvPr/>
        </p:nvCxnSpPr>
        <p:spPr>
          <a:xfrm rot="5400000" flipV="1">
            <a:off x="18566765" y="7302500"/>
            <a:ext cx="3415665" cy="10949305"/>
          </a:xfrm>
          <a:prstGeom prst="bentConnector3">
            <a:avLst>
              <a:gd name="adj1" fmla="val 5000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0" name="Picture 159"/>
          <p:cNvPicPr>
            <a:picLocks noChangeAspect="1"/>
          </p:cNvPicPr>
          <p:nvPr/>
        </p:nvPicPr>
        <p:blipFill>
          <a:blip r:embed="rId98" cstate="email"/>
          <a:stretch>
            <a:fillRect/>
          </a:stretch>
        </p:blipFill>
        <p:spPr>
          <a:xfrm>
            <a:off x="14058900" y="5017770"/>
            <a:ext cx="1319530" cy="1350645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sp>
        <p:nvSpPr>
          <p:cNvPr id="381" name="矩形 73"/>
          <p:cNvSpPr/>
          <p:nvPr/>
        </p:nvSpPr>
        <p:spPr>
          <a:xfrm>
            <a:off x="13878413" y="6368415"/>
            <a:ext cx="1686941" cy="1373039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VÕ VĂN NHÂN  2963</a:t>
            </a:r>
          </a:p>
          <a:p>
            <a:pPr lvl="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阿仁</a:t>
            </a:r>
            <a:r>
              <a:rPr kumimoji="1" lang="x-none" altLang="en-US" sz="1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x-none" altLang="en-US" sz="10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0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</a:pPr>
            <a:r>
              <a:rPr lang="en-US" altLang="zh-CN" sz="1000" smtClean="0">
                <a:solidFill>
                  <a:schemeClr val="tx1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09</a:t>
            </a:r>
            <a:r>
              <a:rPr lang="en-US" altLang="zh-TW" sz="1000" smtClean="0">
                <a:solidFill>
                  <a:schemeClr val="tx1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39189977</a:t>
            </a:r>
          </a:p>
          <a:p>
            <a:pPr lvl="0" algn="ctr" defTabSz="0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</a:pPr>
            <a:r>
              <a:rPr lang="x-none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TRƯỞNG NGÀNH </a:t>
            </a:r>
          </a:p>
        </p:txBody>
      </p:sp>
      <p:cxnSp>
        <p:nvCxnSpPr>
          <p:cNvPr id="383" name="Elbow Connector 382"/>
          <p:cNvCxnSpPr>
            <a:stCxn id="381" idx="2"/>
            <a:endCxn id="372" idx="0"/>
          </p:cNvCxnSpPr>
          <p:nvPr/>
        </p:nvCxnSpPr>
        <p:spPr>
          <a:xfrm rot="5400000" flipV="1">
            <a:off x="14145578" y="8318183"/>
            <a:ext cx="1157605" cy="381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Elbow Connector 383"/>
          <p:cNvCxnSpPr>
            <a:stCxn id="337" idx="2"/>
            <a:endCxn id="338" idx="0"/>
          </p:cNvCxnSpPr>
          <p:nvPr/>
        </p:nvCxnSpPr>
        <p:spPr>
          <a:xfrm rot="16200000" flipH="1">
            <a:off x="46131771" y="14255795"/>
            <a:ext cx="6459058" cy="1501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7" name="Picture 386"/>
          <p:cNvPicPr>
            <a:picLocks noChangeAspect="1"/>
          </p:cNvPicPr>
          <p:nvPr/>
        </p:nvPicPr>
        <p:blipFill>
          <a:blip r:embed="rId9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7776" y="5246370"/>
            <a:ext cx="972697" cy="966921"/>
          </a:xfrm>
          <a:prstGeom prst="rect">
            <a:avLst/>
          </a:prstGeom>
          <a:noFill/>
          <a:ln w="9525">
            <a:noFill/>
            <a:miter/>
          </a:ln>
        </p:spPr>
      </p:pic>
      <p:graphicFrame>
        <p:nvGraphicFramePr>
          <p:cNvPr id="388" name="Table 387"/>
          <p:cNvGraphicFramePr>
            <a:graphicFrameLocks noGrp="1"/>
          </p:cNvGraphicFramePr>
          <p:nvPr/>
        </p:nvGraphicFramePr>
        <p:xfrm>
          <a:off x="39269282" y="6368415"/>
          <a:ext cx="3110237" cy="9806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10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65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HỒ MINH DUY (ST: 3957) </a:t>
                      </a:r>
                      <a:r>
                        <a:rPr lang="zh-TW" altLang="en-US" sz="1300" b="1" u="none" strike="noStrike">
                          <a:effectLst/>
                        </a:rPr>
                        <a:t>阿遗</a:t>
                      </a:r>
                      <a:endParaRPr lang="zh-TW" alt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300" b="1" u="none" strike="noStrike">
                          <a:effectLst/>
                        </a:rPr>
                        <a:t>TRƯỞNG NGÀNH </a:t>
                      </a:r>
                      <a:r>
                        <a:rPr lang="zh-TW" altLang="en-US" sz="1300" b="1" u="none" strike="noStrike">
                          <a:effectLst/>
                        </a:rPr>
                        <a:t>课长</a:t>
                      </a:r>
                      <a:endParaRPr lang="zh-TW" alt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1" u="none" strike="noStrike">
                          <a:effectLst/>
                        </a:rPr>
                        <a:t>手机： </a:t>
                      </a:r>
                      <a:r>
                        <a:rPr lang="en-US" altLang="zh-TW" sz="1300" b="1" u="none" strike="noStrike">
                          <a:effectLst/>
                        </a:rPr>
                        <a:t>0902 653 968</a:t>
                      </a:r>
                      <a:endParaRPr lang="en-US" altLang="zh-TW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89" name="Elbow Connector 388"/>
          <p:cNvCxnSpPr>
            <a:stCxn id="388" idx="3"/>
            <a:endCxn id="336" idx="0"/>
          </p:cNvCxnSpPr>
          <p:nvPr/>
        </p:nvCxnSpPr>
        <p:spPr>
          <a:xfrm>
            <a:off x="42379519" y="6858739"/>
            <a:ext cx="6989457" cy="204015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Elbow Connector 389"/>
          <p:cNvCxnSpPr>
            <a:stCxn id="388" idx="2"/>
            <a:endCxn id="270" idx="0"/>
          </p:cNvCxnSpPr>
          <p:nvPr/>
        </p:nvCxnSpPr>
        <p:spPr>
          <a:xfrm rot="16200000" flipH="1">
            <a:off x="39371113" y="8802351"/>
            <a:ext cx="7107981" cy="420140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Elbow Connector 396"/>
          <p:cNvCxnSpPr>
            <a:stCxn id="388" idx="2"/>
            <a:endCxn id="199" idx="0"/>
          </p:cNvCxnSpPr>
          <p:nvPr/>
        </p:nvCxnSpPr>
        <p:spPr>
          <a:xfrm rot="5400000">
            <a:off x="32460636" y="6093280"/>
            <a:ext cx="7107981" cy="961954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Elbow Connector 397"/>
          <p:cNvCxnSpPr>
            <a:stCxn id="388" idx="2"/>
            <a:endCxn id="324" idx="0"/>
          </p:cNvCxnSpPr>
          <p:nvPr/>
        </p:nvCxnSpPr>
        <p:spPr>
          <a:xfrm rot="5400000">
            <a:off x="36163213" y="9795857"/>
            <a:ext cx="7107981" cy="22143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矩形 52"/>
          <p:cNvSpPr/>
          <p:nvPr/>
        </p:nvSpPr>
        <p:spPr>
          <a:xfrm>
            <a:off x="26329391" y="1783765"/>
            <a:ext cx="1936727" cy="1032263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0">
              <a:tabLst>
                <a:tab pos="215900" algn="l"/>
              </a:tabLst>
            </a:pPr>
            <a:r>
              <a:rPr lang="zh-TW" altLang="en-US" sz="1200" dirty="0">
                <a:solidFill>
                  <a:srgbClr val="000000"/>
                </a:solidFill>
                <a:ea typeface="Microsoft JhengHei" panose="020B0604030504040204" pitchFamily="34" charset="-120"/>
                <a:cs typeface="Calibri" panose="020F0502020204030204" charset="0"/>
              </a:rPr>
              <a:t>楊文統</a:t>
            </a:r>
            <a:endParaRPr lang="en-US" altLang="zh-TW" sz="1200" dirty="0">
              <a:solidFill>
                <a:srgbClr val="000000"/>
              </a:solidFill>
              <a:ea typeface="Microsoft JhengHei" panose="020B0604030504040204" pitchFamily="34" charset="-120"/>
              <a:cs typeface="Calibri" panose="020F0502020204030204" charset="0"/>
            </a:endParaRPr>
          </a:p>
          <a:p>
            <a:pPr defTabSz="0">
              <a:tabLst>
                <a:tab pos="215900" algn="l"/>
              </a:tabLst>
            </a:pPr>
            <a:r>
              <a:rPr lang="zh-TW" altLang="en-US" sz="1200" smtClean="0">
                <a:solidFill>
                  <a:srgbClr val="000000"/>
                </a:solidFill>
                <a:ea typeface="Microsoft JhengHei" panose="020B0604030504040204" pitchFamily="34" charset="-120"/>
                <a:cs typeface="Calibri" panose="020F0502020204030204" charset="0"/>
              </a:rPr>
              <a:t>工</a:t>
            </a:r>
            <a:r>
              <a:rPr lang="zh-CN" altLang="en-US" sz="1200" smtClean="0">
                <a:solidFill>
                  <a:srgbClr val="000000"/>
                </a:solidFill>
                <a:ea typeface="Microsoft JhengHei" panose="020B0604030504040204" pitchFamily="34" charset="-120"/>
                <a:cs typeface="Calibri" panose="020F0502020204030204" charset="0"/>
              </a:rPr>
              <a:t>務</a:t>
            </a:r>
            <a:r>
              <a:rPr lang="zh-CN" altLang="en-US" sz="1200">
                <a:solidFill>
                  <a:srgbClr val="000000"/>
                </a:solidFill>
                <a:ea typeface="Microsoft JhengHei" panose="020B0604030504040204" pitchFamily="34" charset="-120"/>
                <a:cs typeface="Calibri" panose="020F0502020204030204" charset="0"/>
              </a:rPr>
              <a:t>主任</a:t>
            </a:r>
            <a:endParaRPr lang="en-US" altLang="zh-TW" sz="1200" dirty="0">
              <a:solidFill>
                <a:srgbClr val="000000"/>
              </a:solidFill>
              <a:ea typeface="Microsoft JhengHei" panose="020B0604030504040204" pitchFamily="34" charset="-120"/>
              <a:cs typeface="Calibri" panose="020F0502020204030204" charset="0"/>
            </a:endParaRPr>
          </a:p>
          <a:p>
            <a:pPr defTabSz="0">
              <a:tabLst>
                <a:tab pos="215900" algn="l"/>
              </a:tabLst>
            </a:pPr>
            <a:r>
              <a:rPr lang="en-US" altLang="zh-CN" sz="1200" dirty="0">
                <a:hlinkClick r:id="rId100"/>
              </a:rPr>
              <a:t>Thong.3945</a:t>
            </a:r>
            <a:r>
              <a:rPr lang="zh-CN" altLang="en-US" sz="1200" dirty="0">
                <a:hlinkClick r:id="rId100"/>
              </a:rPr>
              <a:t>@lacty2.com.vn</a:t>
            </a:r>
            <a:endParaRPr lang="en-US" altLang="zh-TW" sz="1200" dirty="0">
              <a:solidFill>
                <a:srgbClr val="000000"/>
              </a:solidFill>
              <a:ea typeface="Microsoft JhengHei" panose="020B0604030504040204" pitchFamily="34" charset="-120"/>
              <a:cs typeface="Calibri" panose="020F0502020204030204" charset="0"/>
            </a:endParaRPr>
          </a:p>
          <a:p>
            <a:pPr defTabSz="0">
              <a:tabLst>
                <a:tab pos="215900" algn="l"/>
              </a:tabLst>
            </a:pPr>
            <a:r>
              <a:rPr lang="en-US" altLang="zh-CN" sz="1200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0949010378 </a:t>
            </a:r>
            <a:endParaRPr lang="en-US" altLang="zh-CN" sz="1200" dirty="0"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00" name="TextBox 1"/>
          <p:cNvSpPr txBox="1"/>
          <p:nvPr/>
        </p:nvSpPr>
        <p:spPr>
          <a:xfrm>
            <a:off x="26352444" y="378812"/>
            <a:ext cx="1913675" cy="892552"/>
          </a:xfrm>
          <a:prstGeom prst="rect">
            <a:avLst/>
          </a:prstGeom>
          <a:solidFill>
            <a:srgbClr val="A9D18E"/>
          </a:solidFill>
        </p:spPr>
        <p:txBody>
          <a:bodyPr wrap="square" lIns="0" tIns="0" rIns="0" rtlCol="0" anchor="ctr">
            <a:spAutoFit/>
          </a:bodyPr>
          <a:lstStyle/>
          <a:p>
            <a:pPr defTabSz="0">
              <a:tabLst>
                <a:tab pos="88900" algn="l"/>
              </a:tabLst>
            </a:pPr>
            <a:r>
              <a:rPr lang="zh-TW" altLang="en-US" sz="11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alibri" panose="020F0502020204030204" charset="0"/>
              </a:rPr>
              <a:t>文聖</a:t>
            </a:r>
            <a:endParaRPr lang="en-US" altLang="zh-CN" sz="1100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Calibri" panose="020F0502020204030204" charset="0"/>
            </a:endParaRPr>
          </a:p>
          <a:p>
            <a:pPr defTabSz="0">
              <a:tabLst>
                <a:tab pos="88900" algn="l"/>
              </a:tabLst>
            </a:pPr>
            <a:r>
              <a:rPr lang="en-US" altLang="zh-TW" sz="1100" dirty="0">
                <a:solidFill>
                  <a:srgbClr val="000000"/>
                </a:solidFill>
                <a:latin typeface="+mj-lt"/>
                <a:ea typeface="Microsoft JhengHei" panose="020B0604030504040204" pitchFamily="34" charset="-120"/>
                <a:cs typeface="Calibri" panose="020F0502020204030204" charset="0"/>
              </a:rPr>
              <a:t>Wen Sheng</a:t>
            </a:r>
          </a:p>
          <a:p>
            <a:pPr defTabSz="0">
              <a:tabLst>
                <a:tab pos="88900" algn="l"/>
              </a:tabLst>
            </a:pPr>
            <a:r>
              <a:rPr lang="zh-TW" altLang="en-US" sz="11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alibri" panose="020F0502020204030204" charset="0"/>
              </a:rPr>
              <a:t> </a:t>
            </a:r>
            <a:r>
              <a:rPr lang="zh-TW" altLang="en-US" sz="110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alibri" panose="020F0502020204030204" charset="0"/>
              </a:rPr>
              <a:t>工</a:t>
            </a:r>
            <a:r>
              <a:rPr lang="zh-TW" altLang="en-US" sz="1100" smtClean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alibri" panose="020F0502020204030204" charset="0"/>
              </a:rPr>
              <a:t>務</a:t>
            </a:r>
            <a:r>
              <a:rPr lang="zh-CN" altLang="en-US" sz="110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alibri" panose="020F0502020204030204" charset="0"/>
              </a:rPr>
              <a:t>襄理</a:t>
            </a:r>
            <a:endParaRPr lang="en-US" altLang="zh-TW" sz="1100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Calibri" panose="020F0502020204030204" charset="0"/>
            </a:endParaRPr>
          </a:p>
          <a:p>
            <a:pPr defTabSz="0">
              <a:tabLst>
                <a:tab pos="88900" algn="l"/>
              </a:tabLst>
            </a:pPr>
            <a:r>
              <a:rPr lang="en-US" altLang="zh-CN" sz="1100" dirty="0">
                <a:solidFill>
                  <a:srgbClr val="000000"/>
                </a:solidFill>
                <a:ea typeface="Microsoft JhengHei" panose="020B0604030504040204" pitchFamily="34" charset="-120"/>
                <a:cs typeface="Calibri" panose="020F0502020204030204" charset="0"/>
                <a:hlinkClick r:id="rId101"/>
              </a:rPr>
              <a:t>wensheng.00035@lacty2.com.vn</a:t>
            </a:r>
            <a:endParaRPr lang="en-US" altLang="zh-CN" sz="1100" dirty="0">
              <a:solidFill>
                <a:srgbClr val="000000"/>
              </a:solidFill>
              <a:ea typeface="Microsoft JhengHei" panose="020B0604030504040204" pitchFamily="34" charset="-120"/>
              <a:cs typeface="Calibri" panose="020F0502020204030204" charset="0"/>
            </a:endParaRPr>
          </a:p>
          <a:p>
            <a:pPr defTabSz="0">
              <a:tabLst>
                <a:tab pos="88900" algn="l"/>
              </a:tabLst>
            </a:pPr>
            <a:r>
              <a:rPr lang="en-US" altLang="zh-CN" sz="1100" dirty="0">
                <a:solidFill>
                  <a:srgbClr val="000000"/>
                </a:solidFill>
                <a:ea typeface="Microsoft JhengHei" panose="020B0604030504040204" pitchFamily="34" charset="-120"/>
                <a:cs typeface="Calibri" panose="020F0502020204030204" charset="0"/>
              </a:rPr>
              <a:t>01214905073</a:t>
            </a:r>
          </a:p>
        </p:txBody>
      </p:sp>
      <p:pic>
        <p:nvPicPr>
          <p:cNvPr id="401" name="圖片 77"/>
          <p:cNvPicPr>
            <a:picLocks noChangeAspect="1"/>
          </p:cNvPicPr>
          <p:nvPr/>
        </p:nvPicPr>
        <p:blipFill>
          <a:blip r:embed="rId102" cstate="email"/>
          <a:stretch>
            <a:fillRect/>
          </a:stretch>
        </p:blipFill>
        <p:spPr>
          <a:xfrm>
            <a:off x="25334170" y="230843"/>
            <a:ext cx="995222" cy="1080000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402" name="Straight Arrow Connector 401"/>
          <p:cNvCxnSpPr/>
          <p:nvPr/>
        </p:nvCxnSpPr>
        <p:spPr>
          <a:xfrm flipH="1">
            <a:off x="25824535" y="1354252"/>
            <a:ext cx="7246" cy="418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3" name="Picture 402"/>
          <p:cNvPicPr>
            <a:picLocks noChangeAspect="1"/>
          </p:cNvPicPr>
          <p:nvPr/>
        </p:nvPicPr>
        <p:blipFill rotWithShape="1">
          <a:blip r:embed="rId10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8" t="27164" r="10567" b="-4421"/>
          <a:stretch>
            <a:fillRect/>
          </a:stretch>
        </p:blipFill>
        <p:spPr>
          <a:xfrm>
            <a:off x="25371382" y="1810409"/>
            <a:ext cx="978808" cy="1065028"/>
          </a:xfrm>
          <a:prstGeom prst="rect">
            <a:avLst/>
          </a:prstGeom>
        </p:spPr>
      </p:pic>
      <p:cxnSp>
        <p:nvCxnSpPr>
          <p:cNvPr id="407" name="Elbow Connector 406"/>
          <p:cNvCxnSpPr>
            <a:stCxn id="399" idx="2"/>
            <a:endCxn id="387" idx="0"/>
          </p:cNvCxnSpPr>
          <p:nvPr/>
        </p:nvCxnSpPr>
        <p:spPr>
          <a:xfrm rot="5400000" flipV="1">
            <a:off x="32776160" y="-2662555"/>
            <a:ext cx="2430145" cy="13386435"/>
          </a:xfrm>
          <a:prstGeom prst="bentConnector3">
            <a:avLst>
              <a:gd name="adj1" fmla="val 4609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Elbow Connector 407"/>
          <p:cNvCxnSpPr>
            <a:stCxn id="399" idx="2"/>
            <a:endCxn id="380" idx="0"/>
          </p:cNvCxnSpPr>
          <p:nvPr/>
        </p:nvCxnSpPr>
        <p:spPr>
          <a:xfrm rot="5400000">
            <a:off x="19907568" y="-2372677"/>
            <a:ext cx="2201545" cy="125793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Text Box 409"/>
          <p:cNvSpPr txBox="1"/>
          <p:nvPr/>
        </p:nvSpPr>
        <p:spPr>
          <a:xfrm>
            <a:off x="13208000" y="297180"/>
            <a:ext cx="5220970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/>
              <a:t>THỢ MÁY</a:t>
            </a:r>
          </a:p>
        </p:txBody>
      </p:sp>
      <p:sp>
        <p:nvSpPr>
          <p:cNvPr id="411" name="Text Box 410"/>
          <p:cNvSpPr txBox="1"/>
          <p:nvPr/>
        </p:nvSpPr>
        <p:spPr>
          <a:xfrm>
            <a:off x="37692330" y="297180"/>
            <a:ext cx="5580380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>
                <a:latin typeface="Times New Roman" panose="02020603050405020304" pitchFamily="18" charset="0"/>
                <a:cs typeface="Times New Roman" panose="02020603050405020304" pitchFamily="18" charset="0"/>
              </a:rPr>
              <a:t>CƠ ĐIỆN</a:t>
            </a:r>
          </a:p>
        </p:txBody>
      </p:sp>
      <p:sp>
        <p:nvSpPr>
          <p:cNvPr id="412" name="Text Box 411"/>
          <p:cNvSpPr txBox="1"/>
          <p:nvPr/>
        </p:nvSpPr>
        <p:spPr>
          <a:xfrm>
            <a:off x="157480" y="-1341755"/>
            <a:ext cx="13528040" cy="772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9600" dirty="0">
                <a:solidFill>
                  <a:schemeClr val="tx1"/>
                </a:solidFill>
              </a:rPr>
              <a:t>NEW</a:t>
            </a:r>
          </a:p>
        </p:txBody>
      </p:sp>
      <p:sp>
        <p:nvSpPr>
          <p:cNvPr id="414" name="Text Box 413"/>
          <p:cNvSpPr txBox="1"/>
          <p:nvPr/>
        </p:nvSpPr>
        <p:spPr>
          <a:xfrm>
            <a:off x="-100965" y="18491200"/>
            <a:ext cx="306514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LINE MECHANICS</a:t>
            </a:r>
          </a:p>
        </p:txBody>
      </p:sp>
      <p:sp>
        <p:nvSpPr>
          <p:cNvPr id="415" name="Text Box 414"/>
          <p:cNvSpPr txBox="1"/>
          <p:nvPr/>
        </p:nvSpPr>
        <p:spPr>
          <a:xfrm>
            <a:off x="0" y="14599285"/>
            <a:ext cx="306514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MECHANIC LEADER</a:t>
            </a:r>
          </a:p>
        </p:txBody>
      </p:sp>
      <p:sp>
        <p:nvSpPr>
          <p:cNvPr id="416" name="Text Box 415"/>
          <p:cNvSpPr txBox="1"/>
          <p:nvPr/>
        </p:nvSpPr>
        <p:spPr>
          <a:xfrm>
            <a:off x="635" y="9173210"/>
            <a:ext cx="82962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MECHANIC DEPUTY SECTION LEADER</a:t>
            </a:r>
          </a:p>
        </p:txBody>
      </p:sp>
      <p:sp>
        <p:nvSpPr>
          <p:cNvPr id="417" name="Text Box 416"/>
          <p:cNvSpPr txBox="1"/>
          <p:nvPr/>
        </p:nvSpPr>
        <p:spPr>
          <a:xfrm>
            <a:off x="60960" y="6642100"/>
            <a:ext cx="82962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MECHANIC SECTION LEADER</a:t>
            </a:r>
          </a:p>
        </p:txBody>
      </p:sp>
      <p:sp>
        <p:nvSpPr>
          <p:cNvPr id="418" name="Text Box 417"/>
          <p:cNvSpPr txBox="1"/>
          <p:nvPr/>
        </p:nvSpPr>
        <p:spPr>
          <a:xfrm>
            <a:off x="18710275" y="1989455"/>
            <a:ext cx="55467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MECHANIC SUPERVISOR</a:t>
            </a:r>
          </a:p>
        </p:txBody>
      </p:sp>
      <p:sp>
        <p:nvSpPr>
          <p:cNvPr id="419" name="Text Box 418"/>
          <p:cNvSpPr txBox="1"/>
          <p:nvPr/>
        </p:nvSpPr>
        <p:spPr>
          <a:xfrm>
            <a:off x="18710275" y="603885"/>
            <a:ext cx="55467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MECHANIC MANAGER</a:t>
            </a:r>
          </a:p>
        </p:txBody>
      </p:sp>
      <p:sp>
        <p:nvSpPr>
          <p:cNvPr id="304" name="Rectangle 22"/>
          <p:cNvSpPr/>
          <p:nvPr/>
        </p:nvSpPr>
        <p:spPr>
          <a:xfrm>
            <a:off x="554839" y="16932258"/>
            <a:ext cx="5261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A1</a:t>
            </a:r>
            <a:endParaRPr lang="en-US" sz="2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473075" y="6418580"/>
            <a:ext cx="2240280" cy="135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Line mechanic</a:t>
            </a:r>
          </a:p>
        </p:txBody>
      </p:sp>
      <p:sp>
        <p:nvSpPr>
          <p:cNvPr id="5" name="Rectangles 4"/>
          <p:cNvSpPr/>
          <p:nvPr/>
        </p:nvSpPr>
        <p:spPr>
          <a:xfrm>
            <a:off x="4191635" y="2391410"/>
            <a:ext cx="2240280" cy="135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Available</a:t>
            </a:r>
          </a:p>
        </p:txBody>
      </p:sp>
      <p:sp>
        <p:nvSpPr>
          <p:cNvPr id="6" name="Rectangles 5"/>
          <p:cNvSpPr/>
          <p:nvPr/>
        </p:nvSpPr>
        <p:spPr>
          <a:xfrm>
            <a:off x="4191635" y="6427470"/>
            <a:ext cx="2240280" cy="135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Not available</a:t>
            </a:r>
          </a:p>
        </p:txBody>
      </p:sp>
      <p:sp>
        <p:nvSpPr>
          <p:cNvPr id="7" name="Rectangles 6"/>
          <p:cNvSpPr/>
          <p:nvPr/>
        </p:nvSpPr>
        <p:spPr>
          <a:xfrm>
            <a:off x="4191635" y="9693910"/>
            <a:ext cx="2240280" cy="135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Busy</a:t>
            </a:r>
          </a:p>
        </p:txBody>
      </p:sp>
      <p:sp>
        <p:nvSpPr>
          <p:cNvPr id="8" name="Rectangles 7"/>
          <p:cNvSpPr/>
          <p:nvPr/>
        </p:nvSpPr>
        <p:spPr>
          <a:xfrm>
            <a:off x="7677150" y="2391410"/>
            <a:ext cx="2240280" cy="13533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Repair</a:t>
            </a:r>
          </a:p>
        </p:txBody>
      </p:sp>
      <p:sp>
        <p:nvSpPr>
          <p:cNvPr id="9" name="Rectangles 8"/>
          <p:cNvSpPr/>
          <p:nvPr/>
        </p:nvSpPr>
        <p:spPr>
          <a:xfrm>
            <a:off x="7677150" y="7918450"/>
            <a:ext cx="2240280" cy="135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ym typeface="+mn-ea"/>
              </a:rPr>
              <a:t>Mechanic leader</a:t>
            </a:r>
          </a:p>
        </p:txBody>
      </p:sp>
      <p:sp>
        <p:nvSpPr>
          <p:cNvPr id="14" name="Rectangles 13"/>
          <p:cNvSpPr/>
          <p:nvPr/>
        </p:nvSpPr>
        <p:spPr>
          <a:xfrm>
            <a:off x="10960100" y="5210175"/>
            <a:ext cx="2240280" cy="135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Available</a:t>
            </a:r>
          </a:p>
        </p:txBody>
      </p:sp>
      <p:sp>
        <p:nvSpPr>
          <p:cNvPr id="16" name="Rectangles 15"/>
          <p:cNvSpPr/>
          <p:nvPr/>
        </p:nvSpPr>
        <p:spPr>
          <a:xfrm>
            <a:off x="10960100" y="7918450"/>
            <a:ext cx="2240280" cy="135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Not available</a:t>
            </a:r>
          </a:p>
        </p:txBody>
      </p:sp>
      <p:sp>
        <p:nvSpPr>
          <p:cNvPr id="17" name="Rectangles 16"/>
          <p:cNvSpPr/>
          <p:nvPr/>
        </p:nvSpPr>
        <p:spPr>
          <a:xfrm>
            <a:off x="10960100" y="9693910"/>
            <a:ext cx="2240280" cy="135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Busy</a:t>
            </a:r>
          </a:p>
        </p:txBody>
      </p:sp>
      <p:sp>
        <p:nvSpPr>
          <p:cNvPr id="18" name="Rectangles 17"/>
          <p:cNvSpPr/>
          <p:nvPr/>
        </p:nvSpPr>
        <p:spPr>
          <a:xfrm>
            <a:off x="14130655" y="4039870"/>
            <a:ext cx="2240280" cy="135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Assign</a:t>
            </a:r>
            <a:r>
              <a:rPr lang="en-US"/>
              <a:t> if </a:t>
            </a:r>
            <a:r>
              <a:rPr lang="en-US">
                <a:sym typeface="+mn-ea"/>
              </a:rPr>
              <a:t>there are available mechanics</a:t>
            </a:r>
            <a:endParaRPr lang="en-US"/>
          </a:p>
        </p:txBody>
      </p:sp>
      <p:sp>
        <p:nvSpPr>
          <p:cNvPr id="20" name="Rectangles 19"/>
          <p:cNvSpPr/>
          <p:nvPr/>
        </p:nvSpPr>
        <p:spPr>
          <a:xfrm>
            <a:off x="14130655" y="6167755"/>
            <a:ext cx="2240280" cy="13533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b="1">
                <a:solidFill>
                  <a:schemeClr val="tx1"/>
                </a:solidFill>
                <a:sym typeface="+mn-ea"/>
              </a:rPr>
              <a:t>Repair</a:t>
            </a:r>
            <a:r>
              <a:rPr lang="en-US">
                <a:sym typeface="+mn-ea"/>
              </a:rPr>
              <a:t> If there’s no available mechanic in the floor</a:t>
            </a:r>
          </a:p>
        </p:txBody>
      </p:sp>
      <p:sp>
        <p:nvSpPr>
          <p:cNvPr id="22" name="Rectangles 21"/>
          <p:cNvSpPr/>
          <p:nvPr/>
        </p:nvSpPr>
        <p:spPr>
          <a:xfrm>
            <a:off x="15721330" y="7898765"/>
            <a:ext cx="2240280" cy="135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Ticket wait for substitute leader or support from busy leader</a:t>
            </a:r>
          </a:p>
        </p:txBody>
      </p:sp>
      <p:sp>
        <p:nvSpPr>
          <p:cNvPr id="23" name="Rectangles 22"/>
          <p:cNvSpPr/>
          <p:nvPr/>
        </p:nvSpPr>
        <p:spPr>
          <a:xfrm>
            <a:off x="15728950" y="11993245"/>
            <a:ext cx="2240280" cy="135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Ticket will be forwarded to deputy section leader if the ticket has no response in 3 minutes </a:t>
            </a:r>
          </a:p>
        </p:txBody>
      </p:sp>
      <p:sp>
        <p:nvSpPr>
          <p:cNvPr id="24" name="Rectangles 23"/>
          <p:cNvSpPr/>
          <p:nvPr/>
        </p:nvSpPr>
        <p:spPr>
          <a:xfrm>
            <a:off x="21440140" y="6845935"/>
            <a:ext cx="2240280" cy="135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sym typeface="+mn-ea"/>
              </a:rPr>
              <a:t>Assign </a:t>
            </a:r>
            <a:r>
              <a:rPr lang="en-US">
                <a:sym typeface="+mn-ea"/>
              </a:rPr>
              <a:t>if there are available mechanics</a:t>
            </a:r>
            <a:endParaRPr lang="en-US"/>
          </a:p>
        </p:txBody>
      </p:sp>
      <p:sp>
        <p:nvSpPr>
          <p:cNvPr id="26" name="Rectangles 25"/>
          <p:cNvSpPr/>
          <p:nvPr/>
        </p:nvSpPr>
        <p:spPr>
          <a:xfrm>
            <a:off x="21440140" y="9135745"/>
            <a:ext cx="2240280" cy="13533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b="1">
                <a:solidFill>
                  <a:schemeClr val="tx1"/>
                </a:solidFill>
                <a:sym typeface="+mn-ea"/>
              </a:rPr>
              <a:t>Repair</a:t>
            </a:r>
            <a:r>
              <a:rPr lang="en-US">
                <a:sym typeface="+mn-ea"/>
              </a:rPr>
              <a:t> If there’s no available mechanic in the floor</a:t>
            </a:r>
          </a:p>
        </p:txBody>
      </p:sp>
      <p:sp>
        <p:nvSpPr>
          <p:cNvPr id="29" name="Rectangles 28"/>
          <p:cNvSpPr/>
          <p:nvPr/>
        </p:nvSpPr>
        <p:spPr>
          <a:xfrm>
            <a:off x="14130655" y="9693910"/>
            <a:ext cx="2240280" cy="135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Forward </a:t>
            </a:r>
            <a:r>
              <a:rPr lang="en-US"/>
              <a:t>ticket to wait for mechanic to pickup the ticket</a:t>
            </a:r>
          </a:p>
        </p:txBody>
      </p:sp>
      <p:sp>
        <p:nvSpPr>
          <p:cNvPr id="34" name="Rectangles 33"/>
          <p:cNvSpPr/>
          <p:nvPr/>
        </p:nvSpPr>
        <p:spPr>
          <a:xfrm>
            <a:off x="19003645" y="12785725"/>
            <a:ext cx="2240280" cy="135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Available</a:t>
            </a:r>
          </a:p>
        </p:txBody>
      </p:sp>
      <p:sp>
        <p:nvSpPr>
          <p:cNvPr id="35" name="Rectangles 34"/>
          <p:cNvSpPr/>
          <p:nvPr/>
        </p:nvSpPr>
        <p:spPr>
          <a:xfrm>
            <a:off x="19003645" y="15233015"/>
            <a:ext cx="2240280" cy="135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Not available</a:t>
            </a:r>
          </a:p>
        </p:txBody>
      </p:sp>
      <p:sp>
        <p:nvSpPr>
          <p:cNvPr id="36" name="Rectangles 35"/>
          <p:cNvSpPr/>
          <p:nvPr/>
        </p:nvSpPr>
        <p:spPr>
          <a:xfrm>
            <a:off x="19003645" y="17859375"/>
            <a:ext cx="2240280" cy="135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Busy</a:t>
            </a:r>
          </a:p>
        </p:txBody>
      </p:sp>
      <p:sp>
        <p:nvSpPr>
          <p:cNvPr id="38" name="Rectangles 37"/>
          <p:cNvSpPr/>
          <p:nvPr/>
        </p:nvSpPr>
        <p:spPr>
          <a:xfrm>
            <a:off x="21632545" y="11783695"/>
            <a:ext cx="2240280" cy="135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Assign</a:t>
            </a:r>
            <a:r>
              <a:rPr lang="en-US"/>
              <a:t> substitute mechanic leader</a:t>
            </a:r>
          </a:p>
        </p:txBody>
      </p:sp>
      <p:sp>
        <p:nvSpPr>
          <p:cNvPr id="39" name="Rectangles 38"/>
          <p:cNvSpPr/>
          <p:nvPr/>
        </p:nvSpPr>
        <p:spPr>
          <a:xfrm>
            <a:off x="24262080" y="10829925"/>
            <a:ext cx="2240280" cy="135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Substitute mechanic leader </a:t>
            </a:r>
            <a:r>
              <a:rPr lang="en-US" b="1">
                <a:solidFill>
                  <a:schemeClr val="tx1"/>
                </a:solidFill>
              </a:rPr>
              <a:t>a</a:t>
            </a:r>
            <a:r>
              <a:rPr lang="en-US" b="1">
                <a:solidFill>
                  <a:schemeClr val="tx1"/>
                </a:solidFill>
                <a:sym typeface="+mn-ea"/>
              </a:rPr>
              <a:t>ssigns</a:t>
            </a:r>
            <a:r>
              <a:rPr lang="en-US">
                <a:sym typeface="+mn-ea"/>
              </a:rPr>
              <a:t> if there are available mechanics</a:t>
            </a:r>
            <a:endParaRPr lang="en-US"/>
          </a:p>
        </p:txBody>
      </p:sp>
      <p:sp>
        <p:nvSpPr>
          <p:cNvPr id="40" name="Rectangles 39"/>
          <p:cNvSpPr/>
          <p:nvPr/>
        </p:nvSpPr>
        <p:spPr>
          <a:xfrm>
            <a:off x="21632545" y="13561695"/>
            <a:ext cx="2240280" cy="13533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b="1">
                <a:solidFill>
                  <a:schemeClr val="tx1"/>
                </a:solidFill>
                <a:sym typeface="+mn-ea"/>
              </a:rPr>
              <a:t>Repair</a:t>
            </a:r>
          </a:p>
        </p:txBody>
      </p:sp>
      <p:sp>
        <p:nvSpPr>
          <p:cNvPr id="41" name="Rectangles 40"/>
          <p:cNvSpPr/>
          <p:nvPr/>
        </p:nvSpPr>
        <p:spPr>
          <a:xfrm>
            <a:off x="24261445" y="12764135"/>
            <a:ext cx="2240280" cy="13533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>
                <a:sym typeface="+mn-ea"/>
              </a:rPr>
              <a:t>Substitute mechanic leader </a:t>
            </a:r>
            <a:r>
              <a:rPr lang="en-US" b="1">
                <a:solidFill>
                  <a:schemeClr val="tx1"/>
                </a:solidFill>
                <a:sym typeface="+mn-ea"/>
              </a:rPr>
              <a:t>repair</a:t>
            </a:r>
            <a:r>
              <a:rPr lang="en-US">
                <a:sym typeface="+mn-ea"/>
              </a:rPr>
              <a:t>s if there’s no available mechanic leader in the floor</a:t>
            </a:r>
          </a:p>
        </p:txBody>
      </p:sp>
      <p:sp>
        <p:nvSpPr>
          <p:cNvPr id="42" name="Rectangles 41"/>
          <p:cNvSpPr/>
          <p:nvPr/>
        </p:nvSpPr>
        <p:spPr>
          <a:xfrm>
            <a:off x="24261445" y="15219680"/>
            <a:ext cx="2240280" cy="135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Ticket will be forwarded to section leader</a:t>
            </a:r>
          </a:p>
        </p:txBody>
      </p:sp>
      <p:cxnSp>
        <p:nvCxnSpPr>
          <p:cNvPr id="43" name="Elbow Connector 42"/>
          <p:cNvCxnSpPr>
            <a:stCxn id="4" idx="3"/>
            <a:endCxn id="5" idx="1"/>
          </p:cNvCxnSpPr>
          <p:nvPr/>
        </p:nvCxnSpPr>
        <p:spPr>
          <a:xfrm flipV="1">
            <a:off x="2713355" y="3068320"/>
            <a:ext cx="1478280" cy="402717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4" idx="3"/>
            <a:endCxn id="6" idx="1"/>
          </p:cNvCxnSpPr>
          <p:nvPr/>
        </p:nvCxnSpPr>
        <p:spPr>
          <a:xfrm>
            <a:off x="2713355" y="7095490"/>
            <a:ext cx="1478280" cy="889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4" idx="3"/>
            <a:endCxn id="7" idx="1"/>
          </p:cNvCxnSpPr>
          <p:nvPr/>
        </p:nvCxnSpPr>
        <p:spPr>
          <a:xfrm>
            <a:off x="2713355" y="7095490"/>
            <a:ext cx="1478280" cy="327533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5" idx="3"/>
            <a:endCxn id="8" idx="1"/>
          </p:cNvCxnSpPr>
          <p:nvPr/>
        </p:nvCxnSpPr>
        <p:spPr>
          <a:xfrm>
            <a:off x="6431915" y="3068320"/>
            <a:ext cx="1245235" cy="31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6" idx="3"/>
            <a:endCxn id="9" idx="1"/>
          </p:cNvCxnSpPr>
          <p:nvPr/>
        </p:nvCxnSpPr>
        <p:spPr>
          <a:xfrm>
            <a:off x="6431915" y="7104380"/>
            <a:ext cx="1245235" cy="1490980"/>
          </a:xfrm>
          <a:prstGeom prst="bentConnector3">
            <a:avLst>
              <a:gd name="adj1" fmla="val 5002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7" idx="3"/>
            <a:endCxn id="9" idx="1"/>
          </p:cNvCxnSpPr>
          <p:nvPr/>
        </p:nvCxnSpPr>
        <p:spPr>
          <a:xfrm flipV="1">
            <a:off x="6431915" y="8595360"/>
            <a:ext cx="1245235" cy="1775460"/>
          </a:xfrm>
          <a:prstGeom prst="bentConnector3">
            <a:avLst>
              <a:gd name="adj1" fmla="val 5002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9" idx="3"/>
            <a:endCxn id="14" idx="1"/>
          </p:cNvCxnSpPr>
          <p:nvPr/>
        </p:nvCxnSpPr>
        <p:spPr>
          <a:xfrm flipV="1">
            <a:off x="9917430" y="5887085"/>
            <a:ext cx="1042670" cy="27082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9" idx="3"/>
            <a:endCxn id="16" idx="1"/>
          </p:cNvCxnSpPr>
          <p:nvPr/>
        </p:nvCxnSpPr>
        <p:spPr>
          <a:xfrm>
            <a:off x="9917430" y="8595360"/>
            <a:ext cx="1042670" cy="31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9" idx="3"/>
            <a:endCxn id="17" idx="1"/>
          </p:cNvCxnSpPr>
          <p:nvPr/>
        </p:nvCxnSpPr>
        <p:spPr>
          <a:xfrm>
            <a:off x="9917430" y="8595360"/>
            <a:ext cx="1042670" cy="177546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14" idx="3"/>
            <a:endCxn id="18" idx="1"/>
          </p:cNvCxnSpPr>
          <p:nvPr/>
        </p:nvCxnSpPr>
        <p:spPr>
          <a:xfrm flipV="1">
            <a:off x="13200380" y="4716780"/>
            <a:ext cx="930275" cy="1170305"/>
          </a:xfrm>
          <a:prstGeom prst="bentConnector3">
            <a:avLst>
              <a:gd name="adj1" fmla="val 5003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4" idx="3"/>
            <a:endCxn id="20" idx="1"/>
          </p:cNvCxnSpPr>
          <p:nvPr/>
        </p:nvCxnSpPr>
        <p:spPr>
          <a:xfrm>
            <a:off x="13200380" y="5887085"/>
            <a:ext cx="930275" cy="957580"/>
          </a:xfrm>
          <a:prstGeom prst="bentConnector3">
            <a:avLst>
              <a:gd name="adj1" fmla="val 5003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s 53"/>
          <p:cNvSpPr/>
          <p:nvPr/>
        </p:nvSpPr>
        <p:spPr>
          <a:xfrm>
            <a:off x="16849090" y="4039870"/>
            <a:ext cx="2240280" cy="13533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>
                <a:sym typeface="+mn-ea"/>
              </a:rPr>
              <a:t>Repair</a:t>
            </a:r>
          </a:p>
        </p:txBody>
      </p:sp>
      <p:cxnSp>
        <p:nvCxnSpPr>
          <p:cNvPr id="55" name="Elbow Connector 54"/>
          <p:cNvCxnSpPr>
            <a:stCxn id="18" idx="3"/>
            <a:endCxn id="54" idx="1"/>
          </p:cNvCxnSpPr>
          <p:nvPr/>
        </p:nvCxnSpPr>
        <p:spPr>
          <a:xfrm>
            <a:off x="16370935" y="4716780"/>
            <a:ext cx="478155" cy="31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6" idx="3"/>
            <a:endCxn id="22" idx="1"/>
          </p:cNvCxnSpPr>
          <p:nvPr/>
        </p:nvCxnSpPr>
        <p:spPr>
          <a:xfrm flipV="1">
            <a:off x="13200380" y="8575675"/>
            <a:ext cx="2520950" cy="1968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22" idx="2"/>
            <a:endCxn id="23" idx="0"/>
          </p:cNvCxnSpPr>
          <p:nvPr/>
        </p:nvCxnSpPr>
        <p:spPr>
          <a:xfrm rot="5400000" flipV="1">
            <a:off x="15474633" y="10618788"/>
            <a:ext cx="2741295" cy="76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7" idx="3"/>
            <a:endCxn id="29" idx="1"/>
          </p:cNvCxnSpPr>
          <p:nvPr/>
        </p:nvCxnSpPr>
        <p:spPr>
          <a:xfrm>
            <a:off x="13200380" y="10370820"/>
            <a:ext cx="930275" cy="31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29" idx="0"/>
            <a:endCxn id="22" idx="1"/>
          </p:cNvCxnSpPr>
          <p:nvPr/>
        </p:nvCxnSpPr>
        <p:spPr>
          <a:xfrm rot="16200000">
            <a:off x="14926945" y="8899525"/>
            <a:ext cx="1118235" cy="47053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s 64"/>
          <p:cNvSpPr/>
          <p:nvPr/>
        </p:nvSpPr>
        <p:spPr>
          <a:xfrm>
            <a:off x="24665940" y="6844665"/>
            <a:ext cx="2240280" cy="13533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>
                <a:sym typeface="+mn-ea"/>
              </a:rPr>
              <a:t>Repair</a:t>
            </a:r>
          </a:p>
        </p:txBody>
      </p:sp>
      <p:cxnSp>
        <p:nvCxnSpPr>
          <p:cNvPr id="66" name="Elbow Connector 65"/>
          <p:cNvCxnSpPr>
            <a:stCxn id="24" idx="3"/>
            <a:endCxn id="65" idx="1"/>
          </p:cNvCxnSpPr>
          <p:nvPr/>
        </p:nvCxnSpPr>
        <p:spPr>
          <a:xfrm flipV="1">
            <a:off x="23680420" y="7521575"/>
            <a:ext cx="985520" cy="12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s 67"/>
          <p:cNvSpPr/>
          <p:nvPr/>
        </p:nvSpPr>
        <p:spPr>
          <a:xfrm>
            <a:off x="18455005" y="7898765"/>
            <a:ext cx="2240280" cy="135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Mechanic leader </a:t>
            </a:r>
            <a:r>
              <a:rPr lang="en-US" b="1">
                <a:solidFill>
                  <a:schemeClr val="tx1"/>
                </a:solidFill>
              </a:rPr>
              <a:t>accept</a:t>
            </a:r>
            <a:r>
              <a:rPr lang="en-US"/>
              <a:t> as subsitute or support the ticket from busy leader </a:t>
            </a:r>
          </a:p>
        </p:txBody>
      </p:sp>
      <p:cxnSp>
        <p:nvCxnSpPr>
          <p:cNvPr id="70" name="Elbow Connector 69"/>
          <p:cNvCxnSpPr>
            <a:stCxn id="22" idx="3"/>
            <a:endCxn id="68" idx="1"/>
          </p:cNvCxnSpPr>
          <p:nvPr/>
        </p:nvCxnSpPr>
        <p:spPr>
          <a:xfrm>
            <a:off x="17961610" y="8575675"/>
            <a:ext cx="493395" cy="31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68" idx="3"/>
            <a:endCxn id="24" idx="1"/>
          </p:cNvCxnSpPr>
          <p:nvPr/>
        </p:nvCxnSpPr>
        <p:spPr>
          <a:xfrm flipV="1">
            <a:off x="20695285" y="7522845"/>
            <a:ext cx="744855" cy="1052830"/>
          </a:xfrm>
          <a:prstGeom prst="bentConnector3">
            <a:avLst>
              <a:gd name="adj1" fmla="val 500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68" idx="3"/>
            <a:endCxn id="26" idx="1"/>
          </p:cNvCxnSpPr>
          <p:nvPr/>
        </p:nvCxnSpPr>
        <p:spPr>
          <a:xfrm>
            <a:off x="20695285" y="8575675"/>
            <a:ext cx="744855" cy="1236980"/>
          </a:xfrm>
          <a:prstGeom prst="bentConnector3">
            <a:avLst>
              <a:gd name="adj1" fmla="val 500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84" idx="3"/>
            <a:endCxn id="34" idx="1"/>
          </p:cNvCxnSpPr>
          <p:nvPr/>
        </p:nvCxnSpPr>
        <p:spPr>
          <a:xfrm flipV="1">
            <a:off x="17934305" y="13462635"/>
            <a:ext cx="1069340" cy="244665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84" idx="3"/>
            <a:endCxn id="35" idx="1"/>
          </p:cNvCxnSpPr>
          <p:nvPr/>
        </p:nvCxnSpPr>
        <p:spPr>
          <a:xfrm>
            <a:off x="17934305" y="15909290"/>
            <a:ext cx="1069340" cy="63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84" idx="3"/>
            <a:endCxn id="36" idx="1"/>
          </p:cNvCxnSpPr>
          <p:nvPr/>
        </p:nvCxnSpPr>
        <p:spPr>
          <a:xfrm>
            <a:off x="17934305" y="15909290"/>
            <a:ext cx="1069340" cy="262699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s 75"/>
          <p:cNvSpPr/>
          <p:nvPr/>
        </p:nvSpPr>
        <p:spPr>
          <a:xfrm>
            <a:off x="24261445" y="17859375"/>
            <a:ext cx="2240280" cy="135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sym typeface="+mn-ea"/>
              </a:rPr>
              <a:t>Forward </a:t>
            </a:r>
            <a:r>
              <a:rPr lang="en-US">
                <a:sym typeface="+mn-ea"/>
              </a:rPr>
              <a:t>ticket to section leader</a:t>
            </a:r>
            <a:endParaRPr lang="en-US"/>
          </a:p>
        </p:txBody>
      </p:sp>
      <p:cxnSp>
        <p:nvCxnSpPr>
          <p:cNvPr id="78" name="Elbow Connector 77"/>
          <p:cNvCxnSpPr>
            <a:stCxn id="34" idx="3"/>
            <a:endCxn id="38" idx="1"/>
          </p:cNvCxnSpPr>
          <p:nvPr/>
        </p:nvCxnSpPr>
        <p:spPr>
          <a:xfrm flipV="1">
            <a:off x="21243925" y="12460605"/>
            <a:ext cx="388620" cy="10020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34" idx="3"/>
            <a:endCxn id="40" idx="1"/>
          </p:cNvCxnSpPr>
          <p:nvPr/>
        </p:nvCxnSpPr>
        <p:spPr>
          <a:xfrm>
            <a:off x="21243925" y="13462635"/>
            <a:ext cx="388620" cy="7759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35" idx="3"/>
            <a:endCxn id="42" idx="1"/>
          </p:cNvCxnSpPr>
          <p:nvPr/>
        </p:nvCxnSpPr>
        <p:spPr>
          <a:xfrm flipV="1">
            <a:off x="21243925" y="15896590"/>
            <a:ext cx="3017520" cy="1333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38" idx="3"/>
            <a:endCxn id="39" idx="1"/>
          </p:cNvCxnSpPr>
          <p:nvPr/>
        </p:nvCxnSpPr>
        <p:spPr>
          <a:xfrm flipV="1">
            <a:off x="23872825" y="11506835"/>
            <a:ext cx="389255" cy="953770"/>
          </a:xfrm>
          <a:prstGeom prst="bentConnector3">
            <a:avLst>
              <a:gd name="adj1" fmla="val 500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38" idx="3"/>
            <a:endCxn id="41" idx="1"/>
          </p:cNvCxnSpPr>
          <p:nvPr/>
        </p:nvCxnSpPr>
        <p:spPr>
          <a:xfrm>
            <a:off x="23872825" y="12460605"/>
            <a:ext cx="388620" cy="9804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s 83"/>
          <p:cNvSpPr/>
          <p:nvPr/>
        </p:nvSpPr>
        <p:spPr>
          <a:xfrm>
            <a:off x="15728950" y="15341600"/>
            <a:ext cx="2205355" cy="1135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Deputy section leader</a:t>
            </a:r>
          </a:p>
        </p:txBody>
      </p:sp>
      <p:sp>
        <p:nvSpPr>
          <p:cNvPr id="86" name="Rectangles 85"/>
          <p:cNvSpPr/>
          <p:nvPr/>
        </p:nvSpPr>
        <p:spPr>
          <a:xfrm>
            <a:off x="29721175" y="13938885"/>
            <a:ext cx="2240280" cy="135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Available</a:t>
            </a:r>
          </a:p>
        </p:txBody>
      </p:sp>
      <p:sp>
        <p:nvSpPr>
          <p:cNvPr id="87" name="Rectangles 86"/>
          <p:cNvSpPr/>
          <p:nvPr/>
        </p:nvSpPr>
        <p:spPr>
          <a:xfrm>
            <a:off x="29721175" y="16414750"/>
            <a:ext cx="2240280" cy="135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Not available</a:t>
            </a:r>
          </a:p>
        </p:txBody>
      </p:sp>
      <p:sp>
        <p:nvSpPr>
          <p:cNvPr id="89" name="Rectangles 88"/>
          <p:cNvSpPr/>
          <p:nvPr/>
        </p:nvSpPr>
        <p:spPr>
          <a:xfrm>
            <a:off x="32494220" y="13035915"/>
            <a:ext cx="2240280" cy="135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Assign</a:t>
            </a:r>
            <a:r>
              <a:rPr lang="en-US"/>
              <a:t> substitute mechanic leader</a:t>
            </a:r>
          </a:p>
        </p:txBody>
      </p:sp>
      <p:sp>
        <p:nvSpPr>
          <p:cNvPr id="90" name="Rectangles 89"/>
          <p:cNvSpPr/>
          <p:nvPr/>
        </p:nvSpPr>
        <p:spPr>
          <a:xfrm>
            <a:off x="35168840" y="12235815"/>
            <a:ext cx="2237105" cy="135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Substitute mechanic leader </a:t>
            </a:r>
            <a:r>
              <a:rPr lang="en-US" b="1">
                <a:solidFill>
                  <a:schemeClr val="tx1"/>
                </a:solidFill>
              </a:rPr>
              <a:t>a</a:t>
            </a:r>
            <a:r>
              <a:rPr lang="en-US" b="1">
                <a:solidFill>
                  <a:schemeClr val="tx1"/>
                </a:solidFill>
                <a:sym typeface="+mn-ea"/>
              </a:rPr>
              <a:t>ssigns</a:t>
            </a:r>
            <a:r>
              <a:rPr lang="en-US">
                <a:sym typeface="+mn-ea"/>
              </a:rPr>
              <a:t> if there are available mechanics</a:t>
            </a:r>
            <a:endParaRPr lang="en-US"/>
          </a:p>
        </p:txBody>
      </p:sp>
      <p:sp>
        <p:nvSpPr>
          <p:cNvPr id="91" name="Rectangles 90"/>
          <p:cNvSpPr/>
          <p:nvPr/>
        </p:nvSpPr>
        <p:spPr>
          <a:xfrm>
            <a:off x="32465645" y="14644370"/>
            <a:ext cx="2240280" cy="13533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b="1">
                <a:solidFill>
                  <a:schemeClr val="tx1"/>
                </a:solidFill>
                <a:sym typeface="+mn-ea"/>
              </a:rPr>
              <a:t>Repair</a:t>
            </a:r>
          </a:p>
        </p:txBody>
      </p:sp>
      <p:sp>
        <p:nvSpPr>
          <p:cNvPr id="92" name="Rectangles 91"/>
          <p:cNvSpPr/>
          <p:nvPr/>
        </p:nvSpPr>
        <p:spPr>
          <a:xfrm>
            <a:off x="35169475" y="13844270"/>
            <a:ext cx="2237105" cy="13533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>
                <a:sym typeface="+mn-ea"/>
              </a:rPr>
              <a:t>Substitute mechanic leader </a:t>
            </a:r>
            <a:r>
              <a:rPr lang="en-US" b="1">
                <a:solidFill>
                  <a:schemeClr val="tx1"/>
                </a:solidFill>
                <a:sym typeface="+mn-ea"/>
              </a:rPr>
              <a:t>repairs</a:t>
            </a:r>
            <a:r>
              <a:rPr lang="en-US">
                <a:sym typeface="+mn-ea"/>
              </a:rPr>
              <a:t> if there’s no available mechanic leader in the floor</a:t>
            </a:r>
          </a:p>
        </p:txBody>
      </p:sp>
      <p:sp>
        <p:nvSpPr>
          <p:cNvPr id="93" name="Rectangles 92"/>
          <p:cNvSpPr/>
          <p:nvPr/>
        </p:nvSpPr>
        <p:spPr>
          <a:xfrm>
            <a:off x="35131375" y="16410940"/>
            <a:ext cx="2236470" cy="135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Ticket will be forwarded to mechanic supervisor</a:t>
            </a:r>
          </a:p>
        </p:txBody>
      </p:sp>
      <p:cxnSp>
        <p:nvCxnSpPr>
          <p:cNvPr id="94" name="Elbow Connector 93"/>
          <p:cNvCxnSpPr>
            <a:stCxn id="103" idx="3"/>
            <a:endCxn id="86" idx="1"/>
          </p:cNvCxnSpPr>
          <p:nvPr/>
        </p:nvCxnSpPr>
        <p:spPr>
          <a:xfrm flipV="1">
            <a:off x="29239210" y="14615795"/>
            <a:ext cx="481965" cy="1278255"/>
          </a:xfrm>
          <a:prstGeom prst="bentConnector3">
            <a:avLst>
              <a:gd name="adj1" fmla="val 500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103" idx="3"/>
            <a:endCxn id="87" idx="1"/>
          </p:cNvCxnSpPr>
          <p:nvPr/>
        </p:nvCxnSpPr>
        <p:spPr>
          <a:xfrm>
            <a:off x="29239210" y="15894050"/>
            <a:ext cx="481965" cy="1197610"/>
          </a:xfrm>
          <a:prstGeom prst="bentConnector3">
            <a:avLst>
              <a:gd name="adj1" fmla="val 500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86" idx="3"/>
            <a:endCxn id="89" idx="1"/>
          </p:cNvCxnSpPr>
          <p:nvPr/>
        </p:nvCxnSpPr>
        <p:spPr>
          <a:xfrm flipV="1">
            <a:off x="31961455" y="13712825"/>
            <a:ext cx="532765" cy="902970"/>
          </a:xfrm>
          <a:prstGeom prst="bentConnector3">
            <a:avLst>
              <a:gd name="adj1" fmla="val 500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86" idx="3"/>
            <a:endCxn id="91" idx="1"/>
          </p:cNvCxnSpPr>
          <p:nvPr/>
        </p:nvCxnSpPr>
        <p:spPr>
          <a:xfrm>
            <a:off x="31961455" y="14615795"/>
            <a:ext cx="504190" cy="70548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87" idx="3"/>
            <a:endCxn id="93" idx="1"/>
          </p:cNvCxnSpPr>
          <p:nvPr/>
        </p:nvCxnSpPr>
        <p:spPr>
          <a:xfrm flipV="1">
            <a:off x="31961455" y="17087850"/>
            <a:ext cx="3169920" cy="381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89" idx="3"/>
            <a:endCxn id="90" idx="1"/>
          </p:cNvCxnSpPr>
          <p:nvPr/>
        </p:nvCxnSpPr>
        <p:spPr>
          <a:xfrm flipV="1">
            <a:off x="34734500" y="12912725"/>
            <a:ext cx="434340" cy="8001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89" idx="3"/>
            <a:endCxn id="92" idx="1"/>
          </p:cNvCxnSpPr>
          <p:nvPr/>
        </p:nvCxnSpPr>
        <p:spPr>
          <a:xfrm>
            <a:off x="34734500" y="13712825"/>
            <a:ext cx="434975" cy="808355"/>
          </a:xfrm>
          <a:prstGeom prst="bentConnector3">
            <a:avLst>
              <a:gd name="adj1" fmla="val 500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s 102"/>
          <p:cNvSpPr/>
          <p:nvPr/>
        </p:nvSpPr>
        <p:spPr>
          <a:xfrm>
            <a:off x="26998930" y="15217140"/>
            <a:ext cx="2240280" cy="135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Section leader</a:t>
            </a:r>
          </a:p>
        </p:txBody>
      </p:sp>
      <p:cxnSp>
        <p:nvCxnSpPr>
          <p:cNvPr id="104" name="Elbow Connector 103"/>
          <p:cNvCxnSpPr>
            <a:stCxn id="42" idx="3"/>
            <a:endCxn id="103" idx="1"/>
          </p:cNvCxnSpPr>
          <p:nvPr/>
        </p:nvCxnSpPr>
        <p:spPr>
          <a:xfrm flipV="1">
            <a:off x="26501725" y="15894050"/>
            <a:ext cx="497205" cy="2540"/>
          </a:xfrm>
          <a:prstGeom prst="bentConnector3">
            <a:avLst>
              <a:gd name="adj1" fmla="val 500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s 104"/>
          <p:cNvSpPr/>
          <p:nvPr/>
        </p:nvSpPr>
        <p:spPr>
          <a:xfrm>
            <a:off x="37950775" y="16410940"/>
            <a:ext cx="2236470" cy="135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Mechanic supervisor</a:t>
            </a:r>
          </a:p>
        </p:txBody>
      </p:sp>
      <p:sp>
        <p:nvSpPr>
          <p:cNvPr id="106" name="Rectangles 105"/>
          <p:cNvSpPr/>
          <p:nvPr/>
        </p:nvSpPr>
        <p:spPr>
          <a:xfrm>
            <a:off x="41621710" y="14638020"/>
            <a:ext cx="1804035" cy="1471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Available</a:t>
            </a:r>
          </a:p>
        </p:txBody>
      </p:sp>
      <p:sp>
        <p:nvSpPr>
          <p:cNvPr id="107" name="Rectangles 106"/>
          <p:cNvSpPr/>
          <p:nvPr/>
        </p:nvSpPr>
        <p:spPr>
          <a:xfrm>
            <a:off x="41621710" y="17399635"/>
            <a:ext cx="1804035" cy="1471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Not available</a:t>
            </a:r>
          </a:p>
        </p:txBody>
      </p:sp>
      <p:sp>
        <p:nvSpPr>
          <p:cNvPr id="108" name="Rectangles 107"/>
          <p:cNvSpPr/>
          <p:nvPr/>
        </p:nvSpPr>
        <p:spPr>
          <a:xfrm>
            <a:off x="44098845" y="13665835"/>
            <a:ext cx="2240280" cy="135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Assign</a:t>
            </a:r>
            <a:r>
              <a:rPr lang="en-US"/>
              <a:t> substitute mechanic leader</a:t>
            </a:r>
          </a:p>
        </p:txBody>
      </p:sp>
      <p:sp>
        <p:nvSpPr>
          <p:cNvPr id="109" name="Rectangles 108"/>
          <p:cNvSpPr/>
          <p:nvPr/>
        </p:nvSpPr>
        <p:spPr>
          <a:xfrm>
            <a:off x="47012860" y="12789535"/>
            <a:ext cx="2237105" cy="135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Substitute mechanic leader</a:t>
            </a:r>
            <a:r>
              <a:rPr lang="en-US" b="1">
                <a:solidFill>
                  <a:schemeClr val="tx1"/>
                </a:solidFill>
              </a:rPr>
              <a:t> a</a:t>
            </a:r>
            <a:r>
              <a:rPr lang="en-US" b="1">
                <a:solidFill>
                  <a:schemeClr val="tx1"/>
                </a:solidFill>
                <a:sym typeface="+mn-ea"/>
              </a:rPr>
              <a:t>ssigns</a:t>
            </a:r>
            <a:r>
              <a:rPr lang="en-US">
                <a:sym typeface="+mn-ea"/>
              </a:rPr>
              <a:t> if there are available mechanics</a:t>
            </a:r>
            <a:endParaRPr lang="en-US"/>
          </a:p>
        </p:txBody>
      </p:sp>
      <p:sp>
        <p:nvSpPr>
          <p:cNvPr id="110" name="Rectangles 109"/>
          <p:cNvSpPr/>
          <p:nvPr/>
        </p:nvSpPr>
        <p:spPr>
          <a:xfrm>
            <a:off x="44099480" y="15553690"/>
            <a:ext cx="2240280" cy="13533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b="1">
                <a:solidFill>
                  <a:schemeClr val="tx1"/>
                </a:solidFill>
                <a:sym typeface="+mn-ea"/>
              </a:rPr>
              <a:t>Repair</a:t>
            </a:r>
          </a:p>
        </p:txBody>
      </p:sp>
      <p:sp>
        <p:nvSpPr>
          <p:cNvPr id="111" name="Rectangles 110"/>
          <p:cNvSpPr/>
          <p:nvPr/>
        </p:nvSpPr>
        <p:spPr>
          <a:xfrm>
            <a:off x="47012860" y="14695805"/>
            <a:ext cx="2237105" cy="13533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>
                <a:sym typeface="+mn-ea"/>
              </a:rPr>
              <a:t>Substitute mechanic leader </a:t>
            </a:r>
            <a:r>
              <a:rPr lang="en-US" b="1">
                <a:solidFill>
                  <a:schemeClr val="tx1"/>
                </a:solidFill>
                <a:sym typeface="+mn-ea"/>
              </a:rPr>
              <a:t>repairs</a:t>
            </a:r>
            <a:r>
              <a:rPr lang="en-US">
                <a:sym typeface="+mn-ea"/>
              </a:rPr>
              <a:t> if there’s no available mechanic leader in the floor</a:t>
            </a:r>
          </a:p>
        </p:txBody>
      </p:sp>
      <p:sp>
        <p:nvSpPr>
          <p:cNvPr id="112" name="Rectangles 111"/>
          <p:cNvSpPr/>
          <p:nvPr/>
        </p:nvSpPr>
        <p:spPr>
          <a:xfrm>
            <a:off x="47012860" y="17452975"/>
            <a:ext cx="2236470" cy="135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Ticket will be forwarded to mechanic manager</a:t>
            </a:r>
          </a:p>
        </p:txBody>
      </p:sp>
      <p:cxnSp>
        <p:nvCxnSpPr>
          <p:cNvPr id="113" name="Elbow Connector 112"/>
          <p:cNvCxnSpPr>
            <a:stCxn id="105" idx="3"/>
            <a:endCxn id="106" idx="1"/>
          </p:cNvCxnSpPr>
          <p:nvPr/>
        </p:nvCxnSpPr>
        <p:spPr>
          <a:xfrm flipV="1">
            <a:off x="40187245" y="15373985"/>
            <a:ext cx="1434465" cy="1713865"/>
          </a:xfrm>
          <a:prstGeom prst="bentConnector3">
            <a:avLst>
              <a:gd name="adj1" fmla="val 500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105" idx="3"/>
            <a:endCxn id="107" idx="1"/>
          </p:cNvCxnSpPr>
          <p:nvPr/>
        </p:nvCxnSpPr>
        <p:spPr>
          <a:xfrm>
            <a:off x="40187245" y="17087850"/>
            <a:ext cx="1434465" cy="1047750"/>
          </a:xfrm>
          <a:prstGeom prst="bentConnector3">
            <a:avLst>
              <a:gd name="adj1" fmla="val 500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106" idx="3"/>
            <a:endCxn id="108" idx="1"/>
          </p:cNvCxnSpPr>
          <p:nvPr/>
        </p:nvCxnSpPr>
        <p:spPr>
          <a:xfrm flipV="1">
            <a:off x="43425745" y="14342745"/>
            <a:ext cx="673100" cy="10312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/>
          <p:cNvCxnSpPr>
            <a:stCxn id="106" idx="3"/>
            <a:endCxn id="110" idx="1"/>
          </p:cNvCxnSpPr>
          <p:nvPr/>
        </p:nvCxnSpPr>
        <p:spPr>
          <a:xfrm>
            <a:off x="43425745" y="15373985"/>
            <a:ext cx="673735" cy="856615"/>
          </a:xfrm>
          <a:prstGeom prst="bentConnector3">
            <a:avLst>
              <a:gd name="adj1" fmla="val 5004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107" idx="3"/>
            <a:endCxn id="112" idx="1"/>
          </p:cNvCxnSpPr>
          <p:nvPr/>
        </p:nvCxnSpPr>
        <p:spPr>
          <a:xfrm flipV="1">
            <a:off x="43425745" y="18129885"/>
            <a:ext cx="3587115" cy="5715"/>
          </a:xfrm>
          <a:prstGeom prst="bentConnector3">
            <a:avLst>
              <a:gd name="adj1" fmla="val 5000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108" idx="3"/>
            <a:endCxn id="109" idx="1"/>
          </p:cNvCxnSpPr>
          <p:nvPr/>
        </p:nvCxnSpPr>
        <p:spPr>
          <a:xfrm flipV="1">
            <a:off x="46339125" y="13466445"/>
            <a:ext cx="673735" cy="876300"/>
          </a:xfrm>
          <a:prstGeom prst="bentConnector3">
            <a:avLst>
              <a:gd name="adj1" fmla="val 5004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108" idx="3"/>
            <a:endCxn id="111" idx="1"/>
          </p:cNvCxnSpPr>
          <p:nvPr/>
        </p:nvCxnSpPr>
        <p:spPr>
          <a:xfrm>
            <a:off x="46339125" y="14342745"/>
            <a:ext cx="673735" cy="1029970"/>
          </a:xfrm>
          <a:prstGeom prst="bentConnector3">
            <a:avLst>
              <a:gd name="adj1" fmla="val 5004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s 120"/>
          <p:cNvSpPr/>
          <p:nvPr/>
        </p:nvSpPr>
        <p:spPr>
          <a:xfrm>
            <a:off x="48482250" y="21952585"/>
            <a:ext cx="2237105" cy="1356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Assign</a:t>
            </a:r>
            <a:r>
              <a:rPr lang="en-US"/>
              <a:t> substitute mechanic leader</a:t>
            </a:r>
          </a:p>
        </p:txBody>
      </p:sp>
      <p:sp>
        <p:nvSpPr>
          <p:cNvPr id="122" name="Rectangles 121"/>
          <p:cNvSpPr/>
          <p:nvPr/>
        </p:nvSpPr>
        <p:spPr>
          <a:xfrm>
            <a:off x="45824140" y="24830405"/>
            <a:ext cx="2237105" cy="1538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Substitute mechanic leader </a:t>
            </a:r>
            <a:r>
              <a:rPr lang="en-US" b="1">
                <a:solidFill>
                  <a:schemeClr val="tx1"/>
                </a:solidFill>
              </a:rPr>
              <a:t>a</a:t>
            </a:r>
            <a:r>
              <a:rPr lang="en-US" b="1">
                <a:solidFill>
                  <a:schemeClr val="tx1"/>
                </a:solidFill>
                <a:sym typeface="+mn-ea"/>
              </a:rPr>
              <a:t>ssigns</a:t>
            </a:r>
            <a:r>
              <a:rPr lang="en-US">
                <a:sym typeface="+mn-ea"/>
              </a:rPr>
              <a:t> if there are available mechanics</a:t>
            </a:r>
            <a:endParaRPr lang="en-US"/>
          </a:p>
        </p:txBody>
      </p:sp>
      <p:sp>
        <p:nvSpPr>
          <p:cNvPr id="123" name="Rectangles 122"/>
          <p:cNvSpPr/>
          <p:nvPr/>
        </p:nvSpPr>
        <p:spPr>
          <a:xfrm>
            <a:off x="45824140" y="21952585"/>
            <a:ext cx="2237105" cy="13557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b="1">
                <a:solidFill>
                  <a:schemeClr val="tx1"/>
                </a:solidFill>
                <a:sym typeface="+mn-ea"/>
              </a:rPr>
              <a:t>Repair</a:t>
            </a:r>
          </a:p>
        </p:txBody>
      </p:sp>
      <p:sp>
        <p:nvSpPr>
          <p:cNvPr id="124" name="Rectangles 123"/>
          <p:cNvSpPr/>
          <p:nvPr/>
        </p:nvSpPr>
        <p:spPr>
          <a:xfrm>
            <a:off x="48482250" y="24830405"/>
            <a:ext cx="2237105" cy="153860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>
                <a:sym typeface="+mn-ea"/>
              </a:rPr>
              <a:t>Substitute mechanic leader</a:t>
            </a:r>
            <a:r>
              <a:rPr lang="en-US" b="1">
                <a:solidFill>
                  <a:schemeClr val="tx1"/>
                </a:solidFill>
                <a:sym typeface="+mn-ea"/>
              </a:rPr>
              <a:t> repairs</a:t>
            </a:r>
            <a:r>
              <a:rPr lang="en-US">
                <a:sym typeface="+mn-ea"/>
              </a:rPr>
              <a:t> if there’s no available mechanic leader in the floor</a:t>
            </a:r>
          </a:p>
        </p:txBody>
      </p:sp>
      <p:cxnSp>
        <p:nvCxnSpPr>
          <p:cNvPr id="127" name="Elbow Connector 126"/>
          <p:cNvCxnSpPr>
            <a:endCxn id="121" idx="0"/>
          </p:cNvCxnSpPr>
          <p:nvPr/>
        </p:nvCxnSpPr>
        <p:spPr>
          <a:xfrm rot="5400000" flipV="1">
            <a:off x="48374618" y="20726083"/>
            <a:ext cx="1089025" cy="13639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endCxn id="123" idx="0"/>
          </p:cNvCxnSpPr>
          <p:nvPr/>
        </p:nvCxnSpPr>
        <p:spPr>
          <a:xfrm rot="5400000">
            <a:off x="47045563" y="20761008"/>
            <a:ext cx="1089025" cy="129413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stCxn id="121" idx="2"/>
            <a:endCxn id="124" idx="0"/>
          </p:cNvCxnSpPr>
          <p:nvPr/>
        </p:nvCxnSpPr>
        <p:spPr>
          <a:xfrm rot="5400000">
            <a:off x="48840390" y="24069675"/>
            <a:ext cx="1521460" cy="31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121" idx="2"/>
            <a:endCxn id="122" idx="0"/>
          </p:cNvCxnSpPr>
          <p:nvPr/>
        </p:nvCxnSpPr>
        <p:spPr>
          <a:xfrm rot="5400000">
            <a:off x="47511335" y="22740620"/>
            <a:ext cx="1521460" cy="265811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>
            <a:stCxn id="93" idx="3"/>
            <a:endCxn id="105" idx="1"/>
          </p:cNvCxnSpPr>
          <p:nvPr/>
        </p:nvCxnSpPr>
        <p:spPr>
          <a:xfrm>
            <a:off x="37367845" y="17087850"/>
            <a:ext cx="582930" cy="31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36" idx="3"/>
            <a:endCxn id="76" idx="1"/>
          </p:cNvCxnSpPr>
          <p:nvPr/>
        </p:nvCxnSpPr>
        <p:spPr>
          <a:xfrm>
            <a:off x="21243925" y="18536285"/>
            <a:ext cx="3017520" cy="31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76" idx="0"/>
            <a:endCxn id="42" idx="2"/>
          </p:cNvCxnSpPr>
          <p:nvPr/>
        </p:nvCxnSpPr>
        <p:spPr>
          <a:xfrm rot="16200000">
            <a:off x="24738330" y="17216120"/>
            <a:ext cx="1286510" cy="31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/>
          <p:cNvCxnSpPr>
            <a:stCxn id="23" idx="2"/>
            <a:endCxn id="84" idx="0"/>
          </p:cNvCxnSpPr>
          <p:nvPr/>
        </p:nvCxnSpPr>
        <p:spPr>
          <a:xfrm rot="5400000">
            <a:off x="15842933" y="14335443"/>
            <a:ext cx="1995170" cy="17145"/>
          </a:xfrm>
          <a:prstGeom prst="bentConnector3">
            <a:avLst>
              <a:gd name="adj1" fmla="val 4998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s 135"/>
          <p:cNvSpPr/>
          <p:nvPr/>
        </p:nvSpPr>
        <p:spPr>
          <a:xfrm>
            <a:off x="27480895" y="10829925"/>
            <a:ext cx="2240280" cy="13533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>
                <a:sym typeface="+mn-ea"/>
              </a:rPr>
              <a:t>Repair</a:t>
            </a:r>
          </a:p>
        </p:txBody>
      </p:sp>
      <p:cxnSp>
        <p:nvCxnSpPr>
          <p:cNvPr id="137" name="Elbow Connector 136"/>
          <p:cNvCxnSpPr>
            <a:endCxn id="136" idx="1"/>
          </p:cNvCxnSpPr>
          <p:nvPr/>
        </p:nvCxnSpPr>
        <p:spPr>
          <a:xfrm>
            <a:off x="26502360" y="11506835"/>
            <a:ext cx="978535" cy="31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s 137"/>
          <p:cNvSpPr/>
          <p:nvPr/>
        </p:nvSpPr>
        <p:spPr>
          <a:xfrm>
            <a:off x="37950775" y="12208510"/>
            <a:ext cx="2240280" cy="13533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>
                <a:sym typeface="+mn-ea"/>
              </a:rPr>
              <a:t>Repair</a:t>
            </a:r>
          </a:p>
        </p:txBody>
      </p:sp>
      <p:cxnSp>
        <p:nvCxnSpPr>
          <p:cNvPr id="139" name="Elbow Connector 138"/>
          <p:cNvCxnSpPr>
            <a:endCxn id="138" idx="1"/>
          </p:cNvCxnSpPr>
          <p:nvPr/>
        </p:nvCxnSpPr>
        <p:spPr>
          <a:xfrm>
            <a:off x="36972240" y="12882245"/>
            <a:ext cx="978535" cy="31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s 139"/>
          <p:cNvSpPr/>
          <p:nvPr/>
        </p:nvSpPr>
        <p:spPr>
          <a:xfrm>
            <a:off x="47009050" y="10430510"/>
            <a:ext cx="2240280" cy="13533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>
                <a:sym typeface="+mn-ea"/>
              </a:rPr>
              <a:t>Repair</a:t>
            </a:r>
          </a:p>
        </p:txBody>
      </p:sp>
      <p:cxnSp>
        <p:nvCxnSpPr>
          <p:cNvPr id="141" name="Elbow Connector 140"/>
          <p:cNvCxnSpPr>
            <a:stCxn id="109" idx="0"/>
            <a:endCxn id="140" idx="2"/>
          </p:cNvCxnSpPr>
          <p:nvPr/>
        </p:nvCxnSpPr>
        <p:spPr>
          <a:xfrm rot="16200000" flipV="1">
            <a:off x="47627540" y="12285345"/>
            <a:ext cx="1005840" cy="25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s 141"/>
          <p:cNvSpPr/>
          <p:nvPr/>
        </p:nvSpPr>
        <p:spPr>
          <a:xfrm>
            <a:off x="45824140" y="26934160"/>
            <a:ext cx="2240280" cy="13533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>
                <a:sym typeface="+mn-ea"/>
              </a:rPr>
              <a:t>Repair</a:t>
            </a:r>
          </a:p>
        </p:txBody>
      </p:sp>
      <p:cxnSp>
        <p:nvCxnSpPr>
          <p:cNvPr id="143" name="Elbow Connector 142"/>
          <p:cNvCxnSpPr>
            <a:stCxn id="122" idx="2"/>
            <a:endCxn id="142" idx="0"/>
          </p:cNvCxnSpPr>
          <p:nvPr/>
        </p:nvCxnSpPr>
        <p:spPr>
          <a:xfrm rot="5400000" flipV="1">
            <a:off x="46661070" y="26650950"/>
            <a:ext cx="565150" cy="31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s 143"/>
          <p:cNvSpPr/>
          <p:nvPr/>
        </p:nvSpPr>
        <p:spPr>
          <a:xfrm>
            <a:off x="47013495" y="19510375"/>
            <a:ext cx="2236470" cy="135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Mechanic manager</a:t>
            </a:r>
          </a:p>
        </p:txBody>
      </p:sp>
      <p:cxnSp>
        <p:nvCxnSpPr>
          <p:cNvPr id="145" name="Elbow Connector 144"/>
          <p:cNvCxnSpPr>
            <a:stCxn id="112" idx="2"/>
            <a:endCxn id="144" idx="0"/>
          </p:cNvCxnSpPr>
          <p:nvPr/>
        </p:nvCxnSpPr>
        <p:spPr>
          <a:xfrm rot="5400000" flipV="1">
            <a:off x="47779305" y="19157315"/>
            <a:ext cx="704215" cy="3175"/>
          </a:xfrm>
          <a:prstGeom prst="bentConnector3">
            <a:avLst>
              <a:gd name="adj1" fmla="val 5004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Text Box 411"/>
          <p:cNvSpPr txBox="1"/>
          <p:nvPr/>
        </p:nvSpPr>
        <p:spPr>
          <a:xfrm>
            <a:off x="19211290" y="0"/>
            <a:ext cx="31984315" cy="2646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>
                <a:solidFill>
                  <a:schemeClr val="tx1"/>
                </a:solidFill>
              </a:rPr>
              <a:t>SEWING MECHANIC FLOWCHART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2232</Words>
  <Application>Microsoft Office PowerPoint</Application>
  <PresentationFormat>Custom</PresentationFormat>
  <Paragraphs>846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宋体</vt:lpstr>
      <vt:lpstr>宋体</vt:lpstr>
      <vt:lpstr>Microsoft JhengHei</vt:lpstr>
      <vt:lpstr>新細明體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PC-LYV</cp:lastModifiedBy>
  <cp:revision>13</cp:revision>
  <dcterms:created xsi:type="dcterms:W3CDTF">2023-09-26T02:34:00Z</dcterms:created>
  <dcterms:modified xsi:type="dcterms:W3CDTF">2023-10-27T07:02:10Z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F9C58F47E90045658EDFC5BFE95EC6F8</vt:lpwstr>
  </property>
  <property fmtid="{D5CDD505-2E9C-101B-9397-08002B2CF9AE}" pid="3" name="KSOProductBuildVer">
    <vt:lpwstr>1033-11.2.0.11516</vt:lpwstr>
  </property>
</Properties>
</file>