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38" r:id="rId2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4BD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6327" autoAdjust="0"/>
  </p:normalViewPr>
  <p:slideViewPr>
    <p:cSldViewPr>
      <p:cViewPr>
        <p:scale>
          <a:sx n="75" d="100"/>
          <a:sy n="75" d="100"/>
        </p:scale>
        <p:origin x="87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5B9BA-6A96-8343-A12B-A21DB1BE4D1B}" type="datetimeFigureOut">
              <a:rPr kumimoji="1" lang="ko-Kore-KR" altLang="en-US" smtClean="0"/>
              <a:t>10/29/2025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3D973C-832F-9849-854E-586F4CB931F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7614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159509-D6D3-CE35-ED2B-8CECA944A336}"/>
              </a:ext>
            </a:extLst>
          </p:cNvPr>
          <p:cNvSpPr/>
          <p:nvPr/>
        </p:nvSpPr>
        <p:spPr>
          <a:xfrm>
            <a:off x="14830003" y="2938028"/>
            <a:ext cx="2322735" cy="92856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23B5F4A-75EC-0CF1-B784-47EA240EF0E3}"/>
              </a:ext>
            </a:extLst>
          </p:cNvPr>
          <p:cNvSpPr/>
          <p:nvPr/>
        </p:nvSpPr>
        <p:spPr>
          <a:xfrm>
            <a:off x="9742869" y="2968130"/>
            <a:ext cx="2322735" cy="92856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8A07DE7-7473-C81B-BA98-D6EF467C6200}"/>
              </a:ext>
            </a:extLst>
          </p:cNvPr>
          <p:cNvSpPr/>
          <p:nvPr/>
        </p:nvSpPr>
        <p:spPr>
          <a:xfrm>
            <a:off x="4838418" y="2556242"/>
            <a:ext cx="3109175" cy="563879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65304-3792-4E2B-7F70-F90A3018E034}"/>
              </a:ext>
            </a:extLst>
          </p:cNvPr>
          <p:cNvSpPr txBox="1"/>
          <p:nvPr/>
        </p:nvSpPr>
        <p:spPr>
          <a:xfrm>
            <a:off x="5051994" y="2637121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4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Jetson Orin Nano</a:t>
            </a:r>
            <a:endParaRPr kumimoji="1" lang="ko-Kore-KR" altLang="en-US" sz="24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6" name="Google Shape;109;p14">
            <a:extLst>
              <a:ext uri="{FF2B5EF4-FFF2-40B4-BE49-F238E27FC236}">
                <a16:creationId xmlns:a16="http://schemas.microsoft.com/office/drawing/2014/main" id="{237B4C4A-E88F-1403-56E7-03EC7A8FA635}"/>
              </a:ext>
            </a:extLst>
          </p:cNvPr>
          <p:cNvCxnSpPr>
            <a:cxnSpLocks/>
          </p:cNvCxnSpPr>
          <p:nvPr/>
        </p:nvCxnSpPr>
        <p:spPr>
          <a:xfrm>
            <a:off x="3138112" y="5556745"/>
            <a:ext cx="1594058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42EB188-9244-FA1C-2479-81599B8FEF53}"/>
              </a:ext>
            </a:extLst>
          </p:cNvPr>
          <p:cNvSpPr/>
          <p:nvPr/>
        </p:nvSpPr>
        <p:spPr>
          <a:xfrm>
            <a:off x="108879" y="5067916"/>
            <a:ext cx="2895600" cy="9906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36410-DC75-2D75-FF3A-A06D0C0A635D}"/>
              </a:ext>
            </a:extLst>
          </p:cNvPr>
          <p:cNvSpPr txBox="1"/>
          <p:nvPr/>
        </p:nvSpPr>
        <p:spPr>
          <a:xfrm>
            <a:off x="659148" y="5522998"/>
            <a:ext cx="1895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2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RGB-D </a:t>
            </a:r>
            <a:r>
              <a:rPr kumimoji="1" lang="ko-KR" altLang="en-US" sz="2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카메라</a:t>
            </a:r>
            <a:endParaRPr kumimoji="1" lang="ko-Kore-KR" altLang="en-US" sz="2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pic>
        <p:nvPicPr>
          <p:cNvPr id="9" name="Picture 4" descr="Intel RealSense Depth Camera D455 – Intel® RealSense™ Depth and Tracking  Cameras">
            <a:extLst>
              <a:ext uri="{FF2B5EF4-FFF2-40B4-BE49-F238E27FC236}">
                <a16:creationId xmlns:a16="http://schemas.microsoft.com/office/drawing/2014/main" id="{3607BAC6-E9E5-AB6F-89B7-5F6F9D3C6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922" y="4686915"/>
            <a:ext cx="2151531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Google Shape;109;p14">
            <a:extLst>
              <a:ext uri="{FF2B5EF4-FFF2-40B4-BE49-F238E27FC236}">
                <a16:creationId xmlns:a16="http://schemas.microsoft.com/office/drawing/2014/main" id="{67A69395-0053-698C-06A0-E6BF63E92CBE}"/>
              </a:ext>
            </a:extLst>
          </p:cNvPr>
          <p:cNvCxnSpPr>
            <a:cxnSpLocks/>
          </p:cNvCxnSpPr>
          <p:nvPr/>
        </p:nvCxnSpPr>
        <p:spPr>
          <a:xfrm flipV="1">
            <a:off x="12270508" y="8073606"/>
            <a:ext cx="2685604" cy="1252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55C2141-7E87-E019-3427-60C177655EC0}"/>
              </a:ext>
            </a:extLst>
          </p:cNvPr>
          <p:cNvSpPr txBox="1"/>
          <p:nvPr/>
        </p:nvSpPr>
        <p:spPr>
          <a:xfrm>
            <a:off x="5619951" y="3301241"/>
            <a:ext cx="15461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Noto Sans CJK KR Regular" panose="020B0600000101010101" charset="-127"/>
                <a:ea typeface="Noto Sans CJK KR Regular" panose="020B0600000101010101" charset="-127"/>
              </a:rPr>
              <a:t>탐지 프로세스</a:t>
            </a:r>
            <a:endParaRPr kumimoji="1" lang="ko-Kore-KR" altLang="en-US" sz="1600" dirty="0">
              <a:latin typeface="Noto Sans CJK KR Regular" panose="020B0600000101010101" charset="-127"/>
              <a:ea typeface="Noto Sans CJK KR Regular" panose="020B0600000101010101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9D9258FE-0C63-91E6-2CB1-C534B305C223}"/>
              </a:ext>
            </a:extLst>
          </p:cNvPr>
          <p:cNvSpPr/>
          <p:nvPr/>
        </p:nvSpPr>
        <p:spPr>
          <a:xfrm>
            <a:off x="5051994" y="3243404"/>
            <a:ext cx="2655230" cy="2074341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CCE05FD-6C00-AEFE-1CC3-AE804401D48D}"/>
              </a:ext>
            </a:extLst>
          </p:cNvPr>
          <p:cNvSpPr txBox="1"/>
          <p:nvPr/>
        </p:nvSpPr>
        <p:spPr>
          <a:xfrm>
            <a:off x="10009985" y="8168586"/>
            <a:ext cx="25787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Indy7 </a:t>
            </a:r>
            <a:r>
              <a:rPr kumimoji="1" lang="ko-KR" altLang="en-US" sz="2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컨트롤러</a:t>
            </a:r>
            <a:endParaRPr kumimoji="1" lang="ko-Kore-KR" altLang="en-US" sz="2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46EA573-7D2B-4A58-E957-9C500CE779C4}"/>
              </a:ext>
            </a:extLst>
          </p:cNvPr>
          <p:cNvSpPr/>
          <p:nvPr/>
        </p:nvSpPr>
        <p:spPr>
          <a:xfrm>
            <a:off x="9718760" y="7705132"/>
            <a:ext cx="2322735" cy="92856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4C7F136-29A7-FE35-1B90-F9B9B7D2BD22}"/>
              </a:ext>
            </a:extLst>
          </p:cNvPr>
          <p:cNvSpPr txBox="1"/>
          <p:nvPr/>
        </p:nvSpPr>
        <p:spPr>
          <a:xfrm>
            <a:off x="13038793" y="7609823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latin typeface="Calibri" panose="020F0502020204030204" pitchFamily="34" charset="0"/>
                <a:ea typeface="Noto Sans CJK KR Regular" panose="020B0500000000000000" pitchFamily="34" charset="-128"/>
                <a:cs typeface="Calibri" panose="020F0502020204030204" pitchFamily="34" charset="0"/>
              </a:rPr>
              <a:t>UART</a:t>
            </a:r>
            <a:endParaRPr kumimoji="1" lang="ko-Kore-KR" altLang="en-US" sz="2000" dirty="0">
              <a:latin typeface="Calibri" panose="020F0502020204030204" pitchFamily="34" charset="0"/>
              <a:ea typeface="Noto Sans CJK KR Regular" panose="020B05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BAE81BA-2E00-100F-97D2-2374FA858868}"/>
              </a:ext>
            </a:extLst>
          </p:cNvPr>
          <p:cNvSpPr txBox="1"/>
          <p:nvPr/>
        </p:nvSpPr>
        <p:spPr>
          <a:xfrm>
            <a:off x="3489331" y="5066085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ore-KR" sz="2000" dirty="0"/>
              <a:t>USB 3.1 </a:t>
            </a:r>
            <a:endParaRPr kumimoji="1" lang="ko-Kore-KR" altLang="en-US" sz="2000" dirty="0">
              <a:latin typeface="Calibri" panose="020F0502020204030204" pitchFamily="34" charset="0"/>
              <a:ea typeface="Noto Sans CJK KR Regular" panose="020B05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71D593-9E71-F56B-9EFC-701ED8D06F57}"/>
              </a:ext>
            </a:extLst>
          </p:cNvPr>
          <p:cNvSpPr txBox="1"/>
          <p:nvPr/>
        </p:nvSpPr>
        <p:spPr>
          <a:xfrm>
            <a:off x="15043530" y="8168586"/>
            <a:ext cx="1895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로봇 팔</a:t>
            </a:r>
            <a:endParaRPr kumimoji="1" lang="ko-Kore-KR" altLang="en-US" sz="2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BFD264-D295-2D3B-23A7-9368BF34FCC1}"/>
              </a:ext>
            </a:extLst>
          </p:cNvPr>
          <p:cNvSpPr/>
          <p:nvPr/>
        </p:nvSpPr>
        <p:spPr>
          <a:xfrm>
            <a:off x="15016490" y="7705133"/>
            <a:ext cx="2006435" cy="928563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dirty="0"/>
          </a:p>
        </p:txBody>
      </p:sp>
      <p:pic>
        <p:nvPicPr>
          <p:cNvPr id="94" name="_x288851368">
            <a:extLst>
              <a:ext uri="{FF2B5EF4-FFF2-40B4-BE49-F238E27FC236}">
                <a16:creationId xmlns:a16="http://schemas.microsoft.com/office/drawing/2014/main" id="{E134CF66-1B1E-08DD-A6D7-91B518940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501" y="4669620"/>
            <a:ext cx="1548411" cy="32676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39EFF4-F83E-EF66-2589-8E5661015509}"/>
              </a:ext>
            </a:extLst>
          </p:cNvPr>
          <p:cNvSpPr txBox="1"/>
          <p:nvPr/>
        </p:nvSpPr>
        <p:spPr>
          <a:xfrm>
            <a:off x="12270508" y="8169414"/>
            <a:ext cx="25787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Noto Sans CJK KR Regular" panose="020B0500000000000000" pitchFamily="34" charset="-128"/>
                <a:cs typeface="Calibri" panose="020F0502020204030204" pitchFamily="34" charset="0"/>
              </a:rPr>
              <a:t>Gripper / Joint </a:t>
            </a:r>
          </a:p>
          <a:p>
            <a:pPr algn="ctr"/>
            <a:r>
              <a:rPr kumimoji="1" lang="en-US" altLang="ko-Kore-KR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Noto Sans CJK KR Regular" panose="020B0500000000000000" pitchFamily="34" charset="-128"/>
                <a:cs typeface="Calibri" panose="020F0502020204030204" pitchFamily="34" charset="0"/>
              </a:rPr>
              <a:t>Control CMD</a:t>
            </a:r>
            <a:endParaRPr kumimoji="1" lang="ko-Kore-KR" altLang="en-US" sz="2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Noto Sans CJK KR Regular" panose="020B05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12AA0-D7AE-EC6A-F216-802719D4A27D}"/>
              </a:ext>
            </a:extLst>
          </p:cNvPr>
          <p:cNvSpPr txBox="1"/>
          <p:nvPr/>
        </p:nvSpPr>
        <p:spPr>
          <a:xfrm>
            <a:off x="3248302" y="5618441"/>
            <a:ext cx="14838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Noto Sans CJK KR Regular" panose="020B0500000000000000" pitchFamily="34" charset="-128"/>
                <a:cs typeface="Calibri" panose="020F0502020204030204" pitchFamily="34" charset="0"/>
              </a:rPr>
              <a:t>RGB / Depth Frame</a:t>
            </a:r>
            <a:endParaRPr kumimoji="1" lang="ko-Kore-KR" altLang="en-US" sz="2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Noto Sans CJK KR Regular" panose="020B05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21" name="그림 20" descr="전자제품, 전자 기기, 라우드스피커이(가) 표시된 사진&#10;&#10;자동 생성된 설명">
            <a:extLst>
              <a:ext uri="{FF2B5EF4-FFF2-40B4-BE49-F238E27FC236}">
                <a16:creationId xmlns:a16="http://schemas.microsoft.com/office/drawing/2014/main" id="{269425D7-F448-7B52-112B-C8C5A7154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9179" y="6714249"/>
            <a:ext cx="1860513" cy="1313579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23" name="Google Shape;109;p14">
            <a:extLst>
              <a:ext uri="{FF2B5EF4-FFF2-40B4-BE49-F238E27FC236}">
                <a16:creationId xmlns:a16="http://schemas.microsoft.com/office/drawing/2014/main" id="{E3304BB8-B439-D70E-D2F3-6068C03BDACB}"/>
              </a:ext>
            </a:extLst>
          </p:cNvPr>
          <p:cNvCxnSpPr>
            <a:cxnSpLocks/>
          </p:cNvCxnSpPr>
          <p:nvPr/>
        </p:nvCxnSpPr>
        <p:spPr>
          <a:xfrm>
            <a:off x="8040555" y="8086130"/>
            <a:ext cx="1544572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6DCDEE-70FE-E228-E842-C19039D9F21B}"/>
              </a:ext>
            </a:extLst>
          </p:cNvPr>
          <p:cNvSpPr txBox="1"/>
          <p:nvPr/>
        </p:nvSpPr>
        <p:spPr>
          <a:xfrm>
            <a:off x="8317541" y="7663146"/>
            <a:ext cx="99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latin typeface="Calibri" panose="020F0502020204030204" pitchFamily="34" charset="0"/>
                <a:ea typeface="Noto Sans CJK KR Regular" panose="020B0500000000000000" pitchFamily="34" charset="-128"/>
                <a:cs typeface="Calibri" panose="020F0502020204030204" pitchFamily="34" charset="0"/>
              </a:rPr>
              <a:t>TCP/IP</a:t>
            </a:r>
            <a:endParaRPr kumimoji="1" lang="ko-Kore-KR" altLang="en-US" sz="2000" dirty="0">
              <a:latin typeface="Calibri" panose="020F0502020204030204" pitchFamily="34" charset="0"/>
              <a:ea typeface="Noto Sans CJK KR Regular" panose="020B0500000000000000" pitchFamily="34" charset="-128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DEB4F0-5C5F-9BA5-E577-22450159E9A1}"/>
              </a:ext>
            </a:extLst>
          </p:cNvPr>
          <p:cNvSpPr txBox="1"/>
          <p:nvPr/>
        </p:nvSpPr>
        <p:spPr>
          <a:xfrm>
            <a:off x="7660993" y="8183792"/>
            <a:ext cx="2181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Noto Sans CJK KR Regular" panose="020B0500000000000000" pitchFamily="34" charset="-128"/>
                <a:cs typeface="Calibri" panose="020F0502020204030204" pitchFamily="34" charset="0"/>
              </a:rPr>
              <a:t>Target Coordinate </a:t>
            </a:r>
          </a:p>
          <a:p>
            <a:pPr algn="ctr"/>
            <a:r>
              <a:rPr kumimoji="1" lang="en-US" altLang="ko-Kore-KR" sz="2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ea typeface="Noto Sans CJK KR Regular" panose="020B0500000000000000" pitchFamily="34" charset="-128"/>
                <a:cs typeface="Calibri" panose="020F0502020204030204" pitchFamily="34" charset="0"/>
              </a:rPr>
              <a:t>Data</a:t>
            </a:r>
            <a:endParaRPr kumimoji="1" lang="ko-Kore-KR" altLang="en-US" sz="2000" dirty="0">
              <a:solidFill>
                <a:schemeClr val="accent3">
                  <a:lumMod val="75000"/>
                </a:schemeClr>
              </a:solidFill>
              <a:latin typeface="Calibri" panose="020F0502020204030204" pitchFamily="34" charset="0"/>
              <a:ea typeface="Noto Sans CJK KR Regular" panose="020B0500000000000000" pitchFamily="34" charset="-128"/>
              <a:cs typeface="Calibri" panose="020F0502020204030204" pitchFamily="34" charset="0"/>
            </a:endParaRPr>
          </a:p>
        </p:txBody>
      </p:sp>
      <p:cxnSp>
        <p:nvCxnSpPr>
          <p:cNvPr id="8" name="Google Shape;109;p14">
            <a:extLst>
              <a:ext uri="{FF2B5EF4-FFF2-40B4-BE49-F238E27FC236}">
                <a16:creationId xmlns:a16="http://schemas.microsoft.com/office/drawing/2014/main" id="{245B6F5B-7FE0-0278-6CF5-BB8BE8DB287A}"/>
              </a:ext>
            </a:extLst>
          </p:cNvPr>
          <p:cNvCxnSpPr>
            <a:cxnSpLocks/>
          </p:cNvCxnSpPr>
          <p:nvPr/>
        </p:nvCxnSpPr>
        <p:spPr>
          <a:xfrm>
            <a:off x="8176673" y="2853958"/>
            <a:ext cx="1408454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BACF5F85-069E-3CC2-B8CD-B0A5E96E5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7172" y="1479688"/>
            <a:ext cx="1740076" cy="1740076"/>
          </a:xfrm>
          <a:prstGeom prst="rect">
            <a:avLst/>
          </a:prstGeom>
        </p:spPr>
      </p:pic>
      <p:pic>
        <p:nvPicPr>
          <p:cNvPr id="1030" name="Picture 6" descr="902-0132-000 ROBOTIS | Mouser">
            <a:extLst>
              <a:ext uri="{FF2B5EF4-FFF2-40B4-BE49-F238E27FC236}">
                <a16:creationId xmlns:a16="http://schemas.microsoft.com/office/drawing/2014/main" id="{1BB180CC-335C-8637-9FAF-449854C1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551" y="1506428"/>
            <a:ext cx="1955179" cy="1955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B064420-019B-193F-9186-B1BF7FC12A82}"/>
              </a:ext>
            </a:extLst>
          </p:cNvPr>
          <p:cNvSpPr txBox="1"/>
          <p:nvPr/>
        </p:nvSpPr>
        <p:spPr>
          <a:xfrm>
            <a:off x="9930458" y="3425520"/>
            <a:ext cx="1936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2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U2D2 </a:t>
            </a:r>
            <a:r>
              <a:rPr kumimoji="1" lang="ko-KR" altLang="en-US" sz="2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변환기</a:t>
            </a:r>
            <a:endParaRPr kumimoji="1" lang="ko-Kore-KR" altLang="en-US" sz="2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cxnSp>
        <p:nvCxnSpPr>
          <p:cNvPr id="20" name="Google Shape;109;p14">
            <a:extLst>
              <a:ext uri="{FF2B5EF4-FFF2-40B4-BE49-F238E27FC236}">
                <a16:creationId xmlns:a16="http://schemas.microsoft.com/office/drawing/2014/main" id="{4836D3C3-1395-9193-499D-68F804D83BEB}"/>
              </a:ext>
            </a:extLst>
          </p:cNvPr>
          <p:cNvCxnSpPr>
            <a:cxnSpLocks/>
          </p:cNvCxnSpPr>
          <p:nvPr/>
        </p:nvCxnSpPr>
        <p:spPr>
          <a:xfrm>
            <a:off x="12420600" y="2853958"/>
            <a:ext cx="1736527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709D003-475F-6465-D251-FDE5A4A9C291}"/>
              </a:ext>
            </a:extLst>
          </p:cNvPr>
          <p:cNvSpPr txBox="1"/>
          <p:nvPr/>
        </p:nvSpPr>
        <p:spPr>
          <a:xfrm>
            <a:off x="15513759" y="3382082"/>
            <a:ext cx="1936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>
                <a:latin typeface="Noto Sans CJK KR Regular" panose="020B0500000000000000" pitchFamily="34" charset="-128"/>
                <a:ea typeface="Noto Sans CJK KR Regular" panose="020B0500000000000000" pitchFamily="34" charset="-128"/>
              </a:rPr>
              <a:t>로봇 손</a:t>
            </a:r>
            <a:endParaRPr kumimoji="1" lang="ko-Kore-KR" altLang="en-US" sz="2000" dirty="0">
              <a:latin typeface="Noto Sans CJK KR Regular" panose="020B0500000000000000" pitchFamily="34" charset="-128"/>
              <a:ea typeface="Noto Sans CJK KR Regular" panose="020B0500000000000000" pitchFamily="34" charset="-128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91EEB5-491A-8398-27FF-15244B584883}"/>
              </a:ext>
            </a:extLst>
          </p:cNvPr>
          <p:cNvSpPr txBox="1"/>
          <p:nvPr/>
        </p:nvSpPr>
        <p:spPr>
          <a:xfrm>
            <a:off x="8040555" y="2356187"/>
            <a:ext cx="1585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ore-KR" sz="2000" dirty="0"/>
              <a:t>USB 2.0/3.0 </a:t>
            </a:r>
            <a:endParaRPr kumimoji="1" lang="ko-Kore-KR" altLang="en-US" sz="2000" dirty="0">
              <a:latin typeface="Calibri" panose="020F0502020204030204" pitchFamily="34" charset="0"/>
              <a:ea typeface="Noto Sans CJK KR Regular" panose="020B0500000000000000" pitchFamily="34" charset="-128"/>
              <a:cs typeface="Calibri" panose="020F0502020204030204" pitchFamily="34" charset="0"/>
            </a:endParaRPr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4BA280D0-2FF5-7F6B-1229-E4228ED39D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100" y="241300"/>
            <a:ext cx="254000" cy="254000"/>
          </a:xfrm>
          <a:prstGeom prst="rect">
            <a:avLst/>
          </a:prstGeom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968A6E98-0DE4-1C6F-9539-9BB70465B0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00" y="241300"/>
            <a:ext cx="254000" cy="254000"/>
          </a:xfrm>
          <a:prstGeom prst="rect">
            <a:avLst/>
          </a:prstGeom>
        </p:spPr>
      </p:pic>
      <p:pic>
        <p:nvPicPr>
          <p:cNvPr id="27" name="Picture 5">
            <a:extLst>
              <a:ext uri="{FF2B5EF4-FFF2-40B4-BE49-F238E27FC236}">
                <a16:creationId xmlns:a16="http://schemas.microsoft.com/office/drawing/2014/main" id="{F5C4F1CD-1887-A214-F83E-3C031F6D00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4900" y="241300"/>
            <a:ext cx="254000" cy="254000"/>
          </a:xfrm>
          <a:prstGeom prst="rect">
            <a:avLst/>
          </a:prstGeom>
        </p:spPr>
      </p:pic>
      <p:pic>
        <p:nvPicPr>
          <p:cNvPr id="29" name="Picture 6">
            <a:extLst>
              <a:ext uri="{FF2B5EF4-FFF2-40B4-BE49-F238E27FC236}">
                <a16:creationId xmlns:a16="http://schemas.microsoft.com/office/drawing/2014/main" id="{11CA672B-ED82-FF44-12D8-4EC2A4D26C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48100" y="139700"/>
            <a:ext cx="10579100" cy="495300"/>
          </a:xfrm>
          <a:prstGeom prst="rect">
            <a:avLst/>
          </a:prstGeom>
        </p:spPr>
      </p:pic>
      <p:pic>
        <p:nvPicPr>
          <p:cNvPr id="31" name="Picture 7">
            <a:extLst>
              <a:ext uri="{FF2B5EF4-FFF2-40B4-BE49-F238E27FC236}">
                <a16:creationId xmlns:a16="http://schemas.microsoft.com/office/drawing/2014/main" id="{B6ABDB0C-23A2-9C04-3BF8-66C53593B4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944600" y="177800"/>
            <a:ext cx="431800" cy="431800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915A3495-2694-79E2-3866-BC9DE9D8BA2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43281" y="3666873"/>
            <a:ext cx="2472656" cy="158482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8B0629CD-30EF-C1DA-01FA-27D4919A105C}"/>
              </a:ext>
            </a:extLst>
          </p:cNvPr>
          <p:cNvSpPr txBox="1"/>
          <p:nvPr/>
        </p:nvSpPr>
        <p:spPr>
          <a:xfrm>
            <a:off x="5692892" y="6026926"/>
            <a:ext cx="18956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/>
              <a:t>검출 </a:t>
            </a:r>
            <a:r>
              <a:rPr lang="ko-KR" altLang="en-US" sz="1600">
                <a:latin typeface="Noto Sans CJK KR Regular" panose="020B0600000101010101" charset="-127"/>
                <a:ea typeface="Noto Sans CJK KR Regular" panose="020B0600000101010101" charset="-127"/>
              </a:rPr>
              <a:t>프로세스</a:t>
            </a:r>
            <a:endParaRPr kumimoji="1" lang="ko-Kore-KR" altLang="en-US" sz="1600" dirty="0">
              <a:latin typeface="Noto Sans CJK KR Regular" panose="020B0600000101010101" charset="-127"/>
              <a:ea typeface="Noto Sans CJK KR Regular" panose="020B0600000101010101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07E8418-1F25-BE54-A52E-DDF1D9FD3D24}"/>
              </a:ext>
            </a:extLst>
          </p:cNvPr>
          <p:cNvSpPr/>
          <p:nvPr/>
        </p:nvSpPr>
        <p:spPr>
          <a:xfrm>
            <a:off x="5051994" y="5964833"/>
            <a:ext cx="2655230" cy="2074341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2000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95CEC7B9-E460-8053-0874-221CC57D70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53025" y="6392558"/>
            <a:ext cx="2472161" cy="1551307"/>
          </a:xfrm>
          <a:prstGeom prst="rect">
            <a:avLst/>
          </a:prstGeom>
        </p:spPr>
      </p:pic>
      <p:cxnSp>
        <p:nvCxnSpPr>
          <p:cNvPr id="46" name="Google Shape;109;p14">
            <a:extLst>
              <a:ext uri="{FF2B5EF4-FFF2-40B4-BE49-F238E27FC236}">
                <a16:creationId xmlns:a16="http://schemas.microsoft.com/office/drawing/2014/main" id="{23EC56E8-FDA3-1A5D-EFA8-C566BB389763}"/>
              </a:ext>
            </a:extLst>
          </p:cNvPr>
          <p:cNvCxnSpPr>
            <a:cxnSpLocks/>
          </p:cNvCxnSpPr>
          <p:nvPr/>
        </p:nvCxnSpPr>
        <p:spPr>
          <a:xfrm>
            <a:off x="6379609" y="5466195"/>
            <a:ext cx="0" cy="36310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9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4440</TotalTime>
  <Words>37</Words>
  <Application>Microsoft Office PowerPoint</Application>
  <PresentationFormat>사용자 지정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Pretendard Regular</vt:lpstr>
      <vt:lpstr>Aptos</vt:lpstr>
      <vt:lpstr>Noto Sans CJK KR Medium</vt:lpstr>
      <vt:lpstr>Noto Sans CJK KR Regular</vt:lpstr>
      <vt:lpstr>Arial</vt:lpstr>
      <vt:lpstr>Noto Sans CJK KR Bold</vt:lpstr>
      <vt:lpstr>Calibri</vt:lpstr>
      <vt:lpstr>Office Theme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DaEun</dc:creator>
  <cp:lastModifiedBy>백민우</cp:lastModifiedBy>
  <cp:revision>112</cp:revision>
  <dcterms:created xsi:type="dcterms:W3CDTF">2006-08-16T00:00:00Z</dcterms:created>
  <dcterms:modified xsi:type="dcterms:W3CDTF">2025-10-29T04:51:20Z</dcterms:modified>
</cp:coreProperties>
</file>