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F58A7-61C4-B452-8610-8951FEED3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C8AA51-8968-A3DC-02EF-EC1B8ABCE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F8B6A5-9CAC-90A9-C7C1-92ADBCA26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0100-123B-4532-8337-272636DC46FA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AAD86-E5AE-A20B-6A11-B9DA8701A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00CB15-92A9-B648-558A-27063EFD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2CE6-C0E4-4ED5-A554-B91BCBC65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59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FE062-8AFC-339C-73C6-00156CC3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16F052-AB4B-09C1-9A27-36F0AF0F2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C822E3-84AC-3434-34FC-2F119CCE6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0100-123B-4532-8337-272636DC46FA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740C1-D25B-F3CF-F603-B1581C82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EFF7B3-7E17-D431-DD87-990669397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2CE6-C0E4-4ED5-A554-B91BCBC65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41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F0D298-B8D7-3265-92DA-85CF2275A1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EBD6F1-71E7-D9EB-27B3-131EA74AF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52CA08-37DD-3251-0794-DFC444118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0100-123B-4532-8337-272636DC46FA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AB096F-5D26-1559-3831-A4946EDA5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D2B69A-A949-E2CE-1D17-74ED1375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2CE6-C0E4-4ED5-A554-B91BCBC65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77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4E9B26-333C-058C-35EE-D66759C53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E6901A-25F5-244A-6340-9C96B0C25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BB8D1-8E93-F6A7-B171-4BCA936FD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0100-123B-4532-8337-272636DC46FA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8508C0-2845-E71C-DD1F-7A938A63E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A94927-9ABA-8F6D-8205-EF87617D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2CE6-C0E4-4ED5-A554-B91BCBC65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031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F30D3-1E92-522F-CFD2-73ECD6915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C2E4DB-F877-F572-8083-D460DFB73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33ACD1-52E1-7D1E-1F87-6DA498D5E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0100-123B-4532-8337-272636DC46FA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04266A-4C3B-79B8-6835-64E45864E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0BCA59-A028-1410-6678-2A62B8203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2CE6-C0E4-4ED5-A554-B91BCBC65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17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23060-7D8E-1FCC-84DD-C2B246630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0DBE2-936B-077D-C25E-AC181C87C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E46BDF-A967-9639-2E6A-A03EE04FA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ED1D5E-C080-93DE-4C10-D44D3F404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0100-123B-4532-8337-272636DC46FA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34016B-9A5C-91C1-30E4-1299665F9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BAA891-46F2-59DF-1338-2ADD38AC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2CE6-C0E4-4ED5-A554-B91BCBC65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844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B82C4-E5D7-B931-DE80-809BE8CE6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35705E-EBA0-2B31-1147-C082D0000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C05242-C61C-917D-9A8F-68B6B058D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E75B38-9C02-4C1E-2127-21CB85C16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FF4103-FF0B-CF83-5FBF-5BC75B56D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326449-96BC-546A-24BA-AACA51EE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0100-123B-4532-8337-272636DC46FA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CB35E6-4F94-4E40-FEC0-994C0DBFB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10ED13-910F-1BE5-DBD1-63F06BAB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2CE6-C0E4-4ED5-A554-B91BCBC65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03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B1E96-5C34-2F08-2615-F9117281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9CB3E5-9F08-6E50-BED9-104346AA0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0100-123B-4532-8337-272636DC46FA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3F45FF-B45A-5900-2281-B50789269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23A342-2FDD-BB83-6B22-67740E625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2CE6-C0E4-4ED5-A554-B91BCBC65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030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26A64B-1519-BDA6-A4F2-1415B1961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0100-123B-4532-8337-272636DC46FA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479AB4-25A7-C1FE-A3C3-3EA185B45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4F4CBF-30A4-707B-F5E7-74E672504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2CE6-C0E4-4ED5-A554-B91BCBC65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894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A4C32-F725-3818-86E2-C45689729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8A97EC-516E-9053-2F8D-1A2A434A1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33A395-9166-97E8-DAB0-C8BFE5D02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4170C5-A8F8-E0E0-C4D6-6C09A2BED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0100-123B-4532-8337-272636DC46FA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10ABB7-71A7-0C53-EBA9-0638FB2E8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6B283D-9445-EB78-BC3E-5EFB742D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2CE6-C0E4-4ED5-A554-B91BCBC65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005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529F6-3AF9-D2DB-5FD2-A71F91372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A29344-2F82-B9D8-34FA-E1AA1AEB3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C66E13-1288-E4E9-1008-EA18CC290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BCA8ED-23BD-B3C8-C6BA-C3425E74B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0100-123B-4532-8337-272636DC46FA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8A132D-47D1-A70D-48AD-83F463D47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0BA337-B0EB-ABE2-9A53-F2C5F2EFA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2CE6-C0E4-4ED5-A554-B91BCBC65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31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43F2FD-8DFD-C37C-0817-348E6DFB0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108F0F-4EB5-3A82-6D12-BC2D8B51E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FE738-7875-3BB8-8732-B943C5D00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A0100-123B-4532-8337-272636DC46FA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55910F-FC20-E5DE-9E19-77CDE96B8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945C50-56DA-5F7B-2C0C-F1F6FFE0D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D2CE6-C0E4-4ED5-A554-B91BCBC65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11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BE41D-D065-4ED7-672B-8255B5ED7C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우주궤도역학</a:t>
            </a:r>
            <a:br>
              <a:rPr lang="en-US" altLang="ko-KR" dirty="0"/>
            </a:br>
            <a:r>
              <a:rPr lang="en-US" altLang="ko-KR" dirty="0"/>
              <a:t>Term Project 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C8F974-3B9A-6A58-3B0C-7E380DDFE1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19010396 </a:t>
            </a:r>
            <a:r>
              <a:rPr lang="ko-KR" altLang="en-US" dirty="0"/>
              <a:t>김민겸</a:t>
            </a:r>
          </a:p>
        </p:txBody>
      </p:sp>
    </p:spTree>
    <p:extLst>
      <p:ext uri="{BB962C8B-B14F-4D97-AF65-F5344CB8AC3E}">
        <p14:creationId xmlns:p14="http://schemas.microsoft.com/office/powerpoint/2010/main" val="82011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801FB-071D-5C9F-7D94-50D405073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Perifocal frame</a:t>
            </a:r>
            <a:r>
              <a:rPr lang="ko-KR" altLang="en-US" dirty="0"/>
              <a:t>상에서 </a:t>
            </a:r>
            <a:r>
              <a:rPr lang="en-US" altLang="ko-KR" dirty="0"/>
              <a:t>r</a:t>
            </a:r>
            <a:r>
              <a:rPr lang="ko-KR" altLang="en-US" dirty="0"/>
              <a:t>벡터</a:t>
            </a:r>
            <a:r>
              <a:rPr lang="en-US" altLang="ko-KR" dirty="0"/>
              <a:t>,v</a:t>
            </a:r>
            <a:r>
              <a:rPr lang="ko-KR" altLang="en-US" dirty="0"/>
              <a:t>벡터 추출</a:t>
            </a:r>
          </a:p>
        </p:txBody>
      </p:sp>
      <p:pic>
        <p:nvPicPr>
          <p:cNvPr id="5" name="내용 개체 틀 4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656FD1D1-2B48-5C0D-C08A-E31709773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087589" cy="2095792"/>
          </a:xfrm>
        </p:spPr>
      </p:pic>
      <p:pic>
        <p:nvPicPr>
          <p:cNvPr id="7" name="그림 6" descr="텍스트, 스크린샷, 소프트웨어, 라인이(가) 표시된 사진&#10;&#10;자동 생성된 설명">
            <a:extLst>
              <a:ext uri="{FF2B5EF4-FFF2-40B4-BE49-F238E27FC236}">
                <a16:creationId xmlns:a16="http://schemas.microsoft.com/office/drawing/2014/main" id="{8CDD3F2A-0ADB-290B-82B4-5B09A1996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26121"/>
            <a:ext cx="7554379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8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215CF-AAE0-12EE-26A2-13BD6BF36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PQW2ECI, ECI2ECEF (</a:t>
            </a:r>
            <a:r>
              <a:rPr lang="ko-KR" altLang="en-US" dirty="0"/>
              <a:t>좌표변환 행렬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F7ED1A-1750-A1FA-27EC-271C52726BFE}"/>
              </a:ext>
            </a:extLst>
          </p:cNvPr>
          <p:cNvSpPr txBox="1"/>
          <p:nvPr/>
        </p:nvSpPr>
        <p:spPr>
          <a:xfrm>
            <a:off x="6511040" y="2185211"/>
            <a:ext cx="5318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위성 궤도 상의 </a:t>
            </a:r>
            <a:r>
              <a:rPr lang="en-US" altLang="ko-KR" dirty="0"/>
              <a:t>parameter(argument of perigee, inclination, Right Ascension of Ascending Node)</a:t>
            </a:r>
            <a:r>
              <a:rPr lang="ko-KR" altLang="en-US" dirty="0"/>
              <a:t>들을 받아서 </a:t>
            </a:r>
            <a:r>
              <a:rPr lang="en-US" altLang="ko-KR" dirty="0"/>
              <a:t>ECI </a:t>
            </a:r>
            <a:r>
              <a:rPr lang="ko-KR" altLang="en-US" dirty="0"/>
              <a:t>좌표계로 변환시키는 행렬</a:t>
            </a:r>
          </a:p>
        </p:txBody>
      </p:sp>
      <p:pic>
        <p:nvPicPr>
          <p:cNvPr id="10" name="내용 개체 틀 9" descr="텍스트, 전자제품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970B9B7D-F2DE-3A27-1B76-8EEE76D14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39" y="1690688"/>
            <a:ext cx="5839640" cy="3010320"/>
          </a:xfrm>
        </p:spPr>
      </p:pic>
      <p:pic>
        <p:nvPicPr>
          <p:cNvPr id="11" name="내용 개체 틀 4" descr="텍스트, 전자제품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1C881674-CE13-4965-ACC0-11C1298C7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39" y="4701008"/>
            <a:ext cx="5839640" cy="21338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55C95B2-2A02-D861-6D76-A8F99229F30E}"/>
              </a:ext>
            </a:extLst>
          </p:cNvPr>
          <p:cNvSpPr txBox="1"/>
          <p:nvPr/>
        </p:nvSpPr>
        <p:spPr>
          <a:xfrm>
            <a:off x="6412763" y="5035303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PQW -&gt; ECI</a:t>
            </a:r>
            <a:r>
              <a:rPr lang="ko-KR" altLang="en-US" dirty="0"/>
              <a:t>로 좌표변환행렬을</a:t>
            </a:r>
            <a:endParaRPr lang="en-US" altLang="ko-KR" dirty="0"/>
          </a:p>
          <a:p>
            <a:r>
              <a:rPr lang="en-US" altLang="ko-KR" dirty="0"/>
              <a:t>ECI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ECEF</a:t>
            </a:r>
            <a:r>
              <a:rPr lang="ko-KR" altLang="en-US" dirty="0"/>
              <a:t>좌표계로 한 번 더 좌표변환을 </a:t>
            </a:r>
            <a:r>
              <a:rPr lang="ko-KR" altLang="en-US" dirty="0" err="1"/>
              <a:t>해줘야한다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5810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F2639-BC63-72F5-92FD-B0627D544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위성 </a:t>
            </a:r>
            <a:r>
              <a:rPr lang="en-US" altLang="ko-KR" dirty="0"/>
              <a:t>ENU </a:t>
            </a:r>
            <a:r>
              <a:rPr lang="ko-KR" altLang="en-US" dirty="0"/>
              <a:t>위치 행렬로 </a:t>
            </a:r>
            <a:r>
              <a:rPr lang="en-US" altLang="ko-KR" dirty="0"/>
              <a:t>parameter </a:t>
            </a:r>
            <a:r>
              <a:rPr lang="ko-KR" altLang="en-US" dirty="0"/>
              <a:t>추출</a:t>
            </a:r>
          </a:p>
        </p:txBody>
      </p:sp>
      <p:pic>
        <p:nvPicPr>
          <p:cNvPr id="5" name="내용 개체 틀 4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5FC0D2B1-AB87-E9B5-B26E-BF73D4E55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91638" cy="3381847"/>
          </a:xfrm>
        </p:spPr>
      </p:pic>
      <p:pic>
        <p:nvPicPr>
          <p:cNvPr id="7" name="그림 6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9C09044E-9B3B-C2FF-34D7-7F8255FA3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848" y="1700214"/>
            <a:ext cx="3458058" cy="33723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EF19F0-AFE1-C288-7359-E2E0A028FD77}"/>
              </a:ext>
            </a:extLst>
          </p:cNvPr>
          <p:cNvSpPr txBox="1"/>
          <p:nvPr/>
        </p:nvSpPr>
        <p:spPr>
          <a:xfrm>
            <a:off x="2108718" y="5980922"/>
            <a:ext cx="6794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위성의 위치벡터를 이용해 </a:t>
            </a:r>
            <a:r>
              <a:rPr lang="en-US" altLang="ko-KR" dirty="0"/>
              <a:t>azimuth</a:t>
            </a:r>
            <a:r>
              <a:rPr lang="ko-KR" altLang="en-US" dirty="0"/>
              <a:t>와 </a:t>
            </a:r>
            <a:r>
              <a:rPr lang="en-US" altLang="ko-KR" dirty="0"/>
              <a:t>elevation angle</a:t>
            </a:r>
            <a:r>
              <a:rPr lang="ko-KR" altLang="en-US" dirty="0"/>
              <a:t>을 구한다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1856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70FF3-2283-06E4-C7E9-E5FA3C59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SKYPLOT</a:t>
            </a:r>
            <a:endParaRPr lang="ko-KR" altLang="en-US" dirty="0"/>
          </a:p>
        </p:txBody>
      </p:sp>
      <p:pic>
        <p:nvPicPr>
          <p:cNvPr id="5" name="내용 개체 틀 4" descr="텍스트, 소프트웨어, 폰트, 웹 페이지이(가) 표시된 사진&#10;&#10;자동 생성된 설명">
            <a:extLst>
              <a:ext uri="{FF2B5EF4-FFF2-40B4-BE49-F238E27FC236}">
                <a16:creationId xmlns:a16="http://schemas.microsoft.com/office/drawing/2014/main" id="{0831BD8F-E6EF-4269-2190-47FB0B9D3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202170" cy="278168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40A0B8-B190-3C7D-BD69-66F37E7D7997}"/>
              </a:ext>
            </a:extLst>
          </p:cNvPr>
          <p:cNvSpPr txBox="1"/>
          <p:nvPr/>
        </p:nvSpPr>
        <p:spPr>
          <a:xfrm>
            <a:off x="1107347" y="5117284"/>
            <a:ext cx="880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위성 </a:t>
            </a:r>
            <a:r>
              <a:rPr lang="en-US" altLang="ko-KR" dirty="0"/>
              <a:t>ENU</a:t>
            </a:r>
            <a:r>
              <a:rPr lang="ko-KR" altLang="en-US" dirty="0"/>
              <a:t>로 부터 추출한 </a:t>
            </a:r>
            <a:r>
              <a:rPr lang="en-US" altLang="ko-KR" dirty="0"/>
              <a:t>Elevation angle, Azimuth</a:t>
            </a:r>
            <a:r>
              <a:rPr lang="ko-KR" altLang="en-US" dirty="0"/>
              <a:t>를 이용해 </a:t>
            </a:r>
            <a:r>
              <a:rPr lang="en-US" altLang="ko-KR" dirty="0" err="1"/>
              <a:t>skyplot</a:t>
            </a:r>
            <a:r>
              <a:rPr lang="ko-KR" altLang="en-US" dirty="0"/>
              <a:t>을 생성</a:t>
            </a:r>
          </a:p>
        </p:txBody>
      </p:sp>
    </p:spTree>
    <p:extLst>
      <p:ext uri="{BB962C8B-B14F-4D97-AF65-F5344CB8AC3E}">
        <p14:creationId xmlns:p14="http://schemas.microsoft.com/office/powerpoint/2010/main" val="475393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0BD20-DFB8-3117-AD73-4ADB33AA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GROUND TRACK</a:t>
            </a:r>
            <a:endParaRPr lang="ko-KR" altLang="en-US" dirty="0"/>
          </a:p>
        </p:txBody>
      </p:sp>
      <p:pic>
        <p:nvPicPr>
          <p:cNvPr id="5" name="내용 개체 틀 4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1D1C7D00-EE7A-7895-13F7-EAAEB0619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216470" cy="4351338"/>
          </a:xfrm>
        </p:spPr>
      </p:pic>
      <p:pic>
        <p:nvPicPr>
          <p:cNvPr id="7" name="그림 6" descr="텍스트, 폰트, 라인, 번호이(가) 표시된 사진&#10;&#10;자동 생성된 설명">
            <a:extLst>
              <a:ext uri="{FF2B5EF4-FFF2-40B4-BE49-F238E27FC236}">
                <a16:creationId xmlns:a16="http://schemas.microsoft.com/office/drawing/2014/main" id="{BA976570-4A8B-D335-B375-EEE4F1459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033" y="4660708"/>
            <a:ext cx="3620005" cy="13813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EABCC8-A79D-8C9B-6A04-5B444A5EA942}"/>
              </a:ext>
            </a:extLst>
          </p:cNvPr>
          <p:cNvSpPr txBox="1"/>
          <p:nvPr/>
        </p:nvSpPr>
        <p:spPr>
          <a:xfrm>
            <a:off x="7589033" y="6123543"/>
            <a:ext cx="314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 후에 </a:t>
            </a:r>
            <a:r>
              <a:rPr lang="ko-KR" altLang="en-US" dirty="0" err="1"/>
              <a:t>플로팅</a:t>
            </a:r>
            <a:r>
              <a:rPr lang="ko-KR" altLang="en-US" dirty="0"/>
              <a:t> 시켜준다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13A9C9-FD4D-E1BC-A3B8-89F385990A96}"/>
              </a:ext>
            </a:extLst>
          </p:cNvPr>
          <p:cNvSpPr txBox="1"/>
          <p:nvPr/>
        </p:nvSpPr>
        <p:spPr>
          <a:xfrm>
            <a:off x="4991877" y="2206201"/>
            <a:ext cx="4954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ECEF</a:t>
            </a:r>
            <a:r>
              <a:rPr lang="ko-KR" altLang="en-US" dirty="0"/>
              <a:t>상의 </a:t>
            </a:r>
            <a:r>
              <a:rPr lang="en-US" altLang="ko-KR" dirty="0" err="1"/>
              <a:t>x,y,z</a:t>
            </a:r>
            <a:r>
              <a:rPr lang="ko-KR" altLang="en-US" dirty="0"/>
              <a:t>좌표를 </a:t>
            </a:r>
            <a:r>
              <a:rPr lang="en-US" altLang="ko-KR" dirty="0"/>
              <a:t>pos</a:t>
            </a:r>
            <a:r>
              <a:rPr lang="ko-KR" altLang="en-US" dirty="0"/>
              <a:t>에 넣고 </a:t>
            </a:r>
            <a:r>
              <a:rPr lang="ko-KR" altLang="en-US" dirty="0" err="1"/>
              <a:t>사영시켜</a:t>
            </a:r>
            <a:r>
              <a:rPr lang="ko-KR" altLang="en-US" dirty="0"/>
              <a:t> </a:t>
            </a:r>
            <a:r>
              <a:rPr lang="en-US" altLang="ko-KR" dirty="0"/>
              <a:t>lambda</a:t>
            </a:r>
            <a:r>
              <a:rPr lang="ko-KR" altLang="en-US" dirty="0"/>
              <a:t>와 </a:t>
            </a:r>
            <a:r>
              <a:rPr lang="en-US" altLang="ko-KR" dirty="0"/>
              <a:t>phi</a:t>
            </a:r>
            <a:r>
              <a:rPr lang="ko-KR" altLang="en-US" dirty="0" err="1"/>
              <a:t>를</a:t>
            </a:r>
            <a:r>
              <a:rPr lang="ko-KR" altLang="en-US" dirty="0"/>
              <a:t> 구해준다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9513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116</Words>
  <Application>Microsoft Office PowerPoint</Application>
  <PresentationFormat>와이드스크린</PresentationFormat>
  <Paragraphs>14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우주궤도역학 Term Project 2</vt:lpstr>
      <vt:lpstr>Perifocal frame상에서 r벡터,v벡터 추출</vt:lpstr>
      <vt:lpstr>PQW2ECI, ECI2ECEF (좌표변환 행렬)</vt:lpstr>
      <vt:lpstr>위성 ENU 위치 행렬로 parameter 추출</vt:lpstr>
      <vt:lpstr>SKYPLOT</vt:lpstr>
      <vt:lpstr>GROUND TRACK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우주궤도역학 Term Project 2</dc:title>
  <dc:creator>김민겸</dc:creator>
  <cp:lastModifiedBy>김민겸</cp:lastModifiedBy>
  <cp:revision>2</cp:revision>
  <dcterms:created xsi:type="dcterms:W3CDTF">2023-06-22T09:48:32Z</dcterms:created>
  <dcterms:modified xsi:type="dcterms:W3CDTF">2023-06-22T14:39:21Z</dcterms:modified>
</cp:coreProperties>
</file>