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c76dc4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c76dc4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c76dc45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c76dc45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dc76dc4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dc76dc4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dc76dc45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dc76dc45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dc76dc45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dc76dc45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dc76dc45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dc76dc45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dc76dc45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dc76dc45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dc76dc45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dc76dc45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c76dc45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c76dc45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dc76dc45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dc76dc45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dc76dc45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dc76dc45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c76dc45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c76dc45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c76dc4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c76dc4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c76dc45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c76dc45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c6887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c6887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c68872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c68872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c68872e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dc68872e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c68872e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dc68872e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dc68872e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dc68872e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914400" y="406400"/>
            <a:ext cx="73152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 Time 3D Mapping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LIDAR, ZED &amp; JACKAL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6614150" y="3060800"/>
            <a:ext cx="23139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#SLAM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#Computer_Vision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#ROS #Python #C++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#Self_Driving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#JACKAL #ZED 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 LIDAR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914400" y="4216400"/>
            <a:ext cx="73152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MINYOUNG CHANG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ANDY CHOI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599" y="1749225"/>
            <a:ext cx="2444800" cy="24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27" y="2074264"/>
            <a:ext cx="4083449" cy="258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475" y="1756250"/>
            <a:ext cx="4554124" cy="32160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 txBox="1"/>
          <p:nvPr/>
        </p:nvSpPr>
        <p:spPr>
          <a:xfrm>
            <a:off x="6294100" y="4720475"/>
            <a:ext cx="2697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LTL ARCHITECTURE AND PERKINS+WILL</a:t>
            </a:r>
            <a:endParaRPr sz="1000"/>
          </a:p>
        </p:txBody>
      </p:sp>
      <p:sp>
        <p:nvSpPr>
          <p:cNvPr id="370" name="Google Shape;370;p34"/>
          <p:cNvSpPr txBox="1"/>
          <p:nvPr/>
        </p:nvSpPr>
        <p:spPr>
          <a:xfrm>
            <a:off x="304800" y="177800"/>
            <a:ext cx="30213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4437325" y="387225"/>
            <a:ext cx="45540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UPSON HALL, 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CORNELL UNIVERSITY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75" y="1756250"/>
            <a:ext cx="4554124" cy="3216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/>
          <p:nvPr/>
        </p:nvSpPr>
        <p:spPr>
          <a:xfrm>
            <a:off x="6294100" y="4720475"/>
            <a:ext cx="2697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LTL ARCHITECTURE AND PERKINS+WILL</a:t>
            </a:r>
            <a:endParaRPr sz="1000"/>
          </a:p>
        </p:txBody>
      </p:sp>
      <p:sp>
        <p:nvSpPr>
          <p:cNvPr id="378" name="Google Shape;378;p35"/>
          <p:cNvSpPr/>
          <p:nvPr/>
        </p:nvSpPr>
        <p:spPr>
          <a:xfrm>
            <a:off x="7006106" y="2759816"/>
            <a:ext cx="193800" cy="193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35"/>
          <p:cNvCxnSpPr>
            <a:stCxn id="378" idx="6"/>
          </p:cNvCxnSpPr>
          <p:nvPr/>
        </p:nvCxnSpPr>
        <p:spPr>
          <a:xfrm>
            <a:off x="7199906" y="2856716"/>
            <a:ext cx="485700" cy="108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5"/>
          <p:cNvCxnSpPr/>
          <p:nvPr/>
        </p:nvCxnSpPr>
        <p:spPr>
          <a:xfrm flipH="1" rot="10800000">
            <a:off x="7720950" y="2577300"/>
            <a:ext cx="11400" cy="387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5"/>
          <p:cNvCxnSpPr/>
          <p:nvPr/>
        </p:nvCxnSpPr>
        <p:spPr>
          <a:xfrm rot="10800000">
            <a:off x="7470175" y="2543250"/>
            <a:ext cx="285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5"/>
          <p:cNvCxnSpPr/>
          <p:nvPr/>
        </p:nvCxnSpPr>
        <p:spPr>
          <a:xfrm flipH="1" rot="10800000">
            <a:off x="7709541" y="2052725"/>
            <a:ext cx="34200" cy="456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5"/>
          <p:cNvCxnSpPr>
            <a:endCxn id="384" idx="6"/>
          </p:cNvCxnSpPr>
          <p:nvPr/>
        </p:nvCxnSpPr>
        <p:spPr>
          <a:xfrm flipH="1">
            <a:off x="6892481" y="2246666"/>
            <a:ext cx="759900" cy="3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5"/>
          <p:cNvSpPr/>
          <p:nvPr/>
        </p:nvSpPr>
        <p:spPr>
          <a:xfrm>
            <a:off x="6698681" y="2183966"/>
            <a:ext cx="193800" cy="193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5"/>
          <p:cNvSpPr txBox="1"/>
          <p:nvPr/>
        </p:nvSpPr>
        <p:spPr>
          <a:xfrm>
            <a:off x="6306780" y="2675455"/>
            <a:ext cx="759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START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6535380" y="1837255"/>
            <a:ext cx="759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END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304800" y="177800"/>
            <a:ext cx="30213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27" y="2074264"/>
            <a:ext cx="4083449" cy="25800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5"/>
          <p:cNvSpPr txBox="1"/>
          <p:nvPr/>
        </p:nvSpPr>
        <p:spPr>
          <a:xfrm>
            <a:off x="4437325" y="387225"/>
            <a:ext cx="45540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UPSON HALL, 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CORNELL UNIVERSITY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834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6"/>
          <p:cNvSpPr/>
          <p:nvPr/>
        </p:nvSpPr>
        <p:spPr>
          <a:xfrm>
            <a:off x="4153147" y="1673644"/>
            <a:ext cx="193800" cy="193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 txBox="1"/>
          <p:nvPr/>
        </p:nvSpPr>
        <p:spPr>
          <a:xfrm>
            <a:off x="3377620" y="1589283"/>
            <a:ext cx="759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START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7" name="Google Shape;397;p36"/>
          <p:cNvSpPr/>
          <p:nvPr/>
        </p:nvSpPr>
        <p:spPr>
          <a:xfrm>
            <a:off x="3690431" y="708816"/>
            <a:ext cx="193800" cy="193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"/>
          <p:cNvSpPr txBox="1"/>
          <p:nvPr/>
        </p:nvSpPr>
        <p:spPr>
          <a:xfrm>
            <a:off x="3527130" y="362105"/>
            <a:ext cx="759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END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834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7"/>
          <p:cNvSpPr/>
          <p:nvPr/>
        </p:nvSpPr>
        <p:spPr>
          <a:xfrm>
            <a:off x="4082875" y="1220300"/>
            <a:ext cx="6501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834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8"/>
          <p:cNvSpPr/>
          <p:nvPr/>
        </p:nvSpPr>
        <p:spPr>
          <a:xfrm>
            <a:off x="4082875" y="1220300"/>
            <a:ext cx="6501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4732975" y="1801925"/>
            <a:ext cx="650100" cy="220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834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9"/>
          <p:cNvSpPr/>
          <p:nvPr/>
        </p:nvSpPr>
        <p:spPr>
          <a:xfrm>
            <a:off x="4082875" y="1220300"/>
            <a:ext cx="6501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4732975" y="1801925"/>
            <a:ext cx="650100" cy="220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5166300" y="1094825"/>
            <a:ext cx="2169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834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0"/>
          <p:cNvSpPr/>
          <p:nvPr/>
        </p:nvSpPr>
        <p:spPr>
          <a:xfrm>
            <a:off x="4082875" y="1220300"/>
            <a:ext cx="6501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4732975" y="1801925"/>
            <a:ext cx="650100" cy="220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5166300" y="1094825"/>
            <a:ext cx="2169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4732975" y="1220300"/>
            <a:ext cx="433200" cy="954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834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1"/>
          <p:cNvSpPr/>
          <p:nvPr/>
        </p:nvSpPr>
        <p:spPr>
          <a:xfrm>
            <a:off x="4082875" y="1220300"/>
            <a:ext cx="6501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"/>
          <p:cNvSpPr/>
          <p:nvPr/>
        </p:nvSpPr>
        <p:spPr>
          <a:xfrm>
            <a:off x="4732975" y="1801925"/>
            <a:ext cx="650100" cy="220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1"/>
          <p:cNvSpPr/>
          <p:nvPr/>
        </p:nvSpPr>
        <p:spPr>
          <a:xfrm>
            <a:off x="5166300" y="1094825"/>
            <a:ext cx="2169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/>
          <p:nvPr/>
        </p:nvSpPr>
        <p:spPr>
          <a:xfrm>
            <a:off x="4732975" y="1220300"/>
            <a:ext cx="433200" cy="954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"/>
          <p:cNvSpPr/>
          <p:nvPr/>
        </p:nvSpPr>
        <p:spPr>
          <a:xfrm>
            <a:off x="5166300" y="695675"/>
            <a:ext cx="216900" cy="3990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834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4082875" y="1220300"/>
            <a:ext cx="6501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4732975" y="1801925"/>
            <a:ext cx="650100" cy="220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5166300" y="1094825"/>
            <a:ext cx="2169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4732975" y="1220300"/>
            <a:ext cx="433200" cy="954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5166300" y="695675"/>
            <a:ext cx="216900" cy="3990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5166300" y="83975"/>
            <a:ext cx="330900" cy="6117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834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3"/>
          <p:cNvSpPr/>
          <p:nvPr/>
        </p:nvSpPr>
        <p:spPr>
          <a:xfrm>
            <a:off x="4082875" y="1220300"/>
            <a:ext cx="6501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4732975" y="1801925"/>
            <a:ext cx="650100" cy="220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"/>
          <p:cNvSpPr/>
          <p:nvPr/>
        </p:nvSpPr>
        <p:spPr>
          <a:xfrm>
            <a:off x="5166300" y="1094825"/>
            <a:ext cx="216900" cy="707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4732975" y="1220300"/>
            <a:ext cx="433200" cy="954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5166300" y="695675"/>
            <a:ext cx="216900" cy="3990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5166300" y="83975"/>
            <a:ext cx="330900" cy="6117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4390800" y="729900"/>
            <a:ext cx="775500" cy="1752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304800" y="177800"/>
            <a:ext cx="3885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SETUP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425" y="351387"/>
            <a:ext cx="3990974" cy="4570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6"/>
          <p:cNvCxnSpPr>
            <a:stCxn id="110" idx="3"/>
          </p:cNvCxnSpPr>
          <p:nvPr/>
        </p:nvCxnSpPr>
        <p:spPr>
          <a:xfrm flipH="1" rot="10800000">
            <a:off x="2973925" y="3302675"/>
            <a:ext cx="2592000" cy="10401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6"/>
          <p:cNvSpPr txBox="1"/>
          <p:nvPr/>
        </p:nvSpPr>
        <p:spPr>
          <a:xfrm>
            <a:off x="1147825" y="3990125"/>
            <a:ext cx="1826100" cy="705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JACKAL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CLEARPATH &gt;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26"/>
          <p:cNvCxnSpPr>
            <a:stCxn id="112" idx="3"/>
          </p:cNvCxnSpPr>
          <p:nvPr/>
        </p:nvCxnSpPr>
        <p:spPr>
          <a:xfrm flipH="1" rot="10800000">
            <a:off x="3017950" y="2382288"/>
            <a:ext cx="2623800" cy="6255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6"/>
          <p:cNvSpPr txBox="1"/>
          <p:nvPr/>
        </p:nvSpPr>
        <p:spPr>
          <a:xfrm>
            <a:off x="779650" y="2655138"/>
            <a:ext cx="2238300" cy="705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ZED Stereo Camera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STEREO LABS &gt;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26"/>
          <p:cNvCxnSpPr>
            <a:stCxn id="114" idx="3"/>
          </p:cNvCxnSpPr>
          <p:nvPr/>
        </p:nvCxnSpPr>
        <p:spPr>
          <a:xfrm flipH="1" rot="10800000">
            <a:off x="3743450" y="1494300"/>
            <a:ext cx="2753700" cy="1785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989750" y="1320150"/>
            <a:ext cx="2753700" cy="705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PUCK VLP-16 LIDAR Sensor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Velodyne &gt;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3988" l="1998" r="2845" t="15599"/>
          <a:stretch/>
        </p:blipFill>
        <p:spPr>
          <a:xfrm>
            <a:off x="182475" y="866750"/>
            <a:ext cx="8701748" cy="40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304800" y="177800"/>
            <a:ext cx="27357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RQT GRAPH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8"/>
          <p:cNvPicPr preferRelativeResize="0"/>
          <p:nvPr/>
        </p:nvPicPr>
        <p:blipFill rotWithShape="1">
          <a:blip r:embed="rId3">
            <a:alphaModFix/>
          </a:blip>
          <a:srcRect b="3988" l="1998" r="2845" t="15599"/>
          <a:stretch/>
        </p:blipFill>
        <p:spPr>
          <a:xfrm>
            <a:off x="182475" y="866750"/>
            <a:ext cx="8701748" cy="40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/>
        </p:nvSpPr>
        <p:spPr>
          <a:xfrm>
            <a:off x="304800" y="177800"/>
            <a:ext cx="27357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RQT GRAPH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28"/>
          <p:cNvGrpSpPr/>
          <p:nvPr/>
        </p:nvGrpSpPr>
        <p:grpSpPr>
          <a:xfrm>
            <a:off x="3385250" y="498775"/>
            <a:ext cx="1826100" cy="1147200"/>
            <a:chOff x="412275" y="2320400"/>
            <a:chExt cx="1826100" cy="1147200"/>
          </a:xfrm>
        </p:grpSpPr>
        <p:sp>
          <p:nvSpPr>
            <p:cNvPr id="128" name="Google Shape;128;p28"/>
            <p:cNvSpPr txBox="1"/>
            <p:nvPr/>
          </p:nvSpPr>
          <p:spPr>
            <a:xfrm>
              <a:off x="412275" y="2320400"/>
              <a:ext cx="1826100" cy="1147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ZED CAMERA</a:t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988" y="2397238"/>
              <a:ext cx="1590675" cy="752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28"/>
          <p:cNvGrpSpPr/>
          <p:nvPr/>
        </p:nvGrpSpPr>
        <p:grpSpPr>
          <a:xfrm>
            <a:off x="2749950" y="2282700"/>
            <a:ext cx="1933500" cy="1472400"/>
            <a:chOff x="304800" y="3556250"/>
            <a:chExt cx="1933500" cy="1472400"/>
          </a:xfrm>
        </p:grpSpPr>
        <p:sp>
          <p:nvSpPr>
            <p:cNvPr id="131" name="Google Shape;131;p28"/>
            <p:cNvSpPr txBox="1"/>
            <p:nvPr/>
          </p:nvSpPr>
          <p:spPr>
            <a:xfrm>
              <a:off x="304800" y="3556250"/>
              <a:ext cx="1933500" cy="147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JACKAL</a:t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899" y="3622875"/>
              <a:ext cx="1685300" cy="1047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28"/>
          <p:cNvGrpSpPr/>
          <p:nvPr/>
        </p:nvGrpSpPr>
        <p:grpSpPr>
          <a:xfrm>
            <a:off x="5299450" y="3854800"/>
            <a:ext cx="1160400" cy="1147200"/>
            <a:chOff x="489025" y="1049475"/>
            <a:chExt cx="1160400" cy="1147200"/>
          </a:xfrm>
        </p:grpSpPr>
        <p:sp>
          <p:nvSpPr>
            <p:cNvPr id="134" name="Google Shape;134;p28"/>
            <p:cNvSpPr txBox="1"/>
            <p:nvPr/>
          </p:nvSpPr>
          <p:spPr>
            <a:xfrm>
              <a:off x="489025" y="1049475"/>
              <a:ext cx="1160400" cy="1147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LIDAR</a:t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6775" y="1094000"/>
              <a:ext cx="904875" cy="800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28"/>
          <p:cNvGrpSpPr/>
          <p:nvPr/>
        </p:nvGrpSpPr>
        <p:grpSpPr>
          <a:xfrm>
            <a:off x="7621825" y="1951425"/>
            <a:ext cx="1428900" cy="1472400"/>
            <a:chOff x="7715075" y="2514900"/>
            <a:chExt cx="1428900" cy="1472400"/>
          </a:xfrm>
        </p:grpSpPr>
        <p:sp>
          <p:nvSpPr>
            <p:cNvPr id="137" name="Google Shape;137;p28"/>
            <p:cNvSpPr txBox="1"/>
            <p:nvPr/>
          </p:nvSpPr>
          <p:spPr>
            <a:xfrm>
              <a:off x="7715075" y="2514900"/>
              <a:ext cx="1428900" cy="147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RTAB-Map</a:t>
              </a:r>
              <a:endParaRPr b="1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32563" y="2625141"/>
              <a:ext cx="1011250" cy="1011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2030675" y="41377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 velocity 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375600" y="15969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LIDAR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Velodyne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VLP-16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75600" y="2590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ZED Stereo Camera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29"/>
          <p:cNvGrpSpPr/>
          <p:nvPr/>
        </p:nvGrpSpPr>
        <p:grpSpPr>
          <a:xfrm>
            <a:off x="6513475" y="1456700"/>
            <a:ext cx="1144500" cy="669000"/>
            <a:chOff x="3427525" y="2441525"/>
            <a:chExt cx="1144500" cy="669000"/>
          </a:xfrm>
        </p:grpSpPr>
        <p:sp>
          <p:nvSpPr>
            <p:cNvPr id="147" name="Google Shape;147;p29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9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RTAB-Map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29"/>
          <p:cNvSpPr txBox="1"/>
          <p:nvPr/>
        </p:nvSpPr>
        <p:spPr>
          <a:xfrm>
            <a:off x="375600" y="29349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1913109" y="352530"/>
            <a:ext cx="1520125" cy="687531"/>
            <a:chOff x="3427525" y="2441525"/>
            <a:chExt cx="1144500" cy="669000"/>
          </a:xfrm>
        </p:grpSpPr>
        <p:sp>
          <p:nvSpPr>
            <p:cNvPr id="151" name="Google Shape;151;p29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9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/zed/rgbd_image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29"/>
          <p:cNvGrpSpPr/>
          <p:nvPr/>
        </p:nvGrpSpPr>
        <p:grpSpPr>
          <a:xfrm>
            <a:off x="3667409" y="4290445"/>
            <a:ext cx="1809198" cy="669000"/>
            <a:chOff x="3667409" y="4290445"/>
            <a:chExt cx="1809198" cy="669000"/>
          </a:xfrm>
        </p:grpSpPr>
        <p:sp>
          <p:nvSpPr>
            <p:cNvPr id="154" name="Google Shape;154;p29"/>
            <p:cNvSpPr txBox="1"/>
            <p:nvPr/>
          </p:nvSpPr>
          <p:spPr>
            <a:xfrm>
              <a:off x="3667409" y="4420670"/>
              <a:ext cx="1809198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/ekf_localization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3891781" y="4290445"/>
              <a:ext cx="1367563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9"/>
          <p:cNvGrpSpPr/>
          <p:nvPr/>
        </p:nvGrpSpPr>
        <p:grpSpPr>
          <a:xfrm>
            <a:off x="6010574" y="3468706"/>
            <a:ext cx="1809300" cy="821733"/>
            <a:chOff x="6010574" y="3468706"/>
            <a:chExt cx="1809300" cy="821733"/>
          </a:xfrm>
        </p:grpSpPr>
        <p:sp>
          <p:nvSpPr>
            <p:cNvPr id="157" name="Google Shape;157;p29"/>
            <p:cNvSpPr txBox="1"/>
            <p:nvPr/>
          </p:nvSpPr>
          <p:spPr>
            <a:xfrm>
              <a:off x="6010574" y="3657900"/>
              <a:ext cx="18093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/odometry/filtered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6078476" y="3468706"/>
              <a:ext cx="1634117" cy="821733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9"/>
          <p:cNvGrpSpPr/>
          <p:nvPr/>
        </p:nvGrpSpPr>
        <p:grpSpPr>
          <a:xfrm>
            <a:off x="4277838" y="2653163"/>
            <a:ext cx="1144500" cy="669000"/>
            <a:chOff x="3427525" y="2441525"/>
            <a:chExt cx="1144500" cy="669000"/>
          </a:xfrm>
        </p:grpSpPr>
        <p:sp>
          <p:nvSpPr>
            <p:cNvPr id="160" name="Google Shape;160;p29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9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/tf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29"/>
          <p:cNvGrpSpPr/>
          <p:nvPr/>
        </p:nvGrpSpPr>
        <p:grpSpPr>
          <a:xfrm>
            <a:off x="2660896" y="1697835"/>
            <a:ext cx="1520125" cy="687531"/>
            <a:chOff x="3427525" y="2441525"/>
            <a:chExt cx="1144500" cy="669000"/>
          </a:xfrm>
        </p:grpSpPr>
        <p:sp>
          <p:nvSpPr>
            <p:cNvPr id="163" name="Google Shape;163;p29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9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/velodyne_points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29"/>
          <p:cNvSpPr txBox="1"/>
          <p:nvPr/>
        </p:nvSpPr>
        <p:spPr>
          <a:xfrm>
            <a:off x="7230625" y="441750"/>
            <a:ext cx="17313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rtabmap/cloud_map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2030663" y="2903588"/>
            <a:ext cx="1144500" cy="669000"/>
            <a:chOff x="3427525" y="2441525"/>
            <a:chExt cx="1144500" cy="669000"/>
          </a:xfrm>
        </p:grpSpPr>
        <p:sp>
          <p:nvSpPr>
            <p:cNvPr id="167" name="Google Shape;167;p29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9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/imu_filter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9" name="Google Shape;169;p29"/>
          <p:cNvCxnSpPr>
            <a:stCxn id="149" idx="3"/>
            <a:endCxn id="168" idx="1"/>
          </p:cNvCxnSpPr>
          <p:nvPr/>
        </p:nvCxnSpPr>
        <p:spPr>
          <a:xfrm flipH="1" rot="10800000">
            <a:off x="1302900" y="3203850"/>
            <a:ext cx="7278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9"/>
          <p:cNvCxnSpPr>
            <a:stCxn id="144" idx="3"/>
            <a:endCxn id="164" idx="1"/>
          </p:cNvCxnSpPr>
          <p:nvPr/>
        </p:nvCxnSpPr>
        <p:spPr>
          <a:xfrm flipH="1" rot="10800000">
            <a:off x="1302900" y="2006600"/>
            <a:ext cx="1358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9"/>
          <p:cNvCxnSpPr>
            <a:stCxn id="145" idx="3"/>
            <a:endCxn id="152" idx="1"/>
          </p:cNvCxnSpPr>
          <p:nvPr/>
        </p:nvCxnSpPr>
        <p:spPr>
          <a:xfrm flipH="1" rot="10800000">
            <a:off x="1302900" y="661150"/>
            <a:ext cx="610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9"/>
          <p:cNvCxnSpPr>
            <a:stCxn id="168" idx="3"/>
            <a:endCxn id="161" idx="1"/>
          </p:cNvCxnSpPr>
          <p:nvPr/>
        </p:nvCxnSpPr>
        <p:spPr>
          <a:xfrm flipH="1" rot="10800000">
            <a:off x="3175163" y="2953413"/>
            <a:ext cx="11028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9"/>
          <p:cNvCxnSpPr>
            <a:stCxn id="149" idx="3"/>
            <a:endCxn id="143" idx="0"/>
          </p:cNvCxnSpPr>
          <p:nvPr/>
        </p:nvCxnSpPr>
        <p:spPr>
          <a:xfrm>
            <a:off x="1302900" y="3345750"/>
            <a:ext cx="11913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9"/>
          <p:cNvCxnSpPr>
            <a:stCxn id="143" idx="3"/>
            <a:endCxn id="155" idx="2"/>
          </p:cNvCxnSpPr>
          <p:nvPr/>
        </p:nvCxnSpPr>
        <p:spPr>
          <a:xfrm>
            <a:off x="2957975" y="4548600"/>
            <a:ext cx="9339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9"/>
          <p:cNvCxnSpPr>
            <a:stCxn id="155" idx="6"/>
            <a:endCxn id="158" idx="2"/>
          </p:cNvCxnSpPr>
          <p:nvPr/>
        </p:nvCxnSpPr>
        <p:spPr>
          <a:xfrm flipH="1" rot="10800000">
            <a:off x="5259344" y="3879445"/>
            <a:ext cx="8190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9"/>
          <p:cNvCxnSpPr>
            <a:stCxn id="158" idx="0"/>
            <a:endCxn id="147" idx="4"/>
          </p:cNvCxnSpPr>
          <p:nvPr/>
        </p:nvCxnSpPr>
        <p:spPr>
          <a:xfrm flipH="1" rot="10800000">
            <a:off x="6895534" y="2125606"/>
            <a:ext cx="190200" cy="13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9"/>
          <p:cNvCxnSpPr>
            <a:stCxn id="152" idx="3"/>
            <a:endCxn id="148" idx="1"/>
          </p:cNvCxnSpPr>
          <p:nvPr/>
        </p:nvCxnSpPr>
        <p:spPr>
          <a:xfrm>
            <a:off x="3433234" y="661174"/>
            <a:ext cx="3080100" cy="10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9"/>
          <p:cNvCxnSpPr>
            <a:stCxn id="164" idx="3"/>
            <a:endCxn id="148" idx="1"/>
          </p:cNvCxnSpPr>
          <p:nvPr/>
        </p:nvCxnSpPr>
        <p:spPr>
          <a:xfrm flipH="1" rot="10800000">
            <a:off x="4181021" y="1756879"/>
            <a:ext cx="23325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9"/>
          <p:cNvCxnSpPr>
            <a:stCxn id="161" idx="3"/>
            <a:endCxn id="147" idx="4"/>
          </p:cNvCxnSpPr>
          <p:nvPr/>
        </p:nvCxnSpPr>
        <p:spPr>
          <a:xfrm flipH="1" rot="10800000">
            <a:off x="5422338" y="2125788"/>
            <a:ext cx="1663500" cy="8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9"/>
          <p:cNvCxnSpPr>
            <a:endCxn id="165" idx="2"/>
          </p:cNvCxnSpPr>
          <p:nvPr/>
        </p:nvCxnSpPr>
        <p:spPr>
          <a:xfrm flipH="1" rot="10800000">
            <a:off x="7490275" y="892350"/>
            <a:ext cx="6060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2030675" y="41377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 velocity 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375600" y="15969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LIDAR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Velodyne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VLP-16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375600" y="2590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ZED Stereo Camera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30"/>
          <p:cNvGrpSpPr/>
          <p:nvPr/>
        </p:nvGrpSpPr>
        <p:grpSpPr>
          <a:xfrm>
            <a:off x="6513475" y="1456700"/>
            <a:ext cx="1144500" cy="669000"/>
            <a:chOff x="3427525" y="2441525"/>
            <a:chExt cx="1144500" cy="669000"/>
          </a:xfrm>
        </p:grpSpPr>
        <p:sp>
          <p:nvSpPr>
            <p:cNvPr id="189" name="Google Shape;189;p30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RTAB-Map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0"/>
          <p:cNvSpPr txBox="1"/>
          <p:nvPr/>
        </p:nvSpPr>
        <p:spPr>
          <a:xfrm>
            <a:off x="375600" y="29349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30"/>
          <p:cNvGrpSpPr/>
          <p:nvPr/>
        </p:nvGrpSpPr>
        <p:grpSpPr>
          <a:xfrm>
            <a:off x="1913109" y="352530"/>
            <a:ext cx="1520125" cy="687531"/>
            <a:chOff x="3427525" y="2441525"/>
            <a:chExt cx="1144500" cy="669000"/>
          </a:xfrm>
        </p:grpSpPr>
        <p:sp>
          <p:nvSpPr>
            <p:cNvPr id="193" name="Google Shape;193;p30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/zed/rgbd_image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30"/>
          <p:cNvGrpSpPr/>
          <p:nvPr/>
        </p:nvGrpSpPr>
        <p:grpSpPr>
          <a:xfrm>
            <a:off x="3667409" y="4290445"/>
            <a:ext cx="1809300" cy="669000"/>
            <a:chOff x="3667409" y="4290445"/>
            <a:chExt cx="1809300" cy="669000"/>
          </a:xfrm>
        </p:grpSpPr>
        <p:sp>
          <p:nvSpPr>
            <p:cNvPr id="196" name="Google Shape;196;p30"/>
            <p:cNvSpPr txBox="1"/>
            <p:nvPr/>
          </p:nvSpPr>
          <p:spPr>
            <a:xfrm>
              <a:off x="3667409" y="4420670"/>
              <a:ext cx="18093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/ekf_localization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3891781" y="4290445"/>
              <a:ext cx="13677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30"/>
          <p:cNvGrpSpPr/>
          <p:nvPr/>
        </p:nvGrpSpPr>
        <p:grpSpPr>
          <a:xfrm>
            <a:off x="6010574" y="3468706"/>
            <a:ext cx="1809300" cy="821700"/>
            <a:chOff x="6010574" y="3468706"/>
            <a:chExt cx="1809300" cy="821700"/>
          </a:xfrm>
        </p:grpSpPr>
        <p:sp>
          <p:nvSpPr>
            <p:cNvPr id="199" name="Google Shape;199;p30"/>
            <p:cNvSpPr txBox="1"/>
            <p:nvPr/>
          </p:nvSpPr>
          <p:spPr>
            <a:xfrm>
              <a:off x="6010574" y="3657900"/>
              <a:ext cx="18093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/odometry/filtered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6078476" y="3468706"/>
              <a:ext cx="1634100" cy="8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30"/>
          <p:cNvGrpSpPr/>
          <p:nvPr/>
        </p:nvGrpSpPr>
        <p:grpSpPr>
          <a:xfrm>
            <a:off x="4277838" y="2653163"/>
            <a:ext cx="1144500" cy="669000"/>
            <a:chOff x="3427525" y="2441525"/>
            <a:chExt cx="1144500" cy="669000"/>
          </a:xfrm>
        </p:grpSpPr>
        <p:sp>
          <p:nvSpPr>
            <p:cNvPr id="202" name="Google Shape;202;p30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/tf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0"/>
          <p:cNvGrpSpPr/>
          <p:nvPr/>
        </p:nvGrpSpPr>
        <p:grpSpPr>
          <a:xfrm>
            <a:off x="2660896" y="1697835"/>
            <a:ext cx="1520125" cy="687531"/>
            <a:chOff x="3427525" y="2441525"/>
            <a:chExt cx="1144500" cy="669000"/>
          </a:xfrm>
        </p:grpSpPr>
        <p:sp>
          <p:nvSpPr>
            <p:cNvPr id="205" name="Google Shape;205;p30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/velodyne_points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30"/>
          <p:cNvSpPr txBox="1"/>
          <p:nvPr/>
        </p:nvSpPr>
        <p:spPr>
          <a:xfrm>
            <a:off x="7230625" y="441750"/>
            <a:ext cx="17313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rtabmap/cloud_map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30"/>
          <p:cNvGrpSpPr/>
          <p:nvPr/>
        </p:nvGrpSpPr>
        <p:grpSpPr>
          <a:xfrm>
            <a:off x="2030663" y="2903588"/>
            <a:ext cx="1144500" cy="669000"/>
            <a:chOff x="3427525" y="2441525"/>
            <a:chExt cx="1144500" cy="669000"/>
          </a:xfrm>
        </p:grpSpPr>
        <p:sp>
          <p:nvSpPr>
            <p:cNvPr id="209" name="Google Shape;209;p30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/imu_filter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1" name="Google Shape;211;p30"/>
          <p:cNvCxnSpPr>
            <a:stCxn id="191" idx="3"/>
            <a:endCxn id="210" idx="1"/>
          </p:cNvCxnSpPr>
          <p:nvPr/>
        </p:nvCxnSpPr>
        <p:spPr>
          <a:xfrm flipH="1" rot="10800000">
            <a:off x="1302900" y="3203850"/>
            <a:ext cx="7278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0"/>
          <p:cNvCxnSpPr>
            <a:stCxn id="186" idx="3"/>
            <a:endCxn id="206" idx="1"/>
          </p:cNvCxnSpPr>
          <p:nvPr/>
        </p:nvCxnSpPr>
        <p:spPr>
          <a:xfrm flipH="1" rot="10800000">
            <a:off x="1302900" y="2006600"/>
            <a:ext cx="1358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>
            <a:stCxn id="187" idx="3"/>
            <a:endCxn id="194" idx="1"/>
          </p:cNvCxnSpPr>
          <p:nvPr/>
        </p:nvCxnSpPr>
        <p:spPr>
          <a:xfrm flipH="1" rot="10800000">
            <a:off x="1302900" y="661150"/>
            <a:ext cx="610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0"/>
          <p:cNvCxnSpPr>
            <a:stCxn id="210" idx="3"/>
            <a:endCxn id="203" idx="1"/>
          </p:cNvCxnSpPr>
          <p:nvPr/>
        </p:nvCxnSpPr>
        <p:spPr>
          <a:xfrm flipH="1" rot="10800000">
            <a:off x="3175163" y="2953413"/>
            <a:ext cx="11028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0"/>
          <p:cNvCxnSpPr>
            <a:stCxn id="191" idx="3"/>
            <a:endCxn id="185" idx="0"/>
          </p:cNvCxnSpPr>
          <p:nvPr/>
        </p:nvCxnSpPr>
        <p:spPr>
          <a:xfrm>
            <a:off x="1302900" y="3345750"/>
            <a:ext cx="11913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>
            <a:stCxn id="185" idx="3"/>
            <a:endCxn id="197" idx="2"/>
          </p:cNvCxnSpPr>
          <p:nvPr/>
        </p:nvCxnSpPr>
        <p:spPr>
          <a:xfrm>
            <a:off x="2957975" y="4548600"/>
            <a:ext cx="9339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>
            <a:stCxn id="197" idx="6"/>
            <a:endCxn id="200" idx="2"/>
          </p:cNvCxnSpPr>
          <p:nvPr/>
        </p:nvCxnSpPr>
        <p:spPr>
          <a:xfrm flipH="1" rot="10800000">
            <a:off x="5259481" y="3879445"/>
            <a:ext cx="8190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>
            <a:stCxn id="200" idx="0"/>
            <a:endCxn id="189" idx="4"/>
          </p:cNvCxnSpPr>
          <p:nvPr/>
        </p:nvCxnSpPr>
        <p:spPr>
          <a:xfrm flipH="1" rot="10800000">
            <a:off x="6895526" y="2125606"/>
            <a:ext cx="190200" cy="13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>
            <a:stCxn id="194" idx="3"/>
            <a:endCxn id="190" idx="1"/>
          </p:cNvCxnSpPr>
          <p:nvPr/>
        </p:nvCxnSpPr>
        <p:spPr>
          <a:xfrm>
            <a:off x="3433234" y="661174"/>
            <a:ext cx="3080100" cy="10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>
            <a:stCxn id="206" idx="3"/>
            <a:endCxn id="190" idx="1"/>
          </p:cNvCxnSpPr>
          <p:nvPr/>
        </p:nvCxnSpPr>
        <p:spPr>
          <a:xfrm flipH="1" rot="10800000">
            <a:off x="4181021" y="1756879"/>
            <a:ext cx="23325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0"/>
          <p:cNvCxnSpPr>
            <a:stCxn id="203" idx="3"/>
            <a:endCxn id="189" idx="4"/>
          </p:cNvCxnSpPr>
          <p:nvPr/>
        </p:nvCxnSpPr>
        <p:spPr>
          <a:xfrm flipH="1" rot="10800000">
            <a:off x="5422338" y="2125788"/>
            <a:ext cx="1663500" cy="8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>
            <a:endCxn id="207" idx="2"/>
          </p:cNvCxnSpPr>
          <p:nvPr/>
        </p:nvCxnSpPr>
        <p:spPr>
          <a:xfrm flipH="1" rot="10800000">
            <a:off x="7490275" y="892350"/>
            <a:ext cx="6060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0"/>
          <p:cNvSpPr/>
          <p:nvPr/>
        </p:nvSpPr>
        <p:spPr>
          <a:xfrm>
            <a:off x="90900" y="2571750"/>
            <a:ext cx="8114100" cy="247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3306725" y="3581025"/>
            <a:ext cx="1601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ODOMETRY / TF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2030675" y="41377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 velocity 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375600" y="15969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LIDAR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Velodyne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VLP-16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375600" y="2590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ZED Stereo Camera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31"/>
          <p:cNvGrpSpPr/>
          <p:nvPr/>
        </p:nvGrpSpPr>
        <p:grpSpPr>
          <a:xfrm>
            <a:off x="6513475" y="1456700"/>
            <a:ext cx="1144500" cy="669000"/>
            <a:chOff x="3427525" y="2441525"/>
            <a:chExt cx="1144500" cy="669000"/>
          </a:xfrm>
        </p:grpSpPr>
        <p:sp>
          <p:nvSpPr>
            <p:cNvPr id="233" name="Google Shape;233;p31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RTAB-Map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31"/>
          <p:cNvSpPr txBox="1"/>
          <p:nvPr/>
        </p:nvSpPr>
        <p:spPr>
          <a:xfrm>
            <a:off x="375600" y="29349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1"/>
          <p:cNvGrpSpPr/>
          <p:nvPr/>
        </p:nvGrpSpPr>
        <p:grpSpPr>
          <a:xfrm>
            <a:off x="1913109" y="352530"/>
            <a:ext cx="1520125" cy="687531"/>
            <a:chOff x="3427525" y="2441525"/>
            <a:chExt cx="1144500" cy="669000"/>
          </a:xfrm>
        </p:grpSpPr>
        <p:sp>
          <p:nvSpPr>
            <p:cNvPr id="237" name="Google Shape;237;p31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/zed/rgbd_image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1"/>
          <p:cNvGrpSpPr/>
          <p:nvPr/>
        </p:nvGrpSpPr>
        <p:grpSpPr>
          <a:xfrm>
            <a:off x="3667409" y="4290445"/>
            <a:ext cx="1809300" cy="669000"/>
            <a:chOff x="3667409" y="4290445"/>
            <a:chExt cx="1809300" cy="669000"/>
          </a:xfrm>
        </p:grpSpPr>
        <p:sp>
          <p:nvSpPr>
            <p:cNvPr id="240" name="Google Shape;240;p31"/>
            <p:cNvSpPr txBox="1"/>
            <p:nvPr/>
          </p:nvSpPr>
          <p:spPr>
            <a:xfrm>
              <a:off x="3667409" y="4420670"/>
              <a:ext cx="18093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/ekf_localization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3891781" y="4290445"/>
              <a:ext cx="13677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31"/>
          <p:cNvGrpSpPr/>
          <p:nvPr/>
        </p:nvGrpSpPr>
        <p:grpSpPr>
          <a:xfrm>
            <a:off x="6010574" y="3468706"/>
            <a:ext cx="1809300" cy="821700"/>
            <a:chOff x="6010574" y="3468706"/>
            <a:chExt cx="1809300" cy="821700"/>
          </a:xfrm>
        </p:grpSpPr>
        <p:sp>
          <p:nvSpPr>
            <p:cNvPr id="243" name="Google Shape;243;p31"/>
            <p:cNvSpPr txBox="1"/>
            <p:nvPr/>
          </p:nvSpPr>
          <p:spPr>
            <a:xfrm>
              <a:off x="6010574" y="3657900"/>
              <a:ext cx="18093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/odometry/filtered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078476" y="3468706"/>
              <a:ext cx="1634100" cy="8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31"/>
          <p:cNvGrpSpPr/>
          <p:nvPr/>
        </p:nvGrpSpPr>
        <p:grpSpPr>
          <a:xfrm>
            <a:off x="4277838" y="2653163"/>
            <a:ext cx="1144500" cy="669000"/>
            <a:chOff x="3427525" y="2441525"/>
            <a:chExt cx="1144500" cy="669000"/>
          </a:xfrm>
        </p:grpSpPr>
        <p:sp>
          <p:nvSpPr>
            <p:cNvPr id="246" name="Google Shape;246;p31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/tf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31"/>
          <p:cNvGrpSpPr/>
          <p:nvPr/>
        </p:nvGrpSpPr>
        <p:grpSpPr>
          <a:xfrm>
            <a:off x="2660896" y="1697835"/>
            <a:ext cx="1520125" cy="687531"/>
            <a:chOff x="3427525" y="2441525"/>
            <a:chExt cx="1144500" cy="669000"/>
          </a:xfrm>
        </p:grpSpPr>
        <p:sp>
          <p:nvSpPr>
            <p:cNvPr id="249" name="Google Shape;249;p31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/velodyne_points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31"/>
          <p:cNvSpPr txBox="1"/>
          <p:nvPr/>
        </p:nvSpPr>
        <p:spPr>
          <a:xfrm>
            <a:off x="7230625" y="441750"/>
            <a:ext cx="17313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rtabmap/cloud_map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31"/>
          <p:cNvGrpSpPr/>
          <p:nvPr/>
        </p:nvGrpSpPr>
        <p:grpSpPr>
          <a:xfrm>
            <a:off x="2030663" y="2903588"/>
            <a:ext cx="1144500" cy="669000"/>
            <a:chOff x="3427525" y="2441525"/>
            <a:chExt cx="1144500" cy="669000"/>
          </a:xfrm>
        </p:grpSpPr>
        <p:sp>
          <p:nvSpPr>
            <p:cNvPr id="253" name="Google Shape;253;p31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/imu_filter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Google Shape;255;p31"/>
          <p:cNvCxnSpPr>
            <a:stCxn id="235" idx="3"/>
            <a:endCxn id="254" idx="1"/>
          </p:cNvCxnSpPr>
          <p:nvPr/>
        </p:nvCxnSpPr>
        <p:spPr>
          <a:xfrm flipH="1" rot="10800000">
            <a:off x="1302900" y="3203850"/>
            <a:ext cx="7278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1"/>
          <p:cNvCxnSpPr>
            <a:stCxn id="230" idx="3"/>
            <a:endCxn id="250" idx="1"/>
          </p:cNvCxnSpPr>
          <p:nvPr/>
        </p:nvCxnSpPr>
        <p:spPr>
          <a:xfrm flipH="1" rot="10800000">
            <a:off x="1302900" y="2006600"/>
            <a:ext cx="1358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1"/>
          <p:cNvCxnSpPr>
            <a:stCxn id="231" idx="3"/>
            <a:endCxn id="238" idx="1"/>
          </p:cNvCxnSpPr>
          <p:nvPr/>
        </p:nvCxnSpPr>
        <p:spPr>
          <a:xfrm flipH="1" rot="10800000">
            <a:off x="1302900" y="661150"/>
            <a:ext cx="610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1"/>
          <p:cNvCxnSpPr>
            <a:stCxn id="254" idx="3"/>
            <a:endCxn id="247" idx="1"/>
          </p:cNvCxnSpPr>
          <p:nvPr/>
        </p:nvCxnSpPr>
        <p:spPr>
          <a:xfrm flipH="1" rot="10800000">
            <a:off x="3175163" y="2953413"/>
            <a:ext cx="11028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1"/>
          <p:cNvCxnSpPr>
            <a:stCxn id="235" idx="3"/>
            <a:endCxn id="229" idx="0"/>
          </p:cNvCxnSpPr>
          <p:nvPr/>
        </p:nvCxnSpPr>
        <p:spPr>
          <a:xfrm>
            <a:off x="1302900" y="3345750"/>
            <a:ext cx="11913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1"/>
          <p:cNvCxnSpPr>
            <a:stCxn id="229" idx="3"/>
            <a:endCxn id="241" idx="2"/>
          </p:cNvCxnSpPr>
          <p:nvPr/>
        </p:nvCxnSpPr>
        <p:spPr>
          <a:xfrm>
            <a:off x="2957975" y="4548600"/>
            <a:ext cx="9339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1"/>
          <p:cNvCxnSpPr>
            <a:stCxn id="241" idx="6"/>
            <a:endCxn id="244" idx="2"/>
          </p:cNvCxnSpPr>
          <p:nvPr/>
        </p:nvCxnSpPr>
        <p:spPr>
          <a:xfrm flipH="1" rot="10800000">
            <a:off x="5259481" y="3879445"/>
            <a:ext cx="8190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1"/>
          <p:cNvCxnSpPr>
            <a:stCxn id="244" idx="0"/>
            <a:endCxn id="233" idx="4"/>
          </p:cNvCxnSpPr>
          <p:nvPr/>
        </p:nvCxnSpPr>
        <p:spPr>
          <a:xfrm flipH="1" rot="10800000">
            <a:off x="6895526" y="2125606"/>
            <a:ext cx="190200" cy="13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1"/>
          <p:cNvCxnSpPr>
            <a:stCxn id="238" idx="3"/>
            <a:endCxn id="234" idx="1"/>
          </p:cNvCxnSpPr>
          <p:nvPr/>
        </p:nvCxnSpPr>
        <p:spPr>
          <a:xfrm>
            <a:off x="3433234" y="661174"/>
            <a:ext cx="3080100" cy="10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1"/>
          <p:cNvCxnSpPr>
            <a:stCxn id="250" idx="3"/>
            <a:endCxn id="234" idx="1"/>
          </p:cNvCxnSpPr>
          <p:nvPr/>
        </p:nvCxnSpPr>
        <p:spPr>
          <a:xfrm flipH="1" rot="10800000">
            <a:off x="4181021" y="1756879"/>
            <a:ext cx="23325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1"/>
          <p:cNvCxnSpPr>
            <a:stCxn id="247" idx="3"/>
            <a:endCxn id="233" idx="4"/>
          </p:cNvCxnSpPr>
          <p:nvPr/>
        </p:nvCxnSpPr>
        <p:spPr>
          <a:xfrm flipH="1" rot="10800000">
            <a:off x="5422338" y="2125788"/>
            <a:ext cx="1663500" cy="8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1"/>
          <p:cNvCxnSpPr>
            <a:endCxn id="251" idx="2"/>
          </p:cNvCxnSpPr>
          <p:nvPr/>
        </p:nvCxnSpPr>
        <p:spPr>
          <a:xfrm flipH="1" rot="10800000">
            <a:off x="7490275" y="892350"/>
            <a:ext cx="6060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1"/>
          <p:cNvSpPr/>
          <p:nvPr/>
        </p:nvSpPr>
        <p:spPr>
          <a:xfrm>
            <a:off x="90900" y="1361400"/>
            <a:ext cx="4275600" cy="11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1272887" y="2040250"/>
            <a:ext cx="1663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POINT CLOUDS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/>
        </p:nvSpPr>
        <p:spPr>
          <a:xfrm>
            <a:off x="2030675" y="41377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 velocity 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375600" y="15969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LIDAR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Velodyne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VLP-16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375600" y="2590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ZED Stereo Camera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32"/>
          <p:cNvGrpSpPr/>
          <p:nvPr/>
        </p:nvGrpSpPr>
        <p:grpSpPr>
          <a:xfrm>
            <a:off x="6513475" y="1456700"/>
            <a:ext cx="1144500" cy="669000"/>
            <a:chOff x="3427525" y="2441525"/>
            <a:chExt cx="1144500" cy="669000"/>
          </a:xfrm>
        </p:grpSpPr>
        <p:sp>
          <p:nvSpPr>
            <p:cNvPr id="277" name="Google Shape;277;p32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RTAB-Map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32"/>
          <p:cNvSpPr txBox="1"/>
          <p:nvPr/>
        </p:nvSpPr>
        <p:spPr>
          <a:xfrm>
            <a:off x="375600" y="29349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32"/>
          <p:cNvGrpSpPr/>
          <p:nvPr/>
        </p:nvGrpSpPr>
        <p:grpSpPr>
          <a:xfrm>
            <a:off x="1913109" y="352530"/>
            <a:ext cx="1520125" cy="687531"/>
            <a:chOff x="3427525" y="2441525"/>
            <a:chExt cx="1144500" cy="669000"/>
          </a:xfrm>
        </p:grpSpPr>
        <p:sp>
          <p:nvSpPr>
            <p:cNvPr id="281" name="Google Shape;281;p32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/zed/rgbd_image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32"/>
          <p:cNvGrpSpPr/>
          <p:nvPr/>
        </p:nvGrpSpPr>
        <p:grpSpPr>
          <a:xfrm>
            <a:off x="3667409" y="4290445"/>
            <a:ext cx="1809300" cy="669000"/>
            <a:chOff x="3667409" y="4290445"/>
            <a:chExt cx="1809300" cy="669000"/>
          </a:xfrm>
        </p:grpSpPr>
        <p:sp>
          <p:nvSpPr>
            <p:cNvPr id="284" name="Google Shape;284;p32"/>
            <p:cNvSpPr txBox="1"/>
            <p:nvPr/>
          </p:nvSpPr>
          <p:spPr>
            <a:xfrm>
              <a:off x="3667409" y="4420670"/>
              <a:ext cx="18093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/ekf_localization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3891781" y="4290445"/>
              <a:ext cx="13677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2"/>
          <p:cNvGrpSpPr/>
          <p:nvPr/>
        </p:nvGrpSpPr>
        <p:grpSpPr>
          <a:xfrm>
            <a:off x="6010574" y="3468706"/>
            <a:ext cx="1809300" cy="821700"/>
            <a:chOff x="6010574" y="3468706"/>
            <a:chExt cx="1809300" cy="821700"/>
          </a:xfrm>
        </p:grpSpPr>
        <p:sp>
          <p:nvSpPr>
            <p:cNvPr id="287" name="Google Shape;287;p32"/>
            <p:cNvSpPr txBox="1"/>
            <p:nvPr/>
          </p:nvSpPr>
          <p:spPr>
            <a:xfrm>
              <a:off x="6010574" y="3657900"/>
              <a:ext cx="18093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/odometry/filtered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078476" y="3468706"/>
              <a:ext cx="1634100" cy="8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32"/>
          <p:cNvGrpSpPr/>
          <p:nvPr/>
        </p:nvGrpSpPr>
        <p:grpSpPr>
          <a:xfrm>
            <a:off x="4277838" y="2653163"/>
            <a:ext cx="1144500" cy="669000"/>
            <a:chOff x="3427525" y="2441525"/>
            <a:chExt cx="1144500" cy="669000"/>
          </a:xfrm>
        </p:grpSpPr>
        <p:sp>
          <p:nvSpPr>
            <p:cNvPr id="290" name="Google Shape;290;p32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/tf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32"/>
          <p:cNvGrpSpPr/>
          <p:nvPr/>
        </p:nvGrpSpPr>
        <p:grpSpPr>
          <a:xfrm>
            <a:off x="2660896" y="1697835"/>
            <a:ext cx="1520125" cy="687531"/>
            <a:chOff x="3427525" y="2441525"/>
            <a:chExt cx="1144500" cy="669000"/>
          </a:xfrm>
        </p:grpSpPr>
        <p:sp>
          <p:nvSpPr>
            <p:cNvPr id="293" name="Google Shape;293;p32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/velodyne_points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32"/>
          <p:cNvSpPr txBox="1"/>
          <p:nvPr/>
        </p:nvSpPr>
        <p:spPr>
          <a:xfrm>
            <a:off x="7230625" y="441750"/>
            <a:ext cx="17313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rtabmap/cloud_map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32"/>
          <p:cNvGrpSpPr/>
          <p:nvPr/>
        </p:nvGrpSpPr>
        <p:grpSpPr>
          <a:xfrm>
            <a:off x="2030663" y="2903588"/>
            <a:ext cx="1144500" cy="669000"/>
            <a:chOff x="3427525" y="2441525"/>
            <a:chExt cx="1144500" cy="669000"/>
          </a:xfrm>
        </p:grpSpPr>
        <p:sp>
          <p:nvSpPr>
            <p:cNvPr id="297" name="Google Shape;297;p32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/imu_filter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9" name="Google Shape;299;p32"/>
          <p:cNvCxnSpPr>
            <a:stCxn id="279" idx="3"/>
            <a:endCxn id="298" idx="1"/>
          </p:cNvCxnSpPr>
          <p:nvPr/>
        </p:nvCxnSpPr>
        <p:spPr>
          <a:xfrm flipH="1" rot="10800000">
            <a:off x="1302900" y="3203850"/>
            <a:ext cx="7278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2"/>
          <p:cNvCxnSpPr>
            <a:stCxn id="274" idx="3"/>
            <a:endCxn id="294" idx="1"/>
          </p:cNvCxnSpPr>
          <p:nvPr/>
        </p:nvCxnSpPr>
        <p:spPr>
          <a:xfrm flipH="1" rot="10800000">
            <a:off x="1302900" y="2006600"/>
            <a:ext cx="1358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2"/>
          <p:cNvCxnSpPr>
            <a:stCxn id="275" idx="3"/>
            <a:endCxn id="282" idx="1"/>
          </p:cNvCxnSpPr>
          <p:nvPr/>
        </p:nvCxnSpPr>
        <p:spPr>
          <a:xfrm flipH="1" rot="10800000">
            <a:off x="1302900" y="661150"/>
            <a:ext cx="610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2"/>
          <p:cNvCxnSpPr>
            <a:stCxn id="298" idx="3"/>
            <a:endCxn id="291" idx="1"/>
          </p:cNvCxnSpPr>
          <p:nvPr/>
        </p:nvCxnSpPr>
        <p:spPr>
          <a:xfrm flipH="1" rot="10800000">
            <a:off x="3175163" y="2953413"/>
            <a:ext cx="11028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2"/>
          <p:cNvCxnSpPr>
            <a:stCxn id="279" idx="3"/>
            <a:endCxn id="273" idx="0"/>
          </p:cNvCxnSpPr>
          <p:nvPr/>
        </p:nvCxnSpPr>
        <p:spPr>
          <a:xfrm>
            <a:off x="1302900" y="3345750"/>
            <a:ext cx="11913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2"/>
          <p:cNvCxnSpPr>
            <a:stCxn id="273" idx="3"/>
            <a:endCxn id="285" idx="2"/>
          </p:cNvCxnSpPr>
          <p:nvPr/>
        </p:nvCxnSpPr>
        <p:spPr>
          <a:xfrm>
            <a:off x="2957975" y="4548600"/>
            <a:ext cx="9339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2"/>
          <p:cNvCxnSpPr>
            <a:stCxn id="285" idx="6"/>
            <a:endCxn id="288" idx="2"/>
          </p:cNvCxnSpPr>
          <p:nvPr/>
        </p:nvCxnSpPr>
        <p:spPr>
          <a:xfrm flipH="1" rot="10800000">
            <a:off x="5259481" y="3879445"/>
            <a:ext cx="8190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2"/>
          <p:cNvCxnSpPr>
            <a:stCxn id="288" idx="0"/>
            <a:endCxn id="277" idx="4"/>
          </p:cNvCxnSpPr>
          <p:nvPr/>
        </p:nvCxnSpPr>
        <p:spPr>
          <a:xfrm flipH="1" rot="10800000">
            <a:off x="6895526" y="2125606"/>
            <a:ext cx="190200" cy="13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2"/>
          <p:cNvCxnSpPr>
            <a:stCxn id="282" idx="3"/>
            <a:endCxn id="278" idx="1"/>
          </p:cNvCxnSpPr>
          <p:nvPr/>
        </p:nvCxnSpPr>
        <p:spPr>
          <a:xfrm>
            <a:off x="3433234" y="661174"/>
            <a:ext cx="3080100" cy="10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2"/>
          <p:cNvCxnSpPr>
            <a:stCxn id="294" idx="3"/>
            <a:endCxn id="278" idx="1"/>
          </p:cNvCxnSpPr>
          <p:nvPr/>
        </p:nvCxnSpPr>
        <p:spPr>
          <a:xfrm flipH="1" rot="10800000">
            <a:off x="4181021" y="1756879"/>
            <a:ext cx="23325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2"/>
          <p:cNvCxnSpPr>
            <a:stCxn id="291" idx="3"/>
            <a:endCxn id="277" idx="4"/>
          </p:cNvCxnSpPr>
          <p:nvPr/>
        </p:nvCxnSpPr>
        <p:spPr>
          <a:xfrm flipH="1" rot="10800000">
            <a:off x="5422338" y="2125788"/>
            <a:ext cx="1663500" cy="8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2"/>
          <p:cNvCxnSpPr>
            <a:endCxn id="295" idx="2"/>
          </p:cNvCxnSpPr>
          <p:nvPr/>
        </p:nvCxnSpPr>
        <p:spPr>
          <a:xfrm flipH="1" rot="10800000">
            <a:off x="7490275" y="892350"/>
            <a:ext cx="6060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2"/>
          <p:cNvSpPr/>
          <p:nvPr/>
        </p:nvSpPr>
        <p:spPr>
          <a:xfrm>
            <a:off x="90900" y="66000"/>
            <a:ext cx="4275600" cy="123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225725" y="1005489"/>
            <a:ext cx="42756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LOCALIZATION / LOOP CLOSURE DETECTION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/>
        </p:nvSpPr>
        <p:spPr>
          <a:xfrm>
            <a:off x="2030675" y="41377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 velocity 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375600" y="159695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LIDAR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Velodyne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VLP-16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375600" y="2590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ZED Stereo Camera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33"/>
          <p:cNvGrpSpPr/>
          <p:nvPr/>
        </p:nvGrpSpPr>
        <p:grpSpPr>
          <a:xfrm>
            <a:off x="6513475" y="1456700"/>
            <a:ext cx="1144500" cy="669000"/>
            <a:chOff x="3427525" y="2441525"/>
            <a:chExt cx="1144500" cy="669000"/>
          </a:xfrm>
        </p:grpSpPr>
        <p:sp>
          <p:nvSpPr>
            <p:cNvPr id="321" name="Google Shape;321;p33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RTAB-Map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33"/>
          <p:cNvSpPr txBox="1"/>
          <p:nvPr/>
        </p:nvSpPr>
        <p:spPr>
          <a:xfrm>
            <a:off x="375600" y="2934900"/>
            <a:ext cx="927300" cy="82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JACKAL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33"/>
          <p:cNvGrpSpPr/>
          <p:nvPr/>
        </p:nvGrpSpPr>
        <p:grpSpPr>
          <a:xfrm>
            <a:off x="1913109" y="352530"/>
            <a:ext cx="1520125" cy="687531"/>
            <a:chOff x="3427525" y="2441525"/>
            <a:chExt cx="1144500" cy="669000"/>
          </a:xfrm>
        </p:grpSpPr>
        <p:sp>
          <p:nvSpPr>
            <p:cNvPr id="325" name="Google Shape;325;p33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/zed/rgbd_image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33"/>
          <p:cNvGrpSpPr/>
          <p:nvPr/>
        </p:nvGrpSpPr>
        <p:grpSpPr>
          <a:xfrm>
            <a:off x="3667409" y="4290445"/>
            <a:ext cx="1809300" cy="669000"/>
            <a:chOff x="3667409" y="4290445"/>
            <a:chExt cx="1809300" cy="669000"/>
          </a:xfrm>
        </p:grpSpPr>
        <p:sp>
          <p:nvSpPr>
            <p:cNvPr id="328" name="Google Shape;328;p33"/>
            <p:cNvSpPr txBox="1"/>
            <p:nvPr/>
          </p:nvSpPr>
          <p:spPr>
            <a:xfrm>
              <a:off x="3667409" y="4420670"/>
              <a:ext cx="18093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/ekf_localization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891781" y="4290445"/>
              <a:ext cx="13677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33"/>
          <p:cNvGrpSpPr/>
          <p:nvPr/>
        </p:nvGrpSpPr>
        <p:grpSpPr>
          <a:xfrm>
            <a:off x="6010574" y="3468706"/>
            <a:ext cx="1809300" cy="821700"/>
            <a:chOff x="6010574" y="3468706"/>
            <a:chExt cx="1809300" cy="821700"/>
          </a:xfrm>
        </p:grpSpPr>
        <p:sp>
          <p:nvSpPr>
            <p:cNvPr id="331" name="Google Shape;331;p33"/>
            <p:cNvSpPr txBox="1"/>
            <p:nvPr/>
          </p:nvSpPr>
          <p:spPr>
            <a:xfrm>
              <a:off x="6010574" y="3657900"/>
              <a:ext cx="18093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/odometry/filtered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6078476" y="3468706"/>
              <a:ext cx="1634100" cy="8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33"/>
          <p:cNvGrpSpPr/>
          <p:nvPr/>
        </p:nvGrpSpPr>
        <p:grpSpPr>
          <a:xfrm>
            <a:off x="4277838" y="2653163"/>
            <a:ext cx="1144500" cy="669000"/>
            <a:chOff x="3427525" y="2441525"/>
            <a:chExt cx="1144500" cy="669000"/>
          </a:xfrm>
        </p:grpSpPr>
        <p:sp>
          <p:nvSpPr>
            <p:cNvPr id="334" name="Google Shape;334;p33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/tf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33"/>
          <p:cNvGrpSpPr/>
          <p:nvPr/>
        </p:nvGrpSpPr>
        <p:grpSpPr>
          <a:xfrm>
            <a:off x="2660896" y="1697835"/>
            <a:ext cx="1520125" cy="687531"/>
            <a:chOff x="3427525" y="2441525"/>
            <a:chExt cx="1144500" cy="669000"/>
          </a:xfrm>
        </p:grpSpPr>
        <p:sp>
          <p:nvSpPr>
            <p:cNvPr id="337" name="Google Shape;337;p33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/velodyne_points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33"/>
          <p:cNvSpPr txBox="1"/>
          <p:nvPr/>
        </p:nvSpPr>
        <p:spPr>
          <a:xfrm>
            <a:off x="7230625" y="441750"/>
            <a:ext cx="17313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rtabmap/cloud_map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33"/>
          <p:cNvGrpSpPr/>
          <p:nvPr/>
        </p:nvGrpSpPr>
        <p:grpSpPr>
          <a:xfrm>
            <a:off x="2030663" y="2903588"/>
            <a:ext cx="1144500" cy="669000"/>
            <a:chOff x="3427525" y="2441525"/>
            <a:chExt cx="1144500" cy="669000"/>
          </a:xfrm>
        </p:grpSpPr>
        <p:sp>
          <p:nvSpPr>
            <p:cNvPr id="341" name="Google Shape;341;p33"/>
            <p:cNvSpPr/>
            <p:nvPr/>
          </p:nvSpPr>
          <p:spPr>
            <a:xfrm>
              <a:off x="3427525" y="2441525"/>
              <a:ext cx="1144500" cy="669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 txBox="1"/>
            <p:nvPr/>
          </p:nvSpPr>
          <p:spPr>
            <a:xfrm>
              <a:off x="3427525" y="2571750"/>
              <a:ext cx="1144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/imu_filter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3" name="Google Shape;343;p33"/>
          <p:cNvCxnSpPr>
            <a:stCxn id="323" idx="3"/>
            <a:endCxn id="342" idx="1"/>
          </p:cNvCxnSpPr>
          <p:nvPr/>
        </p:nvCxnSpPr>
        <p:spPr>
          <a:xfrm flipH="1" rot="10800000">
            <a:off x="1302900" y="3203850"/>
            <a:ext cx="7278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3"/>
          <p:cNvCxnSpPr>
            <a:stCxn id="318" idx="3"/>
            <a:endCxn id="338" idx="1"/>
          </p:cNvCxnSpPr>
          <p:nvPr/>
        </p:nvCxnSpPr>
        <p:spPr>
          <a:xfrm flipH="1" rot="10800000">
            <a:off x="1302900" y="2006600"/>
            <a:ext cx="1358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3"/>
          <p:cNvCxnSpPr>
            <a:stCxn id="319" idx="3"/>
            <a:endCxn id="326" idx="1"/>
          </p:cNvCxnSpPr>
          <p:nvPr/>
        </p:nvCxnSpPr>
        <p:spPr>
          <a:xfrm flipH="1" rot="10800000">
            <a:off x="1302900" y="661150"/>
            <a:ext cx="610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3"/>
          <p:cNvCxnSpPr>
            <a:stCxn id="342" idx="3"/>
            <a:endCxn id="335" idx="1"/>
          </p:cNvCxnSpPr>
          <p:nvPr/>
        </p:nvCxnSpPr>
        <p:spPr>
          <a:xfrm flipH="1" rot="10800000">
            <a:off x="3175163" y="2953413"/>
            <a:ext cx="11028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3"/>
          <p:cNvCxnSpPr>
            <a:stCxn id="323" idx="3"/>
            <a:endCxn id="317" idx="0"/>
          </p:cNvCxnSpPr>
          <p:nvPr/>
        </p:nvCxnSpPr>
        <p:spPr>
          <a:xfrm>
            <a:off x="1302900" y="3345750"/>
            <a:ext cx="11913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3"/>
          <p:cNvCxnSpPr>
            <a:stCxn id="317" idx="3"/>
            <a:endCxn id="329" idx="2"/>
          </p:cNvCxnSpPr>
          <p:nvPr/>
        </p:nvCxnSpPr>
        <p:spPr>
          <a:xfrm>
            <a:off x="2957975" y="4548600"/>
            <a:ext cx="9339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3"/>
          <p:cNvCxnSpPr>
            <a:stCxn id="329" idx="6"/>
            <a:endCxn id="332" idx="2"/>
          </p:cNvCxnSpPr>
          <p:nvPr/>
        </p:nvCxnSpPr>
        <p:spPr>
          <a:xfrm flipH="1" rot="10800000">
            <a:off x="5259481" y="3879445"/>
            <a:ext cx="8190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3"/>
          <p:cNvCxnSpPr>
            <a:stCxn id="332" idx="0"/>
            <a:endCxn id="321" idx="4"/>
          </p:cNvCxnSpPr>
          <p:nvPr/>
        </p:nvCxnSpPr>
        <p:spPr>
          <a:xfrm flipH="1" rot="10800000">
            <a:off x="6895526" y="2125606"/>
            <a:ext cx="190200" cy="13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3"/>
          <p:cNvCxnSpPr>
            <a:stCxn id="326" idx="3"/>
            <a:endCxn id="322" idx="1"/>
          </p:cNvCxnSpPr>
          <p:nvPr/>
        </p:nvCxnSpPr>
        <p:spPr>
          <a:xfrm>
            <a:off x="3433234" y="661174"/>
            <a:ext cx="3080100" cy="10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3"/>
          <p:cNvCxnSpPr>
            <a:stCxn id="338" idx="3"/>
            <a:endCxn id="322" idx="1"/>
          </p:cNvCxnSpPr>
          <p:nvPr/>
        </p:nvCxnSpPr>
        <p:spPr>
          <a:xfrm flipH="1" rot="10800000">
            <a:off x="4181021" y="1756879"/>
            <a:ext cx="23325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3"/>
          <p:cNvCxnSpPr>
            <a:stCxn id="335" idx="3"/>
            <a:endCxn id="321" idx="4"/>
          </p:cNvCxnSpPr>
          <p:nvPr/>
        </p:nvCxnSpPr>
        <p:spPr>
          <a:xfrm flipH="1" rot="10800000">
            <a:off x="5422338" y="2125788"/>
            <a:ext cx="1663500" cy="8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3"/>
          <p:cNvCxnSpPr>
            <a:endCxn id="339" idx="2"/>
          </p:cNvCxnSpPr>
          <p:nvPr/>
        </p:nvCxnSpPr>
        <p:spPr>
          <a:xfrm flipH="1" rot="10800000">
            <a:off x="7490275" y="892350"/>
            <a:ext cx="6060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3"/>
          <p:cNvSpPr/>
          <p:nvPr/>
        </p:nvSpPr>
        <p:spPr>
          <a:xfrm>
            <a:off x="90900" y="66000"/>
            <a:ext cx="4275600" cy="123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225725" y="1005489"/>
            <a:ext cx="42756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LOCALIZATION / LOOP CLOSURE DETECTION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90900" y="1361400"/>
            <a:ext cx="4275600" cy="11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 txBox="1"/>
          <p:nvPr/>
        </p:nvSpPr>
        <p:spPr>
          <a:xfrm>
            <a:off x="1272887" y="2040250"/>
            <a:ext cx="1663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POINT CLOUDS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90900" y="2571750"/>
            <a:ext cx="8114100" cy="247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 txBox="1"/>
          <p:nvPr/>
        </p:nvSpPr>
        <p:spPr>
          <a:xfrm>
            <a:off x="3306725" y="3581025"/>
            <a:ext cx="1601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ODOMETRY / TF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6261150" y="71400"/>
            <a:ext cx="2791800" cy="2410200"/>
          </a:xfrm>
          <a:prstGeom prst="rect">
            <a:avLst/>
          </a:prstGeom>
          <a:noFill/>
          <a:ln cap="flat" cmpd="sng" w="9525">
            <a:solidFill>
              <a:srgbClr val="1BBC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7846475" y="1939825"/>
            <a:ext cx="1102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BC1B"/>
                </a:solidFill>
              </a:rPr>
              <a:t>MAPPING</a:t>
            </a:r>
            <a:endParaRPr b="1">
              <a:solidFill>
                <a:srgbClr val="1BBC1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