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63" r:id="rId13"/>
    <p:sldId id="264" r:id="rId14"/>
    <p:sldId id="265" r:id="rId15"/>
  </p:sldIdLst>
  <p:sldSz cx="12192000" cy="6858000"/>
  <p:notesSz cx="6858000" cy="9144000"/>
  <p:embeddedFontLst>
    <p:embeddedFont>
      <p:font typeface="둥근모꼴" panose="020B0500000000000000" pitchFamily="50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AF"/>
    <a:srgbClr val="7EC6C8"/>
    <a:srgbClr val="FFB047"/>
    <a:srgbClr val="FB7D4B"/>
    <a:srgbClr val="E4D38C"/>
    <a:srgbClr val="FFEAAF"/>
    <a:srgbClr val="DBC567"/>
    <a:srgbClr val="D0729A"/>
    <a:srgbClr val="53B3B5"/>
    <a:srgbClr val="D3B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tx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11-48D9-A4B0-4DCBB19988DF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11-48D9-A4B0-4DCBB19988DF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8F11-48D9-A4B0-4DCBB19988DF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F11-48D9-A4B0-4DCBB19988DF}"/>
              </c:ext>
            </c:extLst>
          </c:dPt>
          <c:dPt>
            <c:idx val="4"/>
            <c:bubble3D val="0"/>
            <c:spPr>
              <a:solidFill>
                <a:schemeClr val="lt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8F11-48D9-A4B0-4DCBB19988DF}"/>
              </c:ext>
            </c:extLst>
          </c:dPt>
          <c:dPt>
            <c:idx val="5"/>
            <c:bubble3D val="0"/>
            <c:spPr>
              <a:solidFill>
                <a:schemeClr val="lt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F11-48D9-A4B0-4DCBB19988DF}"/>
              </c:ext>
            </c:extLst>
          </c:dPt>
          <c:dPt>
            <c:idx val="6"/>
            <c:bubble3D val="0"/>
            <c:spPr>
              <a:solidFill>
                <a:schemeClr val="lt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F11-48D9-A4B0-4DCBB19988DF}"/>
              </c:ext>
            </c:extLst>
          </c:dPt>
          <c:dPt>
            <c:idx val="7"/>
            <c:bubble3D val="0"/>
            <c:spPr>
              <a:solidFill>
                <a:schemeClr val="lt1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F11-48D9-A4B0-4DCBB19988DF}"/>
              </c:ext>
            </c:extLst>
          </c:dPt>
          <c:dPt>
            <c:idx val="8"/>
            <c:bubble3D val="0"/>
            <c:spPr>
              <a:solidFill>
                <a:schemeClr val="lt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F11-48D9-A4B0-4DCBB19988DF}"/>
              </c:ext>
            </c:extLst>
          </c:dPt>
          <c:dPt>
            <c:idx val="9"/>
            <c:bubble3D val="0"/>
            <c:spPr>
              <a:solidFill>
                <a:schemeClr val="lt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409-42C7-A20E-9029FB06E99B}"/>
              </c:ext>
            </c:extLst>
          </c:dPt>
          <c:dLbls>
            <c:dLbl>
              <c:idx val="0"/>
              <c:layout>
                <c:manualLayout>
                  <c:x val="-9.5766978627106591E-2"/>
                  <c:y val="0.1007136466630764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/>
                        </a:solidFill>
                        <a:highlight>
                          <a:srgbClr val="FFF4AF"/>
                        </a:highlight>
                        <a:latin typeface="+mn-lt"/>
                        <a:ea typeface="+mn-ea"/>
                        <a:cs typeface="+mn-cs"/>
                      </a:defRPr>
                    </a:pPr>
                    <a:fld id="{29631517-DF56-49E1-A4C9-A39BE0B5B469}" type="CELLREF">
                      <a:rPr lang="ko-KR" altLang="en-US" smtClean="0">
                        <a:highlight>
                          <a:srgbClr val="FFF4AF"/>
                        </a:highlight>
                      </a:rPr>
                      <a:pPr>
                        <a:defRPr>
                          <a:solidFill>
                            <a:schemeClr val="tx1"/>
                          </a:solidFill>
                          <a:highlight>
                            <a:srgbClr val="FFF4AF"/>
                          </a:highlight>
                        </a:defRPr>
                      </a:pPr>
                      <a:t>[CELLREF]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highlight>
                        <a:srgbClr val="FFF4AF"/>
                      </a:highlight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{29631517-DF56-49E1-A4C9-A39BE0B5B469}</c15:txfldGUID>
                      <c15:f>Sheet1!$A$3</c15:f>
                      <c15:dlblFieldTableCache>
                        <c:ptCount val="1"/>
                        <c:pt idx="0">
                          <c:v>자바스크립트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5-8F11-48D9-A4B0-4DCBB19988DF}"/>
                </c:ext>
              </c:extLst>
            </c:dLbl>
            <c:dLbl>
              <c:idx val="1"/>
              <c:layout>
                <c:manualLayout>
                  <c:x val="-9.6785197824519414E-2"/>
                  <c:y val="7.806953735404512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/>
                        </a:solidFill>
                        <a:highlight>
                          <a:srgbClr val="FFF4AF"/>
                        </a:highligh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>
                        <a:highlight>
                          <a:srgbClr val="FFF4AF"/>
                        </a:highlight>
                      </a:rPr>
                      <a:t>CSS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highlight>
                        <a:srgbClr val="FFF4AF"/>
                      </a:highlight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8F11-48D9-A4B0-4DCBB19988DF}"/>
                </c:ext>
              </c:extLst>
            </c:dLbl>
            <c:dLbl>
              <c:idx val="2"/>
              <c:layout>
                <c:manualLayout>
                  <c:x val="-0.12635190768836407"/>
                  <c:y val="-8.0832854516962593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/>
                        </a:solidFill>
                        <a:highlight>
                          <a:srgbClr val="FFF4AF"/>
                        </a:highligh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>
                        <a:highlight>
                          <a:srgbClr val="FFF4AF"/>
                        </a:highlight>
                      </a:rPr>
                      <a:t>HTML</a:t>
                    </a:r>
                    <a:endParaRPr lang="en-US" altLang="ko-KR" dirty="0">
                      <a:highlight>
                        <a:srgbClr val="FFF4AF"/>
                      </a:highlight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highlight>
                        <a:srgbClr val="FFF4AF"/>
                      </a:highlight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8F11-48D9-A4B0-4DCBB19988DF}"/>
                </c:ext>
              </c:extLst>
            </c:dLbl>
            <c:dLbl>
              <c:idx val="3"/>
              <c:layout>
                <c:manualLayout>
                  <c:x val="-0.11662558403577296"/>
                  <c:y val="-0.112079557773130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/>
                        </a:solidFill>
                        <a:highlight>
                          <a:srgbClr val="FFF4AF"/>
                        </a:highligh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 dirty="0" err="1">
                        <a:highlight>
                          <a:srgbClr val="FFF4AF"/>
                        </a:highlight>
                      </a:rPr>
                      <a:t>JQuery</a:t>
                    </a:r>
                    <a:endParaRPr lang="en-US" altLang="ko-KR" dirty="0">
                      <a:highlight>
                        <a:srgbClr val="FFF4AF"/>
                      </a:highlight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highlight>
                        <a:srgbClr val="FFF4AF"/>
                      </a:highlight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8F11-48D9-A4B0-4DCBB19988DF}"/>
                </c:ext>
              </c:extLst>
            </c:dLbl>
            <c:dLbl>
              <c:idx val="4"/>
              <c:layout>
                <c:manualLayout>
                  <c:x val="-4.7269839091590535E-2"/>
                  <c:y val="-0.1088334591352755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/>
                        </a:solidFill>
                        <a:highlight>
                          <a:srgbClr val="FFF4AF"/>
                        </a:highligh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>
                        <a:highlight>
                          <a:srgbClr val="FFF4AF"/>
                        </a:highlight>
                      </a:rPr>
                      <a:t>JSP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highlight>
                        <a:srgbClr val="FFF4AF"/>
                      </a:highlight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8F11-48D9-A4B0-4DCBB19988DF}"/>
                </c:ext>
              </c:extLst>
            </c:dLbl>
            <c:dLbl>
              <c:idx val="5"/>
              <c:layout>
                <c:manualLayout>
                  <c:x val="7.5018092324582134E-2"/>
                  <c:y val="-0.1212353438334098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/>
                        </a:solidFill>
                        <a:highlight>
                          <a:srgbClr val="FFF4AF"/>
                        </a:highligh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>
                        <a:highlight>
                          <a:srgbClr val="FFF4AF"/>
                        </a:highlight>
                      </a:rPr>
                      <a:t>Servlet</a:t>
                    </a:r>
                    <a:endParaRPr lang="en-US" altLang="ko-KR" dirty="0">
                      <a:highlight>
                        <a:srgbClr val="FFF4AF"/>
                      </a:highlight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highlight>
                        <a:srgbClr val="FFF4AF"/>
                      </a:highlight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8F11-48D9-A4B0-4DCBB19988DF}"/>
                </c:ext>
              </c:extLst>
            </c:dLbl>
            <c:dLbl>
              <c:idx val="6"/>
              <c:layout>
                <c:manualLayout>
                  <c:x val="9.5702247591034489E-2"/>
                  <c:y val="-9.421448041635047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/>
                        </a:solidFill>
                        <a:highlight>
                          <a:srgbClr val="FFF4AF"/>
                        </a:highligh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 dirty="0">
                        <a:highlight>
                          <a:srgbClr val="FFF4AF"/>
                        </a:highlight>
                      </a:rPr>
                      <a:t>JSTL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highlight>
                        <a:srgbClr val="FFF4AF"/>
                      </a:highlight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8F11-48D9-A4B0-4DCBB19988DF}"/>
                </c:ext>
              </c:extLst>
            </c:dLbl>
            <c:dLbl>
              <c:idx val="7"/>
              <c:layout>
                <c:manualLayout>
                  <c:x val="0.11165796250001618"/>
                  <c:y val="2.8519913113753074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1"/>
                        </a:solidFill>
                        <a:highlight>
                          <a:srgbClr val="FFF4AF"/>
                        </a:highligh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 sz="1200">
                        <a:highlight>
                          <a:srgbClr val="FFF4AF"/>
                        </a:highlight>
                      </a:rPr>
                      <a:t>JDBC</a:t>
                    </a:r>
                    <a:endParaRPr lang="en-US" altLang="ko-KR" sz="1200" dirty="0">
                      <a:highlight>
                        <a:srgbClr val="FFF4AF"/>
                      </a:highlight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highlight>
                        <a:srgbClr val="FFF4AF"/>
                      </a:highlight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8F11-48D9-A4B0-4DCBB19988DF}"/>
                </c:ext>
              </c:extLst>
            </c:dLbl>
            <c:dLbl>
              <c:idx val="8"/>
              <c:layout>
                <c:manualLayout>
                  <c:x val="0.21099105481812513"/>
                  <c:y val="-5.188278767491818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/>
                        </a:solidFill>
                        <a:highlight>
                          <a:srgbClr val="FFF4AF"/>
                        </a:highlight>
                        <a:latin typeface="+mn-lt"/>
                        <a:ea typeface="+mn-ea"/>
                        <a:cs typeface="+mn-cs"/>
                      </a:defRPr>
                    </a:pPr>
                    <a:fld id="{134B3B19-274F-4FDE-8A81-B0365786CF7B}" type="CELLREF">
                      <a:rPr lang="ko-KR" altLang="en-US" smtClean="0">
                        <a:highlight>
                          <a:srgbClr val="FFF4AF"/>
                        </a:highlight>
                      </a:rPr>
                      <a:pPr>
                        <a:defRPr>
                          <a:solidFill>
                            <a:schemeClr val="tx1"/>
                          </a:solidFill>
                          <a:highlight>
                            <a:srgbClr val="FFF4AF"/>
                          </a:highlight>
                        </a:defRPr>
                      </a:pPr>
                      <a:t>[CELLREF]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highlight>
                        <a:srgbClr val="FFF4AF"/>
                      </a:highlight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1532999234879142E-2"/>
                      <c:h val="7.2346089674315953E-2"/>
                    </c:manualLayout>
                  </c15:layout>
                  <c15:dlblFieldTable>
                    <c15:dlblFTEntry>
                      <c15:txfldGUID>{134B3B19-274F-4FDE-8A81-B0365786CF7B}</c15:txfldGUID>
                      <c15:f>Sheet1!$A$2</c15:f>
                      <c15:dlblFieldTableCache>
                        <c:ptCount val="1"/>
                        <c:pt idx="0">
                          <c:v>자바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6-8F11-48D9-A4B0-4DCBB19988DF}"/>
                </c:ext>
              </c:extLst>
            </c:dLbl>
            <c:dLbl>
              <c:idx val="9"/>
              <c:layout>
                <c:manualLayout>
                  <c:x val="-6.933017618493402E-2"/>
                  <c:y val="0.2437373582264978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/>
                        </a:solidFill>
                        <a:highlight>
                          <a:srgbClr val="FFF4AF"/>
                        </a:highlight>
                        <a:latin typeface="+mn-lt"/>
                        <a:ea typeface="+mn-ea"/>
                        <a:cs typeface="+mn-cs"/>
                      </a:defRPr>
                    </a:pPr>
                    <a:fld id="{358CB3C2-C3C6-42AA-ADEE-A462B2DB760B}" type="CATEGORYNAME">
                      <a:rPr lang="en-US" altLang="ko-KR" smtClean="0">
                        <a:highlight>
                          <a:srgbClr val="FFF4AF"/>
                        </a:highlight>
                      </a:rPr>
                      <a:pPr>
                        <a:defRPr>
                          <a:solidFill>
                            <a:schemeClr val="tx1"/>
                          </a:solidFill>
                          <a:highlight>
                            <a:srgbClr val="FFF4AF"/>
                          </a:highlight>
                        </a:defRPr>
                      </a:pPr>
                      <a:t>[범주 이름]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highlight>
                        <a:srgbClr val="FFF4AF"/>
                      </a:highlight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F409-42C7-A20E-9029FB06E9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자바</c:v>
                </c:pt>
                <c:pt idx="1">
                  <c:v>자바스크립트</c:v>
                </c:pt>
                <c:pt idx="2">
                  <c:v>CSS</c:v>
                </c:pt>
                <c:pt idx="3">
                  <c:v>HTML</c:v>
                </c:pt>
                <c:pt idx="4">
                  <c:v>JQuery</c:v>
                </c:pt>
                <c:pt idx="5">
                  <c:v>JSP</c:v>
                </c:pt>
                <c:pt idx="6">
                  <c:v>Servlet</c:v>
                </c:pt>
                <c:pt idx="7">
                  <c:v>JSTL</c:v>
                </c:pt>
                <c:pt idx="8">
                  <c:v>JDBC</c:v>
                </c:pt>
                <c:pt idx="9">
                  <c:v>Ajax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1.4</c:v>
                </c:pt>
                <c:pt idx="1">
                  <c:v>1.4</c:v>
                </c:pt>
                <c:pt idx="2">
                  <c:v>1.4</c:v>
                </c:pt>
                <c:pt idx="3">
                  <c:v>1.4</c:v>
                </c:pt>
                <c:pt idx="4">
                  <c:v>1.4</c:v>
                </c:pt>
                <c:pt idx="5">
                  <c:v>1.4</c:v>
                </c:pt>
                <c:pt idx="6">
                  <c:v>1.4</c:v>
                </c:pt>
                <c:pt idx="7">
                  <c:v>1.4</c:v>
                </c:pt>
                <c:pt idx="8">
                  <c:v>1.4</c:v>
                </c:pt>
                <c:pt idx="9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11-48D9-A4B0-4DCBB19988D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0.42601</cdr:x>
      <cdr:y>0.39013</cdr:y>
    </cdr:from>
    <cdr:to>
      <cdr:x>0.57399</cdr:x>
      <cdr:y>0.60987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6A2F25-C1D1-4F57-8F4F-2A4E2302FCCD}"/>
            </a:ext>
          </a:extLst>
        </cdr:cNvPr>
        <cdr:cNvSpPr txBox="1"/>
      </cdr:nvSpPr>
      <cdr:spPr>
        <a:xfrm xmlns:a="http://schemas.openxmlformats.org/drawingml/2006/main">
          <a:off x="2632508" y="162345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0.42601</cdr:x>
      <cdr:y>0.39013</cdr:y>
    </cdr:from>
    <cdr:to>
      <cdr:x>0.57399</cdr:x>
      <cdr:y>0.60987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4FD2C87-B1AD-47C8-9AF1-13A2B4C8AB7F}"/>
            </a:ext>
          </a:extLst>
        </cdr:cNvPr>
        <cdr:cNvSpPr txBox="1"/>
      </cdr:nvSpPr>
      <cdr:spPr>
        <a:xfrm xmlns:a="http://schemas.openxmlformats.org/drawingml/2006/main">
          <a:off x="2632508" y="162345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E2220-AB28-4D66-A0D6-20DD2CEB485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2F4D6-73A1-4D1E-8500-2968691DA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9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E9ECF-1619-4A74-BE4E-6D9B6CC6E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D5349-EA53-40D9-A161-EBC4F2802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FB223-D4BB-4E39-BB9E-C6AFD45C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3899-C1E7-4C37-A578-07F819F42BB7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85865-F3B9-4E24-8D6D-CC1A75DF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DD2E1-E91A-4DAD-AC2A-8D994383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2232-29DD-4264-B286-72305A29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29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F666E-196F-4642-9B35-2620FD04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169616-A709-4E34-8B73-7D5AEFA60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37EE1-BA1B-442D-A6EF-E4368D23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3899-C1E7-4C37-A578-07F819F42BB7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B543E-73C6-480B-A755-129727FC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C8E0A-463B-482C-B680-FEEF9DB6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2232-29DD-4264-B286-72305A29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6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C61AFE-9342-48A8-8802-E07E5C180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6BC97B-BC3D-4393-86D4-EF4B89277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5B3CB1-C30B-4D84-A4BA-53034D18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3899-C1E7-4C37-A578-07F819F42BB7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8422A-9B5D-49D0-BE97-9E2EB4B2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3F0E7-3A68-4CCB-995C-F8CF7B64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2232-29DD-4264-B286-72305A29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4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DE76-8AF6-4BC1-A4AC-E66CA0BE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28E11-9868-4CC9-BA1D-31176683F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4F439-D9F1-429D-AD2C-779586C3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3899-C1E7-4C37-A578-07F819F42BB7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027C8-0CAF-48BA-94A5-1E9F43B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6D349-C788-4496-B001-2B913980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2232-29DD-4264-B286-72305A29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6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F28C9-D92A-474E-836F-CBF0DC93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D603B-D077-4DFF-9E97-C530808CD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03428-1A30-46CD-8351-F5F763FB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3899-C1E7-4C37-A578-07F819F42BB7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8C36B-5A93-465E-B052-394F2F3B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CC917-54F9-41B9-BE53-70038128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2232-29DD-4264-B286-72305A29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0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4C342-D3F9-4FCB-937E-DC4F0DB0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75207-CE61-40EA-BA25-FA0AA1581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CE3C38-DFA9-4F5A-B788-CED8D3C3A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E0FBCF-DBFE-4D0D-A613-FD2C5DC4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3899-C1E7-4C37-A578-07F819F42BB7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17EFE1-5B74-4E73-BD0B-451535BC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A145D3-AF8C-4E12-8933-A2C01DB4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2232-29DD-4264-B286-72305A29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8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C6B8D-5417-4ACB-92FD-9335721D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716A5-6AB8-486E-95D6-79E276BD9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E1B9C-AB5F-47EB-BD58-CD1302E2D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7DC3D0-C8ED-4D9F-8736-620457908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98DA28-59B6-4AF0-9584-672E62262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2E0402-4B37-4D14-83AF-2D8BEE82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3899-C1E7-4C37-A578-07F819F42BB7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9DDDDD-1EDE-4B1D-B764-0D3D4B40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1B7EBF-ED13-4A9F-B099-EFF0C9D6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2232-29DD-4264-B286-72305A29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1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1F718-A54D-4BC4-9218-9FF89C4A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75690E-0767-4B1D-9E04-3668D740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3899-C1E7-4C37-A578-07F819F42BB7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ECD300-569E-460F-B02D-3DC5EDB4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AC0435-3D11-40D5-9E50-0EF796A5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2232-29DD-4264-B286-72305A29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22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3A219F-C797-44D9-828C-147B05FA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3899-C1E7-4C37-A578-07F819F42BB7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2794BF-3BC2-42B0-8E45-4727C6FA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3A697A-080D-4E10-9F31-0E1255AB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2232-29DD-4264-B286-72305A29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09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4386B-BAD0-4477-93AC-583E8672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4B3A4-D2D4-48BE-9735-90338415C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6E86B-33FC-4A8F-87F1-298C8DB2E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18F77-D0CB-45F8-86BF-A27104AC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3899-C1E7-4C37-A578-07F819F42BB7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4D637-2ED8-4E3D-A2CA-75B42514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606924-87D0-450A-AF6C-1D666346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2232-29DD-4264-B286-72305A29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4EDB-28B5-4810-A9C9-C9EA3058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DD36E2-66B6-4B37-8C47-8AA56A987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2B35CA-4146-44DC-A3C0-EA3F9ED6E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5F0271-06C8-4FAD-A279-2FE0C822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3899-C1E7-4C37-A578-07F819F42BB7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2F421A-1E00-4B00-AFEB-CC8BE4FE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24068C-1F74-46D3-AB8E-74B03871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2232-29DD-4264-B286-72305A29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90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A8EBD5-3C42-4D74-A592-9F6A031F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51A72-4F6A-4F02-81A2-F954EF67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6A287-B2AD-49E9-992F-141A9FB10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13899-C1E7-4C37-A578-07F819F42BB7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73A68-2167-40F0-8569-9FC76EFF8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C15FB-5AA3-4F4D-AB60-EE0069C4D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A2232-29DD-4264-B286-72305A29A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69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49884;&#50672;.mp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2216EB9-537A-4FBE-BB4D-1C4F538AC438}"/>
              </a:ext>
            </a:extLst>
          </p:cNvPr>
          <p:cNvSpPr/>
          <p:nvPr/>
        </p:nvSpPr>
        <p:spPr>
          <a:xfrm rot="20925214">
            <a:off x="623750" y="8506"/>
            <a:ext cx="10938728" cy="1777991"/>
          </a:xfrm>
          <a:prstGeom prst="rect">
            <a:avLst/>
          </a:prstGeom>
          <a:solidFill>
            <a:srgbClr val="7EC6C8"/>
          </a:solidFill>
          <a:scene3d>
            <a:camera prst="isometricOffAxis2Top">
              <a:rot lat="18075713" lon="3054000" rev="1814145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E6648C-2DA1-4B23-B11A-A7D2A36DFCA2}"/>
              </a:ext>
            </a:extLst>
          </p:cNvPr>
          <p:cNvSpPr/>
          <p:nvPr/>
        </p:nvSpPr>
        <p:spPr>
          <a:xfrm>
            <a:off x="10439320" y="607997"/>
            <a:ext cx="1373717" cy="56577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lumMod val="20000"/>
                  <a:lumOff val="80000"/>
                  <a:alpha val="54000"/>
                </a:schemeClr>
              </a:gs>
              <a:gs pos="0">
                <a:srgbClr val="7EC6C8"/>
              </a:gs>
            </a:gsLst>
            <a:lin ang="5400000" scaled="0"/>
          </a:gradFill>
          <a:scene3d>
            <a:camera prst="isometricRightUp">
              <a:rot lat="1800000" lon="177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B5EF07-ED28-4111-85A9-3C72CDFDE3F0}"/>
              </a:ext>
            </a:extLst>
          </p:cNvPr>
          <p:cNvSpPr/>
          <p:nvPr/>
        </p:nvSpPr>
        <p:spPr>
          <a:xfrm>
            <a:off x="755009" y="1249960"/>
            <a:ext cx="10024844" cy="500822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lumMod val="20000"/>
                  <a:lumOff val="80000"/>
                  <a:alpha val="54000"/>
                </a:schemeClr>
              </a:gs>
              <a:gs pos="0">
                <a:srgbClr val="7EC6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E05DFE-0112-4DCB-8132-0923736CF3F6}"/>
              </a:ext>
            </a:extLst>
          </p:cNvPr>
          <p:cNvGrpSpPr/>
          <p:nvPr/>
        </p:nvGrpSpPr>
        <p:grpSpPr>
          <a:xfrm>
            <a:off x="757454" y="592213"/>
            <a:ext cx="10677092" cy="5673573"/>
            <a:chOff x="777923" y="522511"/>
            <a:chExt cx="10677092" cy="5673573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945A895-C6CF-4A96-BB2B-532B2D6EA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923" y="522513"/>
              <a:ext cx="593676" cy="664842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E3857CA-E6DA-474C-8B40-2D5F7291E8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599" y="522511"/>
              <a:ext cx="10042477" cy="3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DA9A7D-C6C8-4086-9AF5-EB22883D0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923" y="1187355"/>
              <a:ext cx="10042478" cy="0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EED611C-7EA4-4CC6-BBA8-FDB2A323C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23" y="1187355"/>
              <a:ext cx="1" cy="5008729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C103266-6E74-4049-A8CC-794BCD0617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923" y="6196084"/>
              <a:ext cx="10042478" cy="0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6759A2E-D621-402A-93C6-42990D7EFD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20400" y="1187355"/>
              <a:ext cx="1" cy="5008729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08D53DF-D21F-4977-B9D6-8EB292B25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0400" y="522511"/>
              <a:ext cx="620966" cy="664844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FDD466E-EF3D-4B0B-9292-9672D739EA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0400" y="5531239"/>
              <a:ext cx="620966" cy="664844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2E5A230-6E79-42C1-A1C6-88020A6A9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55014" y="522511"/>
              <a:ext cx="1" cy="5008729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911919-0A82-4EEF-8BBA-A26F2F710C21}"/>
              </a:ext>
            </a:extLst>
          </p:cNvPr>
          <p:cNvSpPr/>
          <p:nvPr/>
        </p:nvSpPr>
        <p:spPr>
          <a:xfrm>
            <a:off x="393806" y="2148565"/>
            <a:ext cx="1373706" cy="854516"/>
          </a:xfrm>
          <a:prstGeom prst="rect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</a:t>
            </a:r>
            <a:r>
              <a:rPr lang="ko-KR" altLang="en-US" sz="4000" b="1" dirty="0">
                <a:solidFill>
                  <a:schemeClr val="tx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CE57CC-FF88-4152-9DFF-82EDAB978F2A}"/>
              </a:ext>
            </a:extLst>
          </p:cNvPr>
          <p:cNvSpPr txBox="1"/>
          <p:nvPr/>
        </p:nvSpPr>
        <p:spPr>
          <a:xfrm>
            <a:off x="1286341" y="4857741"/>
            <a:ext cx="6666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: </a:t>
            </a:r>
            <a:r>
              <a:rPr lang="ko-KR" altLang="en-US" sz="54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웹 구현 프로젝트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A112D5-564D-460E-BECF-01EAF665A0AB}"/>
              </a:ext>
            </a:extLst>
          </p:cNvPr>
          <p:cNvSpPr txBox="1"/>
          <p:nvPr/>
        </p:nvSpPr>
        <p:spPr>
          <a:xfrm>
            <a:off x="7488454" y="1780674"/>
            <a:ext cx="285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Makers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7745E4-963E-48DE-8504-4E247949DA0C}"/>
              </a:ext>
            </a:extLst>
          </p:cNvPr>
          <p:cNvSpPr/>
          <p:nvPr/>
        </p:nvSpPr>
        <p:spPr>
          <a:xfrm>
            <a:off x="1351144" y="4687772"/>
            <a:ext cx="3600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4BC04-BF0C-4351-867D-51DE459EC37D}"/>
              </a:ext>
            </a:extLst>
          </p:cNvPr>
          <p:cNvSpPr txBox="1"/>
          <p:nvPr/>
        </p:nvSpPr>
        <p:spPr>
          <a:xfrm>
            <a:off x="7480817" y="2390035"/>
            <a:ext cx="2858696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ko-KR" altLang="en-US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강민규 최유정 엄희경</a:t>
            </a:r>
            <a:endParaRPr lang="en-US" altLang="ko-KR" sz="2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r"/>
            <a:r>
              <a:rPr lang="ko-KR" altLang="en-US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함지웅 </a:t>
            </a:r>
            <a:r>
              <a:rPr lang="ko-KR" altLang="en-US" sz="20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이해준</a:t>
            </a:r>
            <a:r>
              <a:rPr lang="ko-KR" altLang="en-US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김진환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BEE9F7-2816-42DF-9AE0-3A6468F1B177}"/>
              </a:ext>
            </a:extLst>
          </p:cNvPr>
          <p:cNvSpPr txBox="1"/>
          <p:nvPr/>
        </p:nvSpPr>
        <p:spPr>
          <a:xfrm>
            <a:off x="1351130" y="3703914"/>
            <a:ext cx="22330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Eat it</a:t>
            </a:r>
            <a:endParaRPr lang="ko-KR" altLang="en-US" sz="50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31" name="그림 30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A084D3CB-E081-4916-9F1C-EC45E46CF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838" y="3436891"/>
            <a:ext cx="1281694" cy="1281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8917AF-EF67-4C87-9933-6C6AD3C4AD91}"/>
              </a:ext>
            </a:extLst>
          </p:cNvPr>
          <p:cNvSpPr txBox="1"/>
          <p:nvPr/>
        </p:nvSpPr>
        <p:spPr>
          <a:xfrm>
            <a:off x="7772868" y="3084749"/>
            <a:ext cx="253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2021.2.4 ~ 2021.2.22</a:t>
            </a:r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21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45B1DE-12F9-4A3A-9698-E7D03E23C566}"/>
              </a:ext>
            </a:extLst>
          </p:cNvPr>
          <p:cNvSpPr/>
          <p:nvPr/>
        </p:nvSpPr>
        <p:spPr>
          <a:xfrm rot="20925214">
            <a:off x="844056" y="-1364775"/>
            <a:ext cx="12754541" cy="3298199"/>
          </a:xfrm>
          <a:prstGeom prst="rect">
            <a:avLst/>
          </a:prstGeom>
          <a:solidFill>
            <a:srgbClr val="7EC6C8"/>
          </a:solidFill>
          <a:scene3d>
            <a:camera prst="isometricOffAxis2Top">
              <a:rot lat="18075713" lon="3054000" rev="1814145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ACD18-D97A-47DA-9C2D-6C77CDD73D0E}"/>
              </a:ext>
            </a:extLst>
          </p:cNvPr>
          <p:cNvSpPr/>
          <p:nvPr/>
        </p:nvSpPr>
        <p:spPr>
          <a:xfrm>
            <a:off x="967920" y="870418"/>
            <a:ext cx="11224080" cy="598758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lumMod val="20000"/>
                  <a:lumOff val="80000"/>
                  <a:alpha val="54000"/>
                </a:schemeClr>
              </a:gs>
              <a:gs pos="0">
                <a:srgbClr val="7EC6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990A99-88F5-443C-8C94-1C321C068DBF}"/>
              </a:ext>
            </a:extLst>
          </p:cNvPr>
          <p:cNvCxnSpPr>
            <a:cxnSpLocks/>
          </p:cNvCxnSpPr>
          <p:nvPr/>
        </p:nvCxnSpPr>
        <p:spPr>
          <a:xfrm flipH="1">
            <a:off x="1440256" y="872047"/>
            <a:ext cx="10822329" cy="0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B2F26B7-739A-422A-B7B9-B2D22FB0172E}"/>
              </a:ext>
            </a:extLst>
          </p:cNvPr>
          <p:cNvCxnSpPr>
            <a:cxnSpLocks/>
          </p:cNvCxnSpPr>
          <p:nvPr/>
        </p:nvCxnSpPr>
        <p:spPr>
          <a:xfrm flipV="1">
            <a:off x="967920" y="1376413"/>
            <a:ext cx="0" cy="5568215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A8A0FD-9A0C-4197-80ED-8E987F8FEB4B}"/>
              </a:ext>
            </a:extLst>
          </p:cNvPr>
          <p:cNvCxnSpPr>
            <a:cxnSpLocks/>
          </p:cNvCxnSpPr>
          <p:nvPr/>
        </p:nvCxnSpPr>
        <p:spPr>
          <a:xfrm flipH="1">
            <a:off x="967920" y="-224664"/>
            <a:ext cx="909008" cy="1017974"/>
          </a:xfrm>
          <a:prstGeom prst="line">
            <a:avLst/>
          </a:prstGeom>
          <a:ln w="1016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FBF748-961C-42EF-9650-8FD9EA264E4C}"/>
              </a:ext>
            </a:extLst>
          </p:cNvPr>
          <p:cNvSpPr/>
          <p:nvPr/>
        </p:nvSpPr>
        <p:spPr>
          <a:xfrm>
            <a:off x="644893" y="444789"/>
            <a:ext cx="2684904" cy="854516"/>
          </a:xfrm>
          <a:prstGeom prst="rect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웹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A4F679-8B8C-4AFC-94F4-C974C9C9C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37"/>
          <a:stretch/>
        </p:blipFill>
        <p:spPr>
          <a:xfrm>
            <a:off x="1585418" y="1628134"/>
            <a:ext cx="9961666" cy="48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45B1DE-12F9-4A3A-9698-E7D03E23C566}"/>
              </a:ext>
            </a:extLst>
          </p:cNvPr>
          <p:cNvSpPr/>
          <p:nvPr/>
        </p:nvSpPr>
        <p:spPr>
          <a:xfrm rot="20925214">
            <a:off x="844056" y="-1364775"/>
            <a:ext cx="12754541" cy="3298199"/>
          </a:xfrm>
          <a:prstGeom prst="rect">
            <a:avLst/>
          </a:prstGeom>
          <a:solidFill>
            <a:srgbClr val="7EC6C8"/>
          </a:solidFill>
          <a:scene3d>
            <a:camera prst="isometricOffAxis2Top">
              <a:rot lat="18075713" lon="3054000" rev="1814145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ACD18-D97A-47DA-9C2D-6C77CDD73D0E}"/>
              </a:ext>
            </a:extLst>
          </p:cNvPr>
          <p:cNvSpPr/>
          <p:nvPr/>
        </p:nvSpPr>
        <p:spPr>
          <a:xfrm>
            <a:off x="967920" y="870418"/>
            <a:ext cx="11224080" cy="598758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lumMod val="20000"/>
                  <a:lumOff val="80000"/>
                  <a:alpha val="54000"/>
                </a:schemeClr>
              </a:gs>
              <a:gs pos="0">
                <a:srgbClr val="7EC6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990A99-88F5-443C-8C94-1C321C068DBF}"/>
              </a:ext>
            </a:extLst>
          </p:cNvPr>
          <p:cNvCxnSpPr>
            <a:cxnSpLocks/>
          </p:cNvCxnSpPr>
          <p:nvPr/>
        </p:nvCxnSpPr>
        <p:spPr>
          <a:xfrm flipH="1">
            <a:off x="1440256" y="872047"/>
            <a:ext cx="10822329" cy="0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B2F26B7-739A-422A-B7B9-B2D22FB0172E}"/>
              </a:ext>
            </a:extLst>
          </p:cNvPr>
          <p:cNvCxnSpPr>
            <a:cxnSpLocks/>
          </p:cNvCxnSpPr>
          <p:nvPr/>
        </p:nvCxnSpPr>
        <p:spPr>
          <a:xfrm flipV="1">
            <a:off x="967920" y="1376413"/>
            <a:ext cx="0" cy="5568215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A8A0FD-9A0C-4197-80ED-8E987F8FEB4B}"/>
              </a:ext>
            </a:extLst>
          </p:cNvPr>
          <p:cNvCxnSpPr>
            <a:cxnSpLocks/>
          </p:cNvCxnSpPr>
          <p:nvPr/>
        </p:nvCxnSpPr>
        <p:spPr>
          <a:xfrm flipH="1">
            <a:off x="967920" y="-224664"/>
            <a:ext cx="909008" cy="1017974"/>
          </a:xfrm>
          <a:prstGeom prst="line">
            <a:avLst/>
          </a:prstGeom>
          <a:ln w="1016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FBF748-961C-42EF-9650-8FD9EA264E4C}"/>
              </a:ext>
            </a:extLst>
          </p:cNvPr>
          <p:cNvSpPr/>
          <p:nvPr/>
        </p:nvSpPr>
        <p:spPr>
          <a:xfrm>
            <a:off x="644893" y="444789"/>
            <a:ext cx="2684904" cy="854516"/>
          </a:xfrm>
          <a:prstGeom prst="rect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웹 화면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0AF5F9A-21D7-4CB8-ABF9-F71063943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642"/>
          <a:stretch/>
        </p:blipFill>
        <p:spPr>
          <a:xfrm>
            <a:off x="1585417" y="1628134"/>
            <a:ext cx="9961647" cy="4826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806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45B1DE-12F9-4A3A-9698-E7D03E23C566}"/>
              </a:ext>
            </a:extLst>
          </p:cNvPr>
          <p:cNvSpPr/>
          <p:nvPr/>
        </p:nvSpPr>
        <p:spPr>
          <a:xfrm rot="20925214">
            <a:off x="844056" y="-1364775"/>
            <a:ext cx="12754541" cy="3298199"/>
          </a:xfrm>
          <a:prstGeom prst="rect">
            <a:avLst/>
          </a:prstGeom>
          <a:solidFill>
            <a:srgbClr val="7EC6C8"/>
          </a:solidFill>
          <a:scene3d>
            <a:camera prst="isometricOffAxis2Top">
              <a:rot lat="18075713" lon="3054000" rev="1814145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ACD18-D97A-47DA-9C2D-6C77CDD73D0E}"/>
              </a:ext>
            </a:extLst>
          </p:cNvPr>
          <p:cNvSpPr/>
          <p:nvPr/>
        </p:nvSpPr>
        <p:spPr>
          <a:xfrm>
            <a:off x="967920" y="870418"/>
            <a:ext cx="11224080" cy="598758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lumMod val="20000"/>
                  <a:lumOff val="80000"/>
                  <a:alpha val="54000"/>
                </a:schemeClr>
              </a:gs>
              <a:gs pos="0">
                <a:srgbClr val="7EC6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990A99-88F5-443C-8C94-1C321C068DBF}"/>
              </a:ext>
            </a:extLst>
          </p:cNvPr>
          <p:cNvCxnSpPr>
            <a:cxnSpLocks/>
          </p:cNvCxnSpPr>
          <p:nvPr/>
        </p:nvCxnSpPr>
        <p:spPr>
          <a:xfrm flipH="1">
            <a:off x="1440256" y="872047"/>
            <a:ext cx="10822329" cy="0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B2F26B7-739A-422A-B7B9-B2D22FB0172E}"/>
              </a:ext>
            </a:extLst>
          </p:cNvPr>
          <p:cNvCxnSpPr>
            <a:cxnSpLocks/>
          </p:cNvCxnSpPr>
          <p:nvPr/>
        </p:nvCxnSpPr>
        <p:spPr>
          <a:xfrm flipV="1">
            <a:off x="967920" y="1376413"/>
            <a:ext cx="0" cy="5568215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A8A0FD-9A0C-4197-80ED-8E987F8FEB4B}"/>
              </a:ext>
            </a:extLst>
          </p:cNvPr>
          <p:cNvCxnSpPr>
            <a:cxnSpLocks/>
          </p:cNvCxnSpPr>
          <p:nvPr/>
        </p:nvCxnSpPr>
        <p:spPr>
          <a:xfrm flipH="1">
            <a:off x="967920" y="-224664"/>
            <a:ext cx="909008" cy="1017974"/>
          </a:xfrm>
          <a:prstGeom prst="line">
            <a:avLst/>
          </a:prstGeom>
          <a:ln w="1016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FBF748-961C-42EF-9650-8FD9EA264E4C}"/>
              </a:ext>
            </a:extLst>
          </p:cNvPr>
          <p:cNvSpPr/>
          <p:nvPr/>
        </p:nvSpPr>
        <p:spPr>
          <a:xfrm>
            <a:off x="644893" y="444789"/>
            <a:ext cx="2088682" cy="854516"/>
          </a:xfrm>
          <a:prstGeom prst="rect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8254782-AC44-4CDE-ADF2-AB79497D7431}"/>
              </a:ext>
            </a:extLst>
          </p:cNvPr>
          <p:cNvGrpSpPr/>
          <p:nvPr/>
        </p:nvGrpSpPr>
        <p:grpSpPr>
          <a:xfrm>
            <a:off x="5810211" y="2853111"/>
            <a:ext cx="2063250" cy="2029255"/>
            <a:chOff x="5244385" y="2549796"/>
            <a:chExt cx="2486678" cy="244570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A24C630-A049-4728-8D94-D3A28AB88F7F}"/>
                </a:ext>
              </a:extLst>
            </p:cNvPr>
            <p:cNvSpPr/>
            <p:nvPr/>
          </p:nvSpPr>
          <p:spPr>
            <a:xfrm>
              <a:off x="5378753" y="2570891"/>
              <a:ext cx="2352310" cy="242461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284367B-EB77-4F34-B042-3FEBEA604A7A}"/>
                </a:ext>
              </a:extLst>
            </p:cNvPr>
            <p:cNvSpPr/>
            <p:nvPr/>
          </p:nvSpPr>
          <p:spPr>
            <a:xfrm>
              <a:off x="5244385" y="2549796"/>
              <a:ext cx="2352310" cy="242461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hlinkClick r:id="rId2" action="ppaction://hlinkfile"/>
              <a:extLst>
                <a:ext uri="{FF2B5EF4-FFF2-40B4-BE49-F238E27FC236}">
                  <a16:creationId xmlns:a16="http://schemas.microsoft.com/office/drawing/2014/main" id="{067170A8-7816-46FD-9E79-33BA6E95B98F}"/>
                </a:ext>
              </a:extLst>
            </p:cNvPr>
            <p:cNvSpPr/>
            <p:nvPr/>
          </p:nvSpPr>
          <p:spPr>
            <a:xfrm rot="5400000">
              <a:off x="5947976" y="3251578"/>
              <a:ext cx="1317097" cy="1021049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197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45B1DE-12F9-4A3A-9698-E7D03E23C566}"/>
              </a:ext>
            </a:extLst>
          </p:cNvPr>
          <p:cNvSpPr/>
          <p:nvPr/>
        </p:nvSpPr>
        <p:spPr>
          <a:xfrm rot="20925214">
            <a:off x="844056" y="-1364775"/>
            <a:ext cx="12754541" cy="3298199"/>
          </a:xfrm>
          <a:prstGeom prst="rect">
            <a:avLst/>
          </a:prstGeom>
          <a:solidFill>
            <a:srgbClr val="7EC6C8"/>
          </a:solidFill>
          <a:scene3d>
            <a:camera prst="isometricOffAxis2Top">
              <a:rot lat="18075713" lon="3054000" rev="1814145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ACD18-D97A-47DA-9C2D-6C77CDD73D0E}"/>
              </a:ext>
            </a:extLst>
          </p:cNvPr>
          <p:cNvSpPr/>
          <p:nvPr/>
        </p:nvSpPr>
        <p:spPr>
          <a:xfrm>
            <a:off x="967920" y="870418"/>
            <a:ext cx="11224080" cy="598758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lumMod val="20000"/>
                  <a:lumOff val="80000"/>
                  <a:alpha val="54000"/>
                </a:schemeClr>
              </a:gs>
              <a:gs pos="0">
                <a:srgbClr val="7EC6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990A99-88F5-443C-8C94-1C321C068DBF}"/>
              </a:ext>
            </a:extLst>
          </p:cNvPr>
          <p:cNvCxnSpPr>
            <a:cxnSpLocks/>
          </p:cNvCxnSpPr>
          <p:nvPr/>
        </p:nvCxnSpPr>
        <p:spPr>
          <a:xfrm flipH="1">
            <a:off x="1440256" y="872047"/>
            <a:ext cx="10822329" cy="0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B2F26B7-739A-422A-B7B9-B2D22FB0172E}"/>
              </a:ext>
            </a:extLst>
          </p:cNvPr>
          <p:cNvCxnSpPr>
            <a:cxnSpLocks/>
          </p:cNvCxnSpPr>
          <p:nvPr/>
        </p:nvCxnSpPr>
        <p:spPr>
          <a:xfrm flipV="1">
            <a:off x="967920" y="1376413"/>
            <a:ext cx="0" cy="5568215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A8A0FD-9A0C-4197-80ED-8E987F8FEB4B}"/>
              </a:ext>
            </a:extLst>
          </p:cNvPr>
          <p:cNvCxnSpPr>
            <a:cxnSpLocks/>
          </p:cNvCxnSpPr>
          <p:nvPr/>
        </p:nvCxnSpPr>
        <p:spPr>
          <a:xfrm flipH="1">
            <a:off x="967920" y="-224664"/>
            <a:ext cx="909008" cy="1017974"/>
          </a:xfrm>
          <a:prstGeom prst="line">
            <a:avLst/>
          </a:prstGeom>
          <a:ln w="1016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FBF748-961C-42EF-9650-8FD9EA264E4C}"/>
              </a:ext>
            </a:extLst>
          </p:cNvPr>
          <p:cNvSpPr/>
          <p:nvPr/>
        </p:nvSpPr>
        <p:spPr>
          <a:xfrm>
            <a:off x="644892" y="444789"/>
            <a:ext cx="3647974" cy="854516"/>
          </a:xfrm>
          <a:prstGeom prst="rect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결론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DDD4AA4-CED2-4006-80F0-6CFCB7961D64}"/>
              </a:ext>
            </a:extLst>
          </p:cNvPr>
          <p:cNvSpPr txBox="1">
            <a:spLocks/>
          </p:cNvSpPr>
          <p:nvPr/>
        </p:nvSpPr>
        <p:spPr>
          <a:xfrm>
            <a:off x="1688456" y="2092153"/>
            <a:ext cx="4129235" cy="3788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개발로 인한 효과</a:t>
            </a:r>
            <a:endParaRPr lang="en-US" altLang="ko-KR" sz="2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indent="0">
              <a:buNone/>
            </a:pPr>
            <a:endParaRPr lang="en-US" altLang="ko-KR" sz="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19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클라이언트가 상황에 따른 맛집 정보를 보다 쉽게 얻을 수 있으며</a:t>
            </a:r>
            <a:r>
              <a:rPr lang="en-US" altLang="ko-KR" sz="19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19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오늘은 뭘 먹어야 할지 고민을 해소 시켜 준다</a:t>
            </a:r>
            <a:r>
              <a:rPr lang="en-US" altLang="ko-KR" sz="19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r>
              <a:rPr lang="ko-KR" altLang="en-US" sz="19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맛집 정보가 필요한 클라이언트 뿐만 아니라 맛집을 홍보도 됨으로써 평소에는 잘 알지 못했던 맛집들을 알려지게 된다</a:t>
            </a:r>
            <a:r>
              <a:rPr lang="en-US" altLang="ko-KR" sz="19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B96ACC6-2155-4D11-B595-83DBE2CCEF24}"/>
              </a:ext>
            </a:extLst>
          </p:cNvPr>
          <p:cNvSpPr txBox="1">
            <a:spLocks/>
          </p:cNvSpPr>
          <p:nvPr/>
        </p:nvSpPr>
        <p:spPr>
          <a:xfrm>
            <a:off x="6374311" y="2092155"/>
            <a:ext cx="5172796" cy="378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앞으로 더 추가 해야 할 개발 내용</a:t>
            </a:r>
            <a:endParaRPr lang="en-US" altLang="ko-KR" sz="2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indent="0">
              <a:buNone/>
            </a:pPr>
            <a:endParaRPr lang="ko-KR" altLang="en-US" sz="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19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더욱더 많은 상황에 따른 맛집 정보를 저장해 더욱 자세하고 신뢰성 있게 정보를 제공할 수 있게 한다</a:t>
            </a:r>
            <a:r>
              <a:rPr lang="en-US" altLang="ko-KR" sz="19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  <a:endParaRPr lang="ko-KR" altLang="en-US" sz="19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19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클라이언트들이 자체적으로 좋은 맛집 정보를 서로 공유할 수 있는 게시판을 구현한다</a:t>
            </a:r>
            <a:r>
              <a:rPr lang="en-US" altLang="ko-KR" sz="19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r>
              <a:rPr lang="ko-KR" altLang="en-US" sz="19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사업자계정으로만 로그인할 수 있는 업체용 </a:t>
            </a:r>
            <a:r>
              <a:rPr lang="en-US" altLang="ko-KR" sz="19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UI</a:t>
            </a:r>
            <a:r>
              <a:rPr lang="ko-KR" altLang="en-US" sz="19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를 구현하여 업체 등록 및 이미지</a:t>
            </a:r>
            <a:r>
              <a:rPr lang="en-US" altLang="ko-KR" sz="19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&amp;</a:t>
            </a:r>
            <a:r>
              <a:rPr lang="ko-KR" altLang="en-US" sz="19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정보 수정을 직접 할 수 있도록 구현</a:t>
            </a:r>
          </a:p>
        </p:txBody>
      </p:sp>
    </p:spTree>
    <p:extLst>
      <p:ext uri="{BB962C8B-B14F-4D97-AF65-F5344CB8AC3E}">
        <p14:creationId xmlns:p14="http://schemas.microsoft.com/office/powerpoint/2010/main" val="301216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2216EB9-537A-4FBE-BB4D-1C4F538AC438}"/>
              </a:ext>
            </a:extLst>
          </p:cNvPr>
          <p:cNvSpPr/>
          <p:nvPr/>
        </p:nvSpPr>
        <p:spPr>
          <a:xfrm rot="20925214">
            <a:off x="623750" y="8506"/>
            <a:ext cx="10938728" cy="1777991"/>
          </a:xfrm>
          <a:prstGeom prst="rect">
            <a:avLst/>
          </a:prstGeom>
          <a:solidFill>
            <a:srgbClr val="7EC6C8"/>
          </a:solidFill>
          <a:scene3d>
            <a:camera prst="isometricOffAxis2Top">
              <a:rot lat="18075713" lon="3054000" rev="1814145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E6648C-2DA1-4B23-B11A-A7D2A36DFCA2}"/>
              </a:ext>
            </a:extLst>
          </p:cNvPr>
          <p:cNvSpPr/>
          <p:nvPr/>
        </p:nvSpPr>
        <p:spPr>
          <a:xfrm>
            <a:off x="10439320" y="607997"/>
            <a:ext cx="1373717" cy="56577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lumMod val="20000"/>
                  <a:lumOff val="80000"/>
                  <a:alpha val="54000"/>
                </a:schemeClr>
              </a:gs>
              <a:gs pos="0">
                <a:srgbClr val="7EC6C8"/>
              </a:gs>
            </a:gsLst>
            <a:lin ang="5400000" scaled="0"/>
          </a:gradFill>
          <a:scene3d>
            <a:camera prst="isometricRightUp">
              <a:rot lat="1800000" lon="177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B5EF07-ED28-4111-85A9-3C72CDFDE3F0}"/>
              </a:ext>
            </a:extLst>
          </p:cNvPr>
          <p:cNvSpPr/>
          <p:nvPr/>
        </p:nvSpPr>
        <p:spPr>
          <a:xfrm>
            <a:off x="755009" y="1249960"/>
            <a:ext cx="10024844" cy="500822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lumMod val="20000"/>
                  <a:lumOff val="80000"/>
                  <a:alpha val="54000"/>
                </a:schemeClr>
              </a:gs>
              <a:gs pos="0">
                <a:srgbClr val="7EC6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E05DFE-0112-4DCB-8132-0923736CF3F6}"/>
              </a:ext>
            </a:extLst>
          </p:cNvPr>
          <p:cNvGrpSpPr/>
          <p:nvPr/>
        </p:nvGrpSpPr>
        <p:grpSpPr>
          <a:xfrm>
            <a:off x="757454" y="592213"/>
            <a:ext cx="10677092" cy="5673573"/>
            <a:chOff x="777923" y="522511"/>
            <a:chExt cx="10677092" cy="5673573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945A895-C6CF-4A96-BB2B-532B2D6EA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923" y="522513"/>
              <a:ext cx="593676" cy="664842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E3857CA-E6DA-474C-8B40-2D5F7291E8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599" y="522511"/>
              <a:ext cx="10042477" cy="3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DA9A7D-C6C8-4086-9AF5-EB22883D0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923" y="1187355"/>
              <a:ext cx="10042478" cy="0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EED611C-7EA4-4CC6-BBA8-FDB2A323C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23" y="1187355"/>
              <a:ext cx="1" cy="5008729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C103266-6E74-4049-A8CC-794BCD0617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923" y="6196084"/>
              <a:ext cx="10042478" cy="0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6759A2E-D621-402A-93C6-42990D7EFD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20400" y="1187355"/>
              <a:ext cx="1" cy="5008729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08D53DF-D21F-4977-B9D6-8EB292B25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0400" y="522511"/>
              <a:ext cx="620966" cy="664844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FDD466E-EF3D-4B0B-9292-9672D739EA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0400" y="5531239"/>
              <a:ext cx="620966" cy="664844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2E5A230-6E79-42C1-A1C6-88020A6A9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55014" y="522511"/>
              <a:ext cx="1" cy="5008729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1CE57CC-FF88-4152-9DFF-82EDAB978F2A}"/>
              </a:ext>
            </a:extLst>
          </p:cNvPr>
          <p:cNvSpPr txBox="1"/>
          <p:nvPr/>
        </p:nvSpPr>
        <p:spPr>
          <a:xfrm>
            <a:off x="4525688" y="3934789"/>
            <a:ext cx="2506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Q &amp; A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7745E4-963E-48DE-8504-4E247949DA0C}"/>
              </a:ext>
            </a:extLst>
          </p:cNvPr>
          <p:cNvSpPr/>
          <p:nvPr/>
        </p:nvSpPr>
        <p:spPr>
          <a:xfrm>
            <a:off x="3978693" y="3769019"/>
            <a:ext cx="3600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924C31E-BDF6-405E-A8FD-4ED46F4E7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68" y="1963019"/>
            <a:ext cx="1556049" cy="15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2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45B1DE-12F9-4A3A-9698-E7D03E23C566}"/>
              </a:ext>
            </a:extLst>
          </p:cNvPr>
          <p:cNvSpPr/>
          <p:nvPr/>
        </p:nvSpPr>
        <p:spPr>
          <a:xfrm rot="20925214">
            <a:off x="844056" y="-1364775"/>
            <a:ext cx="12754541" cy="3298199"/>
          </a:xfrm>
          <a:prstGeom prst="rect">
            <a:avLst/>
          </a:prstGeom>
          <a:solidFill>
            <a:srgbClr val="7EC6C8"/>
          </a:solidFill>
          <a:scene3d>
            <a:camera prst="isometricOffAxis2Top">
              <a:rot lat="18075713" lon="3054000" rev="1814145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ACD18-D97A-47DA-9C2D-6C77CDD73D0E}"/>
              </a:ext>
            </a:extLst>
          </p:cNvPr>
          <p:cNvSpPr/>
          <p:nvPr/>
        </p:nvSpPr>
        <p:spPr>
          <a:xfrm>
            <a:off x="967920" y="870417"/>
            <a:ext cx="11224080" cy="598758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lumMod val="20000"/>
                  <a:lumOff val="80000"/>
                  <a:alpha val="54000"/>
                </a:schemeClr>
              </a:gs>
              <a:gs pos="0">
                <a:srgbClr val="7EC6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990A99-88F5-443C-8C94-1C321C068DBF}"/>
              </a:ext>
            </a:extLst>
          </p:cNvPr>
          <p:cNvCxnSpPr>
            <a:cxnSpLocks/>
          </p:cNvCxnSpPr>
          <p:nvPr/>
        </p:nvCxnSpPr>
        <p:spPr>
          <a:xfrm flipH="1">
            <a:off x="1440256" y="872047"/>
            <a:ext cx="10822329" cy="0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B2F26B7-739A-422A-B7B9-B2D22FB0172E}"/>
              </a:ext>
            </a:extLst>
          </p:cNvPr>
          <p:cNvCxnSpPr>
            <a:cxnSpLocks/>
          </p:cNvCxnSpPr>
          <p:nvPr/>
        </p:nvCxnSpPr>
        <p:spPr>
          <a:xfrm flipV="1">
            <a:off x="967920" y="1376413"/>
            <a:ext cx="0" cy="5568215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A8A0FD-9A0C-4197-80ED-8E987F8FEB4B}"/>
              </a:ext>
            </a:extLst>
          </p:cNvPr>
          <p:cNvCxnSpPr>
            <a:cxnSpLocks/>
          </p:cNvCxnSpPr>
          <p:nvPr/>
        </p:nvCxnSpPr>
        <p:spPr>
          <a:xfrm flipH="1">
            <a:off x="967920" y="-224664"/>
            <a:ext cx="909008" cy="1017974"/>
          </a:xfrm>
          <a:prstGeom prst="line">
            <a:avLst/>
          </a:prstGeom>
          <a:ln w="1016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FBF748-961C-42EF-9650-8FD9EA264E4C}"/>
              </a:ext>
            </a:extLst>
          </p:cNvPr>
          <p:cNvSpPr/>
          <p:nvPr/>
        </p:nvSpPr>
        <p:spPr>
          <a:xfrm>
            <a:off x="644893" y="444789"/>
            <a:ext cx="2791325" cy="854516"/>
          </a:xfrm>
          <a:prstGeom prst="rect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개발환경</a:t>
            </a: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D5B4AC09-7957-4087-974C-4E7FFE22D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099490"/>
              </p:ext>
            </p:extLst>
          </p:nvPr>
        </p:nvGraphicFramePr>
        <p:xfrm>
          <a:off x="1983467" y="2255206"/>
          <a:ext cx="6179416" cy="4161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115D3D2-E8EE-4AFA-803B-BC58F14737CA}"/>
              </a:ext>
            </a:extLst>
          </p:cNvPr>
          <p:cNvSpPr txBox="1"/>
          <p:nvPr/>
        </p:nvSpPr>
        <p:spPr>
          <a:xfrm>
            <a:off x="8075444" y="2202215"/>
            <a:ext cx="31486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사용 툴</a:t>
            </a:r>
            <a:endParaRPr lang="en-US" altLang="ko-KR" sz="2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이클립스</a:t>
            </a: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오라클 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SQL Developer</a:t>
            </a:r>
          </a:p>
          <a:p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사용 서버</a:t>
            </a:r>
            <a:endParaRPr lang="en-US" altLang="ko-KR" sz="2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Apache-Tomcat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58B27A-11C1-41E7-88DB-52055BED54AE}"/>
              </a:ext>
            </a:extLst>
          </p:cNvPr>
          <p:cNvSpPr txBox="1"/>
          <p:nvPr/>
        </p:nvSpPr>
        <p:spPr>
          <a:xfrm>
            <a:off x="1673110" y="1900055"/>
            <a:ext cx="213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사용 언어</a:t>
            </a:r>
            <a:endParaRPr lang="en-US" altLang="ko-KR" sz="2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및</a:t>
            </a:r>
            <a:endParaRPr lang="en-US" altLang="ko-KR" sz="2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287480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45B1DE-12F9-4A3A-9698-E7D03E23C566}"/>
              </a:ext>
            </a:extLst>
          </p:cNvPr>
          <p:cNvSpPr/>
          <p:nvPr/>
        </p:nvSpPr>
        <p:spPr>
          <a:xfrm rot="20925214">
            <a:off x="844056" y="-1364775"/>
            <a:ext cx="12754541" cy="3298199"/>
          </a:xfrm>
          <a:prstGeom prst="rect">
            <a:avLst/>
          </a:prstGeom>
          <a:solidFill>
            <a:srgbClr val="7EC6C8"/>
          </a:solidFill>
          <a:scene3d>
            <a:camera prst="isometricOffAxis2Top">
              <a:rot lat="18075713" lon="3054000" rev="1814145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ACD18-D97A-47DA-9C2D-6C77CDD73D0E}"/>
              </a:ext>
            </a:extLst>
          </p:cNvPr>
          <p:cNvSpPr/>
          <p:nvPr/>
        </p:nvSpPr>
        <p:spPr>
          <a:xfrm>
            <a:off x="967920" y="870418"/>
            <a:ext cx="11224080" cy="598758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lumMod val="20000"/>
                  <a:lumOff val="80000"/>
                  <a:alpha val="54000"/>
                </a:schemeClr>
              </a:gs>
              <a:gs pos="0">
                <a:srgbClr val="7EC6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990A99-88F5-443C-8C94-1C321C068DBF}"/>
              </a:ext>
            </a:extLst>
          </p:cNvPr>
          <p:cNvCxnSpPr>
            <a:cxnSpLocks/>
          </p:cNvCxnSpPr>
          <p:nvPr/>
        </p:nvCxnSpPr>
        <p:spPr>
          <a:xfrm flipH="1">
            <a:off x="1440256" y="872047"/>
            <a:ext cx="10822329" cy="0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B2F26B7-739A-422A-B7B9-B2D22FB0172E}"/>
              </a:ext>
            </a:extLst>
          </p:cNvPr>
          <p:cNvCxnSpPr>
            <a:cxnSpLocks/>
          </p:cNvCxnSpPr>
          <p:nvPr/>
        </p:nvCxnSpPr>
        <p:spPr>
          <a:xfrm flipV="1">
            <a:off x="967920" y="1376413"/>
            <a:ext cx="0" cy="5568215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A8A0FD-9A0C-4197-80ED-8E987F8FEB4B}"/>
              </a:ext>
            </a:extLst>
          </p:cNvPr>
          <p:cNvCxnSpPr>
            <a:cxnSpLocks/>
          </p:cNvCxnSpPr>
          <p:nvPr/>
        </p:nvCxnSpPr>
        <p:spPr>
          <a:xfrm flipH="1">
            <a:off x="967920" y="-224664"/>
            <a:ext cx="909008" cy="1017974"/>
          </a:xfrm>
          <a:prstGeom prst="line">
            <a:avLst/>
          </a:prstGeom>
          <a:ln w="1016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FBF748-961C-42EF-9650-8FD9EA264E4C}"/>
              </a:ext>
            </a:extLst>
          </p:cNvPr>
          <p:cNvSpPr/>
          <p:nvPr/>
        </p:nvSpPr>
        <p:spPr>
          <a:xfrm>
            <a:off x="644893" y="444789"/>
            <a:ext cx="4427618" cy="854516"/>
          </a:xfrm>
          <a:prstGeom prst="rect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개발동기 및 목적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E12353E-391F-4CC9-8AC3-AD51D0BC2BEA}"/>
              </a:ext>
            </a:extLst>
          </p:cNvPr>
          <p:cNvGrpSpPr/>
          <p:nvPr/>
        </p:nvGrpSpPr>
        <p:grpSpPr>
          <a:xfrm>
            <a:off x="8647516" y="3758707"/>
            <a:ext cx="3158685" cy="2434211"/>
            <a:chOff x="8647516" y="3758707"/>
            <a:chExt cx="3158685" cy="24342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224089-4D41-4C4F-97BB-CF5CB8FABD5F}"/>
                </a:ext>
              </a:extLst>
            </p:cNvPr>
            <p:cNvSpPr txBox="1"/>
            <p:nvPr/>
          </p:nvSpPr>
          <p:spPr>
            <a:xfrm>
              <a:off x="8647516" y="5177255"/>
              <a:ext cx="31586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사용자들의 후기를 통해</a:t>
              </a:r>
              <a:endParaRPr lang="en-US" altLang="ko-KR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더욱 신뢰성 있는</a:t>
              </a:r>
              <a:endParaRPr lang="en-US" altLang="ko-KR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맛집 정보를 제공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A184C51-477F-406D-9089-C68965999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9484" y="3758707"/>
              <a:ext cx="1134748" cy="1134748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1E05855-8652-4754-B033-F0CB958B3B7E}"/>
              </a:ext>
            </a:extLst>
          </p:cNvPr>
          <p:cNvGrpSpPr/>
          <p:nvPr/>
        </p:nvGrpSpPr>
        <p:grpSpPr>
          <a:xfrm>
            <a:off x="5278891" y="1499905"/>
            <a:ext cx="2916447" cy="2319211"/>
            <a:chOff x="5278891" y="1499905"/>
            <a:chExt cx="2916447" cy="231921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26A0A8-B8B2-4B82-B8CE-A21122EB421E}"/>
                </a:ext>
              </a:extLst>
            </p:cNvPr>
            <p:cNvSpPr txBox="1"/>
            <p:nvPr/>
          </p:nvSpPr>
          <p:spPr>
            <a:xfrm>
              <a:off x="5278891" y="2803453"/>
              <a:ext cx="29164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상황에 따라</a:t>
              </a:r>
              <a:endParaRPr lang="en-US" altLang="ko-KR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무엇을 먹을지</a:t>
              </a:r>
              <a:endParaRPr lang="en-US" altLang="ko-KR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고민하는 사용자들</a:t>
              </a:r>
              <a:endParaRPr lang="en-US" altLang="ko-KR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45C7334-8FBD-4431-8BD6-3C08ED9F3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788" y="1499905"/>
              <a:ext cx="1210654" cy="1138725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C3DA20E-5F64-4A74-841B-0694113F3972}"/>
              </a:ext>
            </a:extLst>
          </p:cNvPr>
          <p:cNvGrpSpPr/>
          <p:nvPr/>
        </p:nvGrpSpPr>
        <p:grpSpPr>
          <a:xfrm>
            <a:off x="1440256" y="3876611"/>
            <a:ext cx="3984860" cy="2319210"/>
            <a:chOff x="1440256" y="3876611"/>
            <a:chExt cx="3984860" cy="23192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3889AC-0FA2-4CC4-B9E3-67AC2B1A145A}"/>
                </a:ext>
              </a:extLst>
            </p:cNvPr>
            <p:cNvSpPr txBox="1"/>
            <p:nvPr/>
          </p:nvSpPr>
          <p:spPr>
            <a:xfrm>
              <a:off x="1440256" y="5180158"/>
              <a:ext cx="39848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원하는 정보를 쉽게 검색</a:t>
              </a:r>
              <a:endParaRPr lang="en-US" altLang="ko-KR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맛집 정보를 얻을 수 있는</a:t>
              </a:r>
              <a:endParaRPr lang="en-US" altLang="ko-KR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pPr algn="ctr"/>
              <a:r>
                <a:rPr lang="ko-KR" altLang="en-US" sz="20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서비스를 제공</a:t>
              </a:r>
              <a:endParaRPr lang="en-US" altLang="ko-KR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1FBDB01-10F0-449F-AF71-46635FED3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2785" y="3876611"/>
              <a:ext cx="1039990" cy="103999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4ACDC63-881D-4F72-8902-F9F4ECF1E353}"/>
              </a:ext>
            </a:extLst>
          </p:cNvPr>
          <p:cNvGrpSpPr/>
          <p:nvPr/>
        </p:nvGrpSpPr>
        <p:grpSpPr>
          <a:xfrm>
            <a:off x="4759787" y="4145128"/>
            <a:ext cx="3839600" cy="408210"/>
            <a:chOff x="4759787" y="4145128"/>
            <a:chExt cx="3839600" cy="408210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6F8545A-3486-430E-AFC3-B83906967B6E}"/>
                </a:ext>
              </a:extLst>
            </p:cNvPr>
            <p:cNvCxnSpPr/>
            <p:nvPr/>
          </p:nvCxnSpPr>
          <p:spPr>
            <a:xfrm flipH="1">
              <a:off x="4759787" y="4167373"/>
              <a:ext cx="411647" cy="38596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F055037-6A58-4FDA-817C-F09F050B3C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6468" y="4145128"/>
              <a:ext cx="372919" cy="38596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059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45B1DE-12F9-4A3A-9698-E7D03E23C566}"/>
              </a:ext>
            </a:extLst>
          </p:cNvPr>
          <p:cNvSpPr/>
          <p:nvPr/>
        </p:nvSpPr>
        <p:spPr>
          <a:xfrm rot="20925214">
            <a:off x="844056" y="-1364775"/>
            <a:ext cx="12754541" cy="3298199"/>
          </a:xfrm>
          <a:prstGeom prst="rect">
            <a:avLst/>
          </a:prstGeom>
          <a:solidFill>
            <a:srgbClr val="7EC6C8"/>
          </a:solidFill>
          <a:scene3d>
            <a:camera prst="isometricOffAxis2Top">
              <a:rot lat="18075713" lon="3054000" rev="1814145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ACD18-D97A-47DA-9C2D-6C77CDD73D0E}"/>
              </a:ext>
            </a:extLst>
          </p:cNvPr>
          <p:cNvSpPr/>
          <p:nvPr/>
        </p:nvSpPr>
        <p:spPr>
          <a:xfrm>
            <a:off x="967920" y="870418"/>
            <a:ext cx="11224080" cy="598758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lumMod val="20000"/>
                  <a:lumOff val="80000"/>
                  <a:alpha val="54000"/>
                </a:schemeClr>
              </a:gs>
              <a:gs pos="0">
                <a:srgbClr val="7EC6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990A99-88F5-443C-8C94-1C321C068DBF}"/>
              </a:ext>
            </a:extLst>
          </p:cNvPr>
          <p:cNvCxnSpPr>
            <a:cxnSpLocks/>
          </p:cNvCxnSpPr>
          <p:nvPr/>
        </p:nvCxnSpPr>
        <p:spPr>
          <a:xfrm flipH="1">
            <a:off x="1440256" y="872047"/>
            <a:ext cx="10822329" cy="0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B2F26B7-739A-422A-B7B9-B2D22FB0172E}"/>
              </a:ext>
            </a:extLst>
          </p:cNvPr>
          <p:cNvCxnSpPr>
            <a:cxnSpLocks/>
          </p:cNvCxnSpPr>
          <p:nvPr/>
        </p:nvCxnSpPr>
        <p:spPr>
          <a:xfrm flipV="1">
            <a:off x="967920" y="1376413"/>
            <a:ext cx="0" cy="5568215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A8A0FD-9A0C-4197-80ED-8E987F8FEB4B}"/>
              </a:ext>
            </a:extLst>
          </p:cNvPr>
          <p:cNvCxnSpPr>
            <a:cxnSpLocks/>
          </p:cNvCxnSpPr>
          <p:nvPr/>
        </p:nvCxnSpPr>
        <p:spPr>
          <a:xfrm flipH="1">
            <a:off x="967920" y="-224664"/>
            <a:ext cx="909008" cy="1017974"/>
          </a:xfrm>
          <a:prstGeom prst="line">
            <a:avLst/>
          </a:prstGeom>
          <a:ln w="1016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FBF748-961C-42EF-9650-8FD9EA264E4C}"/>
              </a:ext>
            </a:extLst>
          </p:cNvPr>
          <p:cNvSpPr/>
          <p:nvPr/>
        </p:nvSpPr>
        <p:spPr>
          <a:xfrm>
            <a:off x="644893" y="444789"/>
            <a:ext cx="3176336" cy="854516"/>
          </a:xfrm>
          <a:prstGeom prst="rect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chemeClr val="tx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시스템 개요</a:t>
            </a:r>
            <a:endParaRPr lang="ko-KR" altLang="en-US" sz="3600" b="1" dirty="0">
              <a:solidFill>
                <a:schemeClr val="tx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781FF0-EF0F-4A63-B25F-CCDD84D97F7F}"/>
              </a:ext>
            </a:extLst>
          </p:cNvPr>
          <p:cNvSpPr txBox="1"/>
          <p:nvPr/>
        </p:nvSpPr>
        <p:spPr>
          <a:xfrm>
            <a:off x="1636297" y="2402520"/>
            <a:ext cx="10173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각 테마별로 준비되어 있는 정보를 통해 고객이 원하는 정보에</a:t>
            </a:r>
            <a:r>
              <a:rPr lang="en-US" altLang="ko-KR" sz="2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대해 쉽게 얻을 수 있다</a:t>
            </a:r>
            <a:r>
              <a:rPr lang="en-US" altLang="ko-KR" sz="2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B9340-0CC3-43B4-AB63-7EE8B10F9D36}"/>
              </a:ext>
            </a:extLst>
          </p:cNvPr>
          <p:cNvSpPr txBox="1"/>
          <p:nvPr/>
        </p:nvSpPr>
        <p:spPr>
          <a:xfrm>
            <a:off x="1636297" y="3854300"/>
            <a:ext cx="10173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고객이 회원가입을 함으로써 이용한 식당에 대해 직접 후기를 남겨 정보를 기록할 수 있다</a:t>
            </a:r>
            <a:r>
              <a:rPr lang="en-US" altLang="ko-KR" sz="2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EFC97F-8FED-46A7-8CD0-C0F7295C5EE9}"/>
              </a:ext>
            </a:extLst>
          </p:cNvPr>
          <p:cNvSpPr txBox="1"/>
          <p:nvPr/>
        </p:nvSpPr>
        <p:spPr>
          <a:xfrm>
            <a:off x="1636297" y="5309983"/>
            <a:ext cx="1017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세부적으로 맛집에 대한 위치</a:t>
            </a:r>
            <a:r>
              <a:rPr lang="en-US" altLang="ko-KR" sz="2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후기를 통해 정보를 얻을 수 있다</a:t>
            </a:r>
            <a:r>
              <a:rPr lang="en-US" altLang="ko-KR" sz="2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  <a:r>
              <a:rPr lang="ko-KR" altLang="en-US" sz="2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2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56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F52F8BDC-68CA-432A-BE5A-73E6478E07C4}"/>
              </a:ext>
            </a:extLst>
          </p:cNvPr>
          <p:cNvSpPr/>
          <p:nvPr/>
        </p:nvSpPr>
        <p:spPr>
          <a:xfrm>
            <a:off x="967920" y="875250"/>
            <a:ext cx="11224080" cy="598758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lumMod val="20000"/>
                  <a:lumOff val="80000"/>
                  <a:alpha val="54000"/>
                </a:schemeClr>
              </a:gs>
              <a:gs pos="0">
                <a:srgbClr val="7EC6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45B1DE-12F9-4A3A-9698-E7D03E23C566}"/>
              </a:ext>
            </a:extLst>
          </p:cNvPr>
          <p:cNvSpPr/>
          <p:nvPr/>
        </p:nvSpPr>
        <p:spPr>
          <a:xfrm rot="20925214">
            <a:off x="844056" y="-1364775"/>
            <a:ext cx="12754541" cy="3298199"/>
          </a:xfrm>
          <a:prstGeom prst="rect">
            <a:avLst/>
          </a:prstGeom>
          <a:solidFill>
            <a:srgbClr val="7EC6C8"/>
          </a:solidFill>
          <a:scene3d>
            <a:camera prst="isometricOffAxis2Top">
              <a:rot lat="18075713" lon="3054000" rev="1814145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990A99-88F5-443C-8C94-1C321C068DBF}"/>
              </a:ext>
            </a:extLst>
          </p:cNvPr>
          <p:cNvCxnSpPr>
            <a:cxnSpLocks/>
          </p:cNvCxnSpPr>
          <p:nvPr/>
        </p:nvCxnSpPr>
        <p:spPr>
          <a:xfrm flipH="1">
            <a:off x="1440256" y="872047"/>
            <a:ext cx="10822329" cy="0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B2F26B7-739A-422A-B7B9-B2D22FB0172E}"/>
              </a:ext>
            </a:extLst>
          </p:cNvPr>
          <p:cNvCxnSpPr>
            <a:cxnSpLocks/>
          </p:cNvCxnSpPr>
          <p:nvPr/>
        </p:nvCxnSpPr>
        <p:spPr>
          <a:xfrm flipV="1">
            <a:off x="967920" y="1376413"/>
            <a:ext cx="0" cy="5568215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A8A0FD-9A0C-4197-80ED-8E987F8FEB4B}"/>
              </a:ext>
            </a:extLst>
          </p:cNvPr>
          <p:cNvCxnSpPr>
            <a:cxnSpLocks/>
          </p:cNvCxnSpPr>
          <p:nvPr/>
        </p:nvCxnSpPr>
        <p:spPr>
          <a:xfrm flipH="1">
            <a:off x="967920" y="-224664"/>
            <a:ext cx="909008" cy="1017974"/>
          </a:xfrm>
          <a:prstGeom prst="line">
            <a:avLst/>
          </a:prstGeom>
          <a:ln w="1016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FBF748-961C-42EF-9650-8FD9EA264E4C}"/>
              </a:ext>
            </a:extLst>
          </p:cNvPr>
          <p:cNvSpPr/>
          <p:nvPr/>
        </p:nvSpPr>
        <p:spPr>
          <a:xfrm>
            <a:off x="644893" y="444789"/>
            <a:ext cx="2684904" cy="854516"/>
          </a:xfrm>
          <a:prstGeom prst="rect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웹 구조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1A941F-9DA4-4738-B8A6-752315F3FBAC}"/>
              </a:ext>
            </a:extLst>
          </p:cNvPr>
          <p:cNvSpPr/>
          <p:nvPr/>
        </p:nvSpPr>
        <p:spPr>
          <a:xfrm>
            <a:off x="5642068" y="2136116"/>
            <a:ext cx="1875784" cy="4133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</a:t>
            </a:r>
            <a:r>
              <a:rPr lang="en-US" altLang="ko-KR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main.jsp</a:t>
            </a:r>
            <a:r>
              <a:rPr lang="en-US" altLang="ko-KR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A3A2C2-34A2-4703-BD9A-1FC0B5945C15}"/>
              </a:ext>
            </a:extLst>
          </p:cNvPr>
          <p:cNvCxnSpPr>
            <a:cxnSpLocks/>
            <a:stCxn id="21" idx="2"/>
            <a:endCxn id="74" idx="0"/>
          </p:cNvCxnSpPr>
          <p:nvPr/>
        </p:nvCxnSpPr>
        <p:spPr>
          <a:xfrm rot="5400000">
            <a:off x="3703579" y="673781"/>
            <a:ext cx="1000709" cy="47520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F429C7-6D89-45C0-91D5-26EE00F0BB1E}"/>
              </a:ext>
            </a:extLst>
          </p:cNvPr>
          <p:cNvSpPr/>
          <p:nvPr/>
        </p:nvSpPr>
        <p:spPr>
          <a:xfrm>
            <a:off x="5642068" y="1732889"/>
            <a:ext cx="1875779" cy="312200"/>
          </a:xfrm>
          <a:prstGeom prst="rect">
            <a:avLst/>
          </a:prstGeom>
          <a:solidFill>
            <a:schemeClr val="tx1"/>
          </a:solidFill>
          <a:ln w="28575">
            <a:solidFill>
              <a:srgbClr val="373A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en-US" altLang="ko-KR" sz="20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Eat it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7A7E222-CE84-4511-9A80-3835F9DA8BB9}"/>
              </a:ext>
            </a:extLst>
          </p:cNvPr>
          <p:cNvSpPr/>
          <p:nvPr/>
        </p:nvSpPr>
        <p:spPr>
          <a:xfrm>
            <a:off x="1716300" y="4152647"/>
            <a:ext cx="1623769" cy="4133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결과 페이지</a:t>
            </a:r>
            <a:endParaRPr lang="en-US" altLang="ko-KR" sz="1400" b="1" dirty="0">
              <a:ln>
                <a:solidFill>
                  <a:srgbClr val="DDE6EF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93B098B-C007-40DF-B8CD-7DF020C3F7A7}"/>
              </a:ext>
            </a:extLst>
          </p:cNvPr>
          <p:cNvSpPr/>
          <p:nvPr/>
        </p:nvSpPr>
        <p:spPr>
          <a:xfrm>
            <a:off x="8810013" y="3968064"/>
            <a:ext cx="1037872" cy="411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1400" b="1" dirty="0">
              <a:ln>
                <a:solidFill>
                  <a:srgbClr val="DDE6EF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C0CECA-A382-4F6F-9E8B-755AC76B4BAE}"/>
              </a:ext>
            </a:extLst>
          </p:cNvPr>
          <p:cNvSpPr/>
          <p:nvPr/>
        </p:nvSpPr>
        <p:spPr>
          <a:xfrm>
            <a:off x="8809797" y="4579473"/>
            <a:ext cx="1038088" cy="4133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400" b="1" dirty="0">
              <a:ln>
                <a:solidFill>
                  <a:srgbClr val="DDE6EF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DC57CE6-0CF9-4884-977B-568FE419CEC0}"/>
              </a:ext>
            </a:extLst>
          </p:cNvPr>
          <p:cNvSpPr/>
          <p:nvPr/>
        </p:nvSpPr>
        <p:spPr>
          <a:xfrm>
            <a:off x="1715289" y="4811913"/>
            <a:ext cx="1623769" cy="4133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식당 상세 페이지</a:t>
            </a:r>
            <a:endParaRPr lang="en-US" altLang="ko-KR" sz="1400" b="1" dirty="0">
              <a:ln>
                <a:solidFill>
                  <a:srgbClr val="DDE6EF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0F26AE-360E-463A-A203-1D06F23FEEC9}"/>
              </a:ext>
            </a:extLst>
          </p:cNvPr>
          <p:cNvSpPr/>
          <p:nvPr/>
        </p:nvSpPr>
        <p:spPr>
          <a:xfrm>
            <a:off x="1536418" y="3968065"/>
            <a:ext cx="2009038" cy="14283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endParaRPr lang="en-US" altLang="ko-KR" sz="1400" b="1" dirty="0">
              <a:ln>
                <a:solidFill>
                  <a:srgbClr val="DDE6EF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D1B3FFF-A576-4761-9FFB-44C3C2ACDCC3}"/>
              </a:ext>
            </a:extLst>
          </p:cNvPr>
          <p:cNvSpPr/>
          <p:nvPr/>
        </p:nvSpPr>
        <p:spPr>
          <a:xfrm>
            <a:off x="1534920" y="3550163"/>
            <a:ext cx="585972" cy="4133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en-US" altLang="ko-KR" sz="1400" b="1" dirty="0">
              <a:ln>
                <a:solidFill>
                  <a:srgbClr val="DDE6EF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2FDD916-01CA-40D7-B706-E9FAB56B3359}"/>
              </a:ext>
            </a:extLst>
          </p:cNvPr>
          <p:cNvCxnSpPr>
            <a:cxnSpLocks/>
            <a:stCxn id="59" idx="2"/>
            <a:endCxn id="71" idx="0"/>
          </p:cNvCxnSpPr>
          <p:nvPr/>
        </p:nvCxnSpPr>
        <p:spPr>
          <a:xfrm rot="5400000">
            <a:off x="2404715" y="4688442"/>
            <a:ext cx="245931" cy="10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CC7A8016-0C5A-49CC-8ED7-BD9D7AF04A49}"/>
              </a:ext>
            </a:extLst>
          </p:cNvPr>
          <p:cNvSpPr/>
          <p:nvPr/>
        </p:nvSpPr>
        <p:spPr>
          <a:xfrm>
            <a:off x="4181985" y="4143294"/>
            <a:ext cx="1795299" cy="4133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서브 페이지 </a:t>
            </a:r>
            <a:r>
              <a:rPr lang="en-US" altLang="ko-KR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지역별</a:t>
            </a:r>
            <a:r>
              <a:rPr lang="en-US" altLang="ko-KR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253BE03D-3D44-46D9-97E0-EEA993EC272E}"/>
              </a:ext>
            </a:extLst>
          </p:cNvPr>
          <p:cNvSpPr/>
          <p:nvPr/>
        </p:nvSpPr>
        <p:spPr>
          <a:xfrm>
            <a:off x="4177690" y="4727089"/>
            <a:ext cx="1795299" cy="4133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서브 페이지 </a:t>
            </a:r>
            <a:r>
              <a:rPr lang="en-US" altLang="ko-KR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리뷰별</a:t>
            </a:r>
            <a:r>
              <a:rPr lang="en-US" altLang="ko-KR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4709D94-D0F1-4939-90EC-DC826A2CC7F8}"/>
              </a:ext>
            </a:extLst>
          </p:cNvPr>
          <p:cNvSpPr/>
          <p:nvPr/>
        </p:nvSpPr>
        <p:spPr>
          <a:xfrm>
            <a:off x="4188107" y="5310884"/>
            <a:ext cx="1795298" cy="4133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서브 페이지 </a:t>
            </a:r>
            <a:r>
              <a:rPr lang="en-US" altLang="ko-KR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종류별</a:t>
            </a:r>
            <a:r>
              <a:rPr lang="en-US" altLang="ko-KR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C6EC583-1255-433F-901E-74910F055D36}"/>
              </a:ext>
            </a:extLst>
          </p:cNvPr>
          <p:cNvSpPr/>
          <p:nvPr/>
        </p:nvSpPr>
        <p:spPr>
          <a:xfrm>
            <a:off x="6548789" y="4727088"/>
            <a:ext cx="1623769" cy="4133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식당 상세 페이지</a:t>
            </a:r>
            <a:endParaRPr lang="en-US" altLang="ko-KR" sz="1400" b="1" dirty="0">
              <a:ln>
                <a:solidFill>
                  <a:srgbClr val="DDE6EF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9C96BC9-2199-42D5-B92B-6BF768097073}"/>
              </a:ext>
            </a:extLst>
          </p:cNvPr>
          <p:cNvSpPr/>
          <p:nvPr/>
        </p:nvSpPr>
        <p:spPr>
          <a:xfrm>
            <a:off x="4040038" y="3958713"/>
            <a:ext cx="4275177" cy="19590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endParaRPr lang="en-US" altLang="ko-KR" sz="1400" b="1" dirty="0">
              <a:ln>
                <a:solidFill>
                  <a:srgbClr val="DDE6EF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622ED03-4FE7-431E-8ADC-55C91B47B7AD}"/>
              </a:ext>
            </a:extLst>
          </p:cNvPr>
          <p:cNvSpPr/>
          <p:nvPr/>
        </p:nvSpPr>
        <p:spPr>
          <a:xfrm>
            <a:off x="4035443" y="3540810"/>
            <a:ext cx="1631311" cy="4133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1400" b="1" dirty="0" err="1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테마별</a:t>
            </a:r>
            <a:r>
              <a:rPr lang="ko-KR" altLang="en-US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맛집 추천</a:t>
            </a:r>
            <a:endParaRPr lang="en-US" altLang="ko-KR" sz="1400" b="1" dirty="0">
              <a:ln>
                <a:solidFill>
                  <a:srgbClr val="DDE6EF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1" name="직선 화살표 연결선 78">
            <a:extLst>
              <a:ext uri="{FF2B5EF4-FFF2-40B4-BE49-F238E27FC236}">
                <a16:creationId xmlns:a16="http://schemas.microsoft.com/office/drawing/2014/main" id="{82F96441-3973-4BE6-8109-C56D18167727}"/>
              </a:ext>
            </a:extLst>
          </p:cNvPr>
          <p:cNvCxnSpPr>
            <a:cxnSpLocks/>
            <a:stCxn id="165" idx="3"/>
            <a:endCxn id="168" idx="1"/>
          </p:cNvCxnSpPr>
          <p:nvPr/>
        </p:nvCxnSpPr>
        <p:spPr>
          <a:xfrm>
            <a:off x="5977284" y="4349962"/>
            <a:ext cx="571505" cy="58379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25">
            <a:extLst>
              <a:ext uri="{FF2B5EF4-FFF2-40B4-BE49-F238E27FC236}">
                <a16:creationId xmlns:a16="http://schemas.microsoft.com/office/drawing/2014/main" id="{D460F3FF-3BE1-460F-A50E-0F1479222DFD}"/>
              </a:ext>
            </a:extLst>
          </p:cNvPr>
          <p:cNvCxnSpPr>
            <a:cxnSpLocks/>
            <a:stCxn id="21" idx="2"/>
            <a:endCxn id="170" idx="0"/>
          </p:cNvCxnSpPr>
          <p:nvPr/>
        </p:nvCxnSpPr>
        <p:spPr>
          <a:xfrm rot="5400000">
            <a:off x="5219852" y="2180702"/>
            <a:ext cx="991356" cy="1728861"/>
          </a:xfrm>
          <a:prstGeom prst="bentConnector3">
            <a:avLst>
              <a:gd name="adj1" fmla="val 5087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25">
            <a:extLst>
              <a:ext uri="{FF2B5EF4-FFF2-40B4-BE49-F238E27FC236}">
                <a16:creationId xmlns:a16="http://schemas.microsoft.com/office/drawing/2014/main" id="{3DBE294F-3864-43B7-9E4D-59BC0DFE36C3}"/>
              </a:ext>
            </a:extLst>
          </p:cNvPr>
          <p:cNvCxnSpPr>
            <a:cxnSpLocks/>
            <a:stCxn id="21" idx="2"/>
            <a:endCxn id="69" idx="0"/>
          </p:cNvCxnSpPr>
          <p:nvPr/>
        </p:nvCxnSpPr>
        <p:spPr>
          <a:xfrm rot="16200000" flipH="1">
            <a:off x="7245149" y="1884264"/>
            <a:ext cx="1418610" cy="2748989"/>
          </a:xfrm>
          <a:prstGeom prst="bentConnector3">
            <a:avLst>
              <a:gd name="adj1" fmla="val 35406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78">
            <a:extLst>
              <a:ext uri="{FF2B5EF4-FFF2-40B4-BE49-F238E27FC236}">
                <a16:creationId xmlns:a16="http://schemas.microsoft.com/office/drawing/2014/main" id="{3930575E-14D2-40A0-BCB2-685EB108FBB3}"/>
              </a:ext>
            </a:extLst>
          </p:cNvPr>
          <p:cNvCxnSpPr>
            <a:cxnSpLocks/>
            <a:stCxn id="166" idx="3"/>
            <a:endCxn id="168" idx="1"/>
          </p:cNvCxnSpPr>
          <p:nvPr/>
        </p:nvCxnSpPr>
        <p:spPr>
          <a:xfrm flipV="1">
            <a:off x="5972989" y="4933756"/>
            <a:ext cx="57580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78">
            <a:extLst>
              <a:ext uri="{FF2B5EF4-FFF2-40B4-BE49-F238E27FC236}">
                <a16:creationId xmlns:a16="http://schemas.microsoft.com/office/drawing/2014/main" id="{B0944FF8-5C96-47F3-83FF-E3CB33C1BF23}"/>
              </a:ext>
            </a:extLst>
          </p:cNvPr>
          <p:cNvCxnSpPr>
            <a:cxnSpLocks/>
            <a:stCxn id="167" idx="3"/>
            <a:endCxn id="168" idx="1"/>
          </p:cNvCxnSpPr>
          <p:nvPr/>
        </p:nvCxnSpPr>
        <p:spPr>
          <a:xfrm flipV="1">
            <a:off x="5983405" y="4933756"/>
            <a:ext cx="565384" cy="583796"/>
          </a:xfrm>
          <a:prstGeom prst="bentConnector3">
            <a:avLst>
              <a:gd name="adj1" fmla="val 48474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66C7FD30-FA67-4F17-B6CE-991955930657}"/>
              </a:ext>
            </a:extLst>
          </p:cNvPr>
          <p:cNvSpPr/>
          <p:nvPr/>
        </p:nvSpPr>
        <p:spPr>
          <a:xfrm>
            <a:off x="8809797" y="5193542"/>
            <a:ext cx="2006277" cy="4133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en-US" altLang="ko-KR" sz="1400" b="1" dirty="0">
              <a:ln>
                <a:solidFill>
                  <a:srgbClr val="DDE6EF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8FAA23D-1B64-4F20-A18B-ED8E960FC5C2}"/>
              </a:ext>
            </a:extLst>
          </p:cNvPr>
          <p:cNvSpPr/>
          <p:nvPr/>
        </p:nvSpPr>
        <p:spPr>
          <a:xfrm>
            <a:off x="8809797" y="5806415"/>
            <a:ext cx="1424564" cy="4133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보기</a:t>
            </a:r>
            <a:endParaRPr lang="en-US" altLang="ko-KR" sz="1400" b="1" dirty="0">
              <a:ln>
                <a:solidFill>
                  <a:srgbClr val="DDE6EF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D301C7A5-45DC-4449-B1EE-014337735F6D}"/>
              </a:ext>
            </a:extLst>
          </p:cNvPr>
          <p:cNvSpPr/>
          <p:nvPr/>
        </p:nvSpPr>
        <p:spPr>
          <a:xfrm>
            <a:off x="10613927" y="3966735"/>
            <a:ext cx="1037872" cy="411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찜 목록</a:t>
            </a:r>
            <a:endParaRPr lang="en-US" altLang="ko-KR" sz="1400" b="1" dirty="0">
              <a:ln>
                <a:solidFill>
                  <a:srgbClr val="DDE6EF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3" name="직선 화살표 연결선 25">
            <a:extLst>
              <a:ext uri="{FF2B5EF4-FFF2-40B4-BE49-F238E27FC236}">
                <a16:creationId xmlns:a16="http://schemas.microsoft.com/office/drawing/2014/main" id="{58828E5B-CBDF-443D-B99B-59CFAF91A83F}"/>
              </a:ext>
            </a:extLst>
          </p:cNvPr>
          <p:cNvCxnSpPr>
            <a:cxnSpLocks/>
            <a:stCxn id="21" idx="2"/>
            <a:endCxn id="232" idx="0"/>
          </p:cNvCxnSpPr>
          <p:nvPr/>
        </p:nvCxnSpPr>
        <p:spPr>
          <a:xfrm rot="16200000" flipH="1">
            <a:off x="8147771" y="981642"/>
            <a:ext cx="1417281" cy="4552903"/>
          </a:xfrm>
          <a:prstGeom prst="bentConnector3">
            <a:avLst>
              <a:gd name="adj1" fmla="val 35392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E4E500-F42F-4595-84D0-6E7C31AC910D}"/>
              </a:ext>
            </a:extLst>
          </p:cNvPr>
          <p:cNvSpPr/>
          <p:nvPr/>
        </p:nvSpPr>
        <p:spPr>
          <a:xfrm>
            <a:off x="8823666" y="2134379"/>
            <a:ext cx="1338249" cy="411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1400" b="1" dirty="0">
                <a:ln>
                  <a:solidFill>
                    <a:srgbClr val="DDE6E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endParaRPr lang="en-US" altLang="ko-KR" sz="1400" b="1" dirty="0">
              <a:ln>
                <a:solidFill>
                  <a:srgbClr val="DDE6EF">
                    <a:alpha val="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화살표 연결선 25">
            <a:extLst>
              <a:ext uri="{FF2B5EF4-FFF2-40B4-BE49-F238E27FC236}">
                <a16:creationId xmlns:a16="http://schemas.microsoft.com/office/drawing/2014/main" id="{707AB7F8-A194-479E-9A12-F3D467A6C65D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 flipV="1">
            <a:off x="7517852" y="2340315"/>
            <a:ext cx="1305814" cy="24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909FD4-860D-4F20-9CF3-641F540AFF93}"/>
              </a:ext>
            </a:extLst>
          </p:cNvPr>
          <p:cNvSpPr txBox="1"/>
          <p:nvPr/>
        </p:nvSpPr>
        <p:spPr>
          <a:xfrm>
            <a:off x="8809797" y="1735100"/>
            <a:ext cx="133824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관리자 권한</a:t>
            </a:r>
          </a:p>
        </p:txBody>
      </p:sp>
    </p:spTree>
    <p:extLst>
      <p:ext uri="{BB962C8B-B14F-4D97-AF65-F5344CB8AC3E}">
        <p14:creationId xmlns:p14="http://schemas.microsoft.com/office/powerpoint/2010/main" val="17298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226" grpId="0" animBg="1"/>
      <p:bldP spid="227" grpId="0" animBg="1"/>
      <p:bldP spid="232" grpId="0" animBg="1"/>
      <p:bldP spid="3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45B1DE-12F9-4A3A-9698-E7D03E23C566}"/>
              </a:ext>
            </a:extLst>
          </p:cNvPr>
          <p:cNvSpPr/>
          <p:nvPr/>
        </p:nvSpPr>
        <p:spPr>
          <a:xfrm rot="20925214">
            <a:off x="844056" y="-1364775"/>
            <a:ext cx="12754541" cy="3298199"/>
          </a:xfrm>
          <a:prstGeom prst="rect">
            <a:avLst/>
          </a:prstGeom>
          <a:solidFill>
            <a:srgbClr val="7EC6C8"/>
          </a:solidFill>
          <a:scene3d>
            <a:camera prst="isometricOffAxis2Top">
              <a:rot lat="18075713" lon="3054000" rev="1814145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ACD18-D97A-47DA-9C2D-6C77CDD73D0E}"/>
              </a:ext>
            </a:extLst>
          </p:cNvPr>
          <p:cNvSpPr/>
          <p:nvPr/>
        </p:nvSpPr>
        <p:spPr>
          <a:xfrm>
            <a:off x="967920" y="870418"/>
            <a:ext cx="11224080" cy="598758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lumMod val="20000"/>
                  <a:lumOff val="80000"/>
                  <a:alpha val="54000"/>
                </a:schemeClr>
              </a:gs>
              <a:gs pos="0">
                <a:srgbClr val="7EC6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990A99-88F5-443C-8C94-1C321C068DBF}"/>
              </a:ext>
            </a:extLst>
          </p:cNvPr>
          <p:cNvCxnSpPr>
            <a:cxnSpLocks/>
          </p:cNvCxnSpPr>
          <p:nvPr/>
        </p:nvCxnSpPr>
        <p:spPr>
          <a:xfrm flipH="1">
            <a:off x="1440256" y="872047"/>
            <a:ext cx="10822329" cy="0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B2F26B7-739A-422A-B7B9-B2D22FB0172E}"/>
              </a:ext>
            </a:extLst>
          </p:cNvPr>
          <p:cNvCxnSpPr>
            <a:cxnSpLocks/>
          </p:cNvCxnSpPr>
          <p:nvPr/>
        </p:nvCxnSpPr>
        <p:spPr>
          <a:xfrm flipV="1">
            <a:off x="967920" y="1376413"/>
            <a:ext cx="0" cy="5568215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A8A0FD-9A0C-4197-80ED-8E987F8FEB4B}"/>
              </a:ext>
            </a:extLst>
          </p:cNvPr>
          <p:cNvCxnSpPr>
            <a:cxnSpLocks/>
          </p:cNvCxnSpPr>
          <p:nvPr/>
        </p:nvCxnSpPr>
        <p:spPr>
          <a:xfrm flipH="1">
            <a:off x="967920" y="-224664"/>
            <a:ext cx="909008" cy="1017974"/>
          </a:xfrm>
          <a:prstGeom prst="line">
            <a:avLst/>
          </a:prstGeom>
          <a:ln w="1016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FBF748-961C-42EF-9650-8FD9EA264E4C}"/>
              </a:ext>
            </a:extLst>
          </p:cNvPr>
          <p:cNvSpPr/>
          <p:nvPr/>
        </p:nvSpPr>
        <p:spPr>
          <a:xfrm>
            <a:off x="644893" y="444789"/>
            <a:ext cx="2684904" cy="854516"/>
          </a:xfrm>
          <a:prstGeom prst="rect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웹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10E1D3-13FF-4571-9619-10826E24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23" y="1628134"/>
            <a:ext cx="9989075" cy="4880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534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45B1DE-12F9-4A3A-9698-E7D03E23C566}"/>
              </a:ext>
            </a:extLst>
          </p:cNvPr>
          <p:cNvSpPr/>
          <p:nvPr/>
        </p:nvSpPr>
        <p:spPr>
          <a:xfrm rot="20925214">
            <a:off x="844056" y="-1364775"/>
            <a:ext cx="12754541" cy="3298199"/>
          </a:xfrm>
          <a:prstGeom prst="rect">
            <a:avLst/>
          </a:prstGeom>
          <a:solidFill>
            <a:srgbClr val="7EC6C8"/>
          </a:solidFill>
          <a:scene3d>
            <a:camera prst="isometricOffAxis2Top">
              <a:rot lat="18075713" lon="3054000" rev="1814145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ACD18-D97A-47DA-9C2D-6C77CDD73D0E}"/>
              </a:ext>
            </a:extLst>
          </p:cNvPr>
          <p:cNvSpPr/>
          <p:nvPr/>
        </p:nvSpPr>
        <p:spPr>
          <a:xfrm>
            <a:off x="967920" y="870418"/>
            <a:ext cx="11224080" cy="598758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lumMod val="20000"/>
                  <a:lumOff val="80000"/>
                  <a:alpha val="54000"/>
                </a:schemeClr>
              </a:gs>
              <a:gs pos="0">
                <a:srgbClr val="7EC6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990A99-88F5-443C-8C94-1C321C068DBF}"/>
              </a:ext>
            </a:extLst>
          </p:cNvPr>
          <p:cNvCxnSpPr>
            <a:cxnSpLocks/>
          </p:cNvCxnSpPr>
          <p:nvPr/>
        </p:nvCxnSpPr>
        <p:spPr>
          <a:xfrm flipH="1">
            <a:off x="1440256" y="872047"/>
            <a:ext cx="10822329" cy="0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B2F26B7-739A-422A-B7B9-B2D22FB0172E}"/>
              </a:ext>
            </a:extLst>
          </p:cNvPr>
          <p:cNvCxnSpPr>
            <a:cxnSpLocks/>
          </p:cNvCxnSpPr>
          <p:nvPr/>
        </p:nvCxnSpPr>
        <p:spPr>
          <a:xfrm flipV="1">
            <a:off x="967920" y="1376413"/>
            <a:ext cx="0" cy="5568215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A8A0FD-9A0C-4197-80ED-8E987F8FEB4B}"/>
              </a:ext>
            </a:extLst>
          </p:cNvPr>
          <p:cNvCxnSpPr>
            <a:cxnSpLocks/>
          </p:cNvCxnSpPr>
          <p:nvPr/>
        </p:nvCxnSpPr>
        <p:spPr>
          <a:xfrm flipH="1">
            <a:off x="967920" y="-224664"/>
            <a:ext cx="909008" cy="1017974"/>
          </a:xfrm>
          <a:prstGeom prst="line">
            <a:avLst/>
          </a:prstGeom>
          <a:ln w="1016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FBF748-961C-42EF-9650-8FD9EA264E4C}"/>
              </a:ext>
            </a:extLst>
          </p:cNvPr>
          <p:cNvSpPr/>
          <p:nvPr/>
        </p:nvSpPr>
        <p:spPr>
          <a:xfrm>
            <a:off x="644893" y="444789"/>
            <a:ext cx="2684904" cy="854516"/>
          </a:xfrm>
          <a:prstGeom prst="rect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웹 화면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ECD3634-FD25-4AAD-A7FF-DA7B5CA52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68"/>
          <a:stretch/>
        </p:blipFill>
        <p:spPr>
          <a:xfrm>
            <a:off x="1585421" y="1628134"/>
            <a:ext cx="9961675" cy="4875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669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45B1DE-12F9-4A3A-9698-E7D03E23C566}"/>
              </a:ext>
            </a:extLst>
          </p:cNvPr>
          <p:cNvSpPr/>
          <p:nvPr/>
        </p:nvSpPr>
        <p:spPr>
          <a:xfrm rot="20925214">
            <a:off x="844056" y="-1364775"/>
            <a:ext cx="12754541" cy="3298199"/>
          </a:xfrm>
          <a:prstGeom prst="rect">
            <a:avLst/>
          </a:prstGeom>
          <a:solidFill>
            <a:srgbClr val="7EC6C8"/>
          </a:solidFill>
          <a:scene3d>
            <a:camera prst="isometricOffAxis2Top">
              <a:rot lat="18075713" lon="3054000" rev="1814145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ACD18-D97A-47DA-9C2D-6C77CDD73D0E}"/>
              </a:ext>
            </a:extLst>
          </p:cNvPr>
          <p:cNvSpPr/>
          <p:nvPr/>
        </p:nvSpPr>
        <p:spPr>
          <a:xfrm>
            <a:off x="967920" y="870418"/>
            <a:ext cx="11224080" cy="598758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lumMod val="20000"/>
                  <a:lumOff val="80000"/>
                  <a:alpha val="54000"/>
                </a:schemeClr>
              </a:gs>
              <a:gs pos="0">
                <a:srgbClr val="7EC6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990A99-88F5-443C-8C94-1C321C068DBF}"/>
              </a:ext>
            </a:extLst>
          </p:cNvPr>
          <p:cNvCxnSpPr>
            <a:cxnSpLocks/>
          </p:cNvCxnSpPr>
          <p:nvPr/>
        </p:nvCxnSpPr>
        <p:spPr>
          <a:xfrm flipH="1">
            <a:off x="1440256" y="872047"/>
            <a:ext cx="10822329" cy="0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B2F26B7-739A-422A-B7B9-B2D22FB0172E}"/>
              </a:ext>
            </a:extLst>
          </p:cNvPr>
          <p:cNvCxnSpPr>
            <a:cxnSpLocks/>
          </p:cNvCxnSpPr>
          <p:nvPr/>
        </p:nvCxnSpPr>
        <p:spPr>
          <a:xfrm flipV="1">
            <a:off x="967920" y="1376413"/>
            <a:ext cx="0" cy="5568215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A8A0FD-9A0C-4197-80ED-8E987F8FEB4B}"/>
              </a:ext>
            </a:extLst>
          </p:cNvPr>
          <p:cNvCxnSpPr>
            <a:cxnSpLocks/>
          </p:cNvCxnSpPr>
          <p:nvPr/>
        </p:nvCxnSpPr>
        <p:spPr>
          <a:xfrm flipH="1">
            <a:off x="967920" y="-224664"/>
            <a:ext cx="909008" cy="1017974"/>
          </a:xfrm>
          <a:prstGeom prst="line">
            <a:avLst/>
          </a:prstGeom>
          <a:ln w="1016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FBF748-961C-42EF-9650-8FD9EA264E4C}"/>
              </a:ext>
            </a:extLst>
          </p:cNvPr>
          <p:cNvSpPr/>
          <p:nvPr/>
        </p:nvSpPr>
        <p:spPr>
          <a:xfrm>
            <a:off x="644893" y="444789"/>
            <a:ext cx="2684904" cy="854516"/>
          </a:xfrm>
          <a:prstGeom prst="rect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웹 화면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1CD962-3EA5-4656-AFBB-1B2D414C4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20" y="1654922"/>
            <a:ext cx="9961670" cy="485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1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45B1DE-12F9-4A3A-9698-E7D03E23C566}"/>
              </a:ext>
            </a:extLst>
          </p:cNvPr>
          <p:cNvSpPr/>
          <p:nvPr/>
        </p:nvSpPr>
        <p:spPr>
          <a:xfrm rot="20925214">
            <a:off x="844056" y="-1364775"/>
            <a:ext cx="12754541" cy="3298199"/>
          </a:xfrm>
          <a:prstGeom prst="rect">
            <a:avLst/>
          </a:prstGeom>
          <a:solidFill>
            <a:srgbClr val="7EC6C8"/>
          </a:solidFill>
          <a:scene3d>
            <a:camera prst="isometricOffAxis2Top">
              <a:rot lat="18075713" lon="3054000" rev="1814145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ACD18-D97A-47DA-9C2D-6C77CDD73D0E}"/>
              </a:ext>
            </a:extLst>
          </p:cNvPr>
          <p:cNvSpPr/>
          <p:nvPr/>
        </p:nvSpPr>
        <p:spPr>
          <a:xfrm>
            <a:off x="967920" y="870418"/>
            <a:ext cx="11224080" cy="598758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lumMod val="20000"/>
                  <a:lumOff val="80000"/>
                  <a:alpha val="54000"/>
                </a:schemeClr>
              </a:gs>
              <a:gs pos="0">
                <a:srgbClr val="7EC6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990A99-88F5-443C-8C94-1C321C068DBF}"/>
              </a:ext>
            </a:extLst>
          </p:cNvPr>
          <p:cNvCxnSpPr>
            <a:cxnSpLocks/>
          </p:cNvCxnSpPr>
          <p:nvPr/>
        </p:nvCxnSpPr>
        <p:spPr>
          <a:xfrm flipH="1">
            <a:off x="1440256" y="872047"/>
            <a:ext cx="10822329" cy="0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B2F26B7-739A-422A-B7B9-B2D22FB0172E}"/>
              </a:ext>
            </a:extLst>
          </p:cNvPr>
          <p:cNvCxnSpPr>
            <a:cxnSpLocks/>
          </p:cNvCxnSpPr>
          <p:nvPr/>
        </p:nvCxnSpPr>
        <p:spPr>
          <a:xfrm flipV="1">
            <a:off x="967920" y="1376413"/>
            <a:ext cx="0" cy="5568215"/>
          </a:xfrm>
          <a:prstGeom prst="line">
            <a:avLst/>
          </a:prstGeom>
          <a:ln w="1016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A8A0FD-9A0C-4197-80ED-8E987F8FEB4B}"/>
              </a:ext>
            </a:extLst>
          </p:cNvPr>
          <p:cNvCxnSpPr>
            <a:cxnSpLocks/>
          </p:cNvCxnSpPr>
          <p:nvPr/>
        </p:nvCxnSpPr>
        <p:spPr>
          <a:xfrm flipH="1">
            <a:off x="967920" y="-224664"/>
            <a:ext cx="909008" cy="1017974"/>
          </a:xfrm>
          <a:prstGeom prst="line">
            <a:avLst/>
          </a:prstGeom>
          <a:ln w="1016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FBF748-961C-42EF-9650-8FD9EA264E4C}"/>
              </a:ext>
            </a:extLst>
          </p:cNvPr>
          <p:cNvSpPr/>
          <p:nvPr/>
        </p:nvSpPr>
        <p:spPr>
          <a:xfrm>
            <a:off x="644893" y="444789"/>
            <a:ext cx="2684904" cy="854516"/>
          </a:xfrm>
          <a:prstGeom prst="rect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웹 화면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0016C6B-D449-4BED-8CD4-EB0B684FF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" t="1" b="1169"/>
          <a:stretch/>
        </p:blipFill>
        <p:spPr>
          <a:xfrm>
            <a:off x="1585419" y="1628134"/>
            <a:ext cx="9961669" cy="4826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259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284</Words>
  <Application>Microsoft Office PowerPoint</Application>
  <PresentationFormat>와이드스크린</PresentationFormat>
  <Paragraphs>82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둥근모꼴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정승원</dc:creator>
  <cp:lastModifiedBy>정승원</cp:lastModifiedBy>
  <cp:revision>69</cp:revision>
  <dcterms:created xsi:type="dcterms:W3CDTF">2021-02-05T08:29:52Z</dcterms:created>
  <dcterms:modified xsi:type="dcterms:W3CDTF">2021-02-23T07:28:04Z</dcterms:modified>
</cp:coreProperties>
</file>