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7C692-8DE5-0746-B6C8-30FDCFC0B571}" v="123" dt="2024-11-20T11:19:40.534"/>
    <p1510:client id="{C810DA61-CB28-6310-55AC-F37CDF54F89B}" v="296" dt="2024-11-21T01:13:02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1:19:01.4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0 236 8162,'22'-7'0,"-1"0"-305,1 2 1,1-4 93,6 2 1,-5-3 71,4 3 1,3 4 93,-2-4 1,2 5-14,-2 2 1,-3 0 26,10 0 0,-8 0-9,8 0 0,-8 0 103,8 0 1,-2 0-84,1 0 1,3 0 190,-9 0 0,9 0-67,-2 0 1,7 0 48,7 0 1,-5-2-108,5-6 0,5 6 3,2-5 1,5 2 6,2-2 1,1 5 2,-1-6 0,3 4-116,4-3 1,-11 4 101,4-4 1,-7 5-121,1 2 1,3 0 63,-3 0 0,4 0-6,2 0 1,7 0-95,1 0 0,4 2 116,3 5 0,-10-4 25,10 4 0,-10 2 1,-5-2 0,3 0 69,4-7 0,-4 0-80,4 0 1,-2 0 52,3 0 0,-3 0-67,10 0 0,-3 0-4,3 0 0,-6 0-16,-8 0 1,1 0-10,6 0 1,-5 0 11,4 0 0,3 0-11,-3 0 0,18 0 1,-4 0 0,6 0-232,-5 0 1,-8 0 295,1 0 0,-8 0-43,8 0 0,-10 0 7,3 0 0,-3 0-6,2 0 0,6 0 2,8 0 0,-6 0-10,0 0 1,-10 0-4,2 0 0,-11 0-27,-3 0 0,0 0 36,7 0 0,-4 0 50,4 0 0,-2-2-51,17-5 0,-10 5 155,2-6 0,3 6-127,-2 2 1,2-2 6,-3-5 0,-11 4-34,4-4 0,-7 5-1,0 2 0,10-3-52,-10-4 0,10 5 78,-10-5 0,-2 4-108,2 3 1,5 0 76,3 0 0,4 0-2,-12 0 1,-2 0 28,2 0 0,-2 0 13,2 0 1,-2 0-24,-5 0 0,4-2 10,11-5 0,6 4-6,1-4 1,-1 5-2,-6 2 0,-1-7 14,0-1 0,-2 1 82,-5 7 0,-7 0-110,-14 0 1,2 0 242,-9 0 0,9 0-233,-2 0 1,-3 0 25,3 0 1,0 0-36,6 0 0,1 0-20,0 0 0,7 0 24,0 0 0,7 0-16,-6 0 0,6-2 13,-7-5 0,0 4-1,-7-4 0,-3 5 24,-4 2 0,9 0 1,-9 0 0,7 0-24,-15 0 0,11 0 4,-4 0 0,6 0 47,2 0 1,2 0-41,5 0 0,-5 0-7,5 0 0,5 0-5,2 0 0,-2 0-3,2 0 1,-7 0 0,7 0 1,-2 0-5,2 0 0,-4 0 33,-10 0 0,7 0 1,0 0 1,7 0 8,-7 0 1,7 0 4,-7 0 0,8 0-19,-8 0 1,7 0-1,-7 0 1,0 0-32,-7 0 0,0 0 13,-1 0 0,-1 0-6,-5 0 0,2-7-25,-10 0 1,1-1-9,-8 8 1,1 0-5,-1 0 0,1 0-8,-1 0 0,1 3 34,-1 4 0,1-5-5,-1 5 0,-7 3 26,1-3 1,1 0-6,13-7 2,-5 0 1,7 7 20,-10 1 1,1-1 9,-1-7 0,-7 0 76,1 0 15,-1 0-10,-2 0-92,7 0 11,-17 0-137,8 0-83,-10 0 1,-3 0-47,-4 0 0,3 0-240,-11 0 1,1 0 468,-8 0 0,-75 0 0,38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1:17:10.88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1 187 7805,'17'0'0,"2"0"-297,3 0 0,6 2 181,12 3 0,7 5 412,15 7 0,10 3-212,18 9 0,-39-15 0,2 2-275,6 6 1,1 1 0,2 0 0,0 1 254,3 4 0,0 1 1,3-2-1,0 0-163,0 4 1,0 1 0,-1-2 0,1 2 276,3 1 1,0 2 0,-6-2 0,-2 1-62,-3 0 1,-2 0 0,-5-1-1,-2 0-388,-5-2 1,-1 0 0,0 2 0,0 0 173,-3-1 1,1-1 0,2-2 0,0 0-259,29 28 0,-5-5 213,-18-1 0,-2-7-178,-3-5 1,1 3 401,-8-3 1,-5 1-415,-6-6 0,-5 0 907,5-1-575,-7 1 0,0-5 0,-4-1 0,4 0 0</inkml:trace>
  <inkml:trace contextRef="#ctx0" brushRef="#br0" timeOffset="451">951 1578 7775,'45'-57'0,"0"-1"133,2-3 1,2-1 116,2-6 0,7-7-414,-27 36 1,1-1-1,1-2 1,1-1 314,3-2 0,0-1 0,-2 1 1,0-2 56,1-1 1,1 0 0,-2 1-1,0 2-148,-2 1 1,2 3-1,2 4 1,1 2-125,1 1 1,1 0 0,38-22-550,1-1 0,-2 6 444,2 6 0,-4-2-557,-7 8 0,-9 5 726,-8 5 0,3 7 0,-8-7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1:17:12.13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507 475 7768,'-17'0'327,"0"0"0,0 0-126,0 0 0,0 0-284,0 0 0,-1 0 159,-5 0 1,2 2 57,-7 4 0,5 3 235,-5 8 1,0 8 212,-6 3 1,0 6-76,0 5 0,6 7-41,0 10 1,7-3-12,-2 4 0,6-7-407,6-4 1,5 1-324,12-8 0,5-7 36,12-9 0,5-6-206,12-6 0,-1-3 18,12-8 0,-4-2-492,10-4 1,-4-3-392,-3-8 1310,1-8 0,0-16 0,0-12 0</inkml:trace>
  <inkml:trace contextRef="#ctx0" brushRef="#br0" timeOffset="417">762 679 7768,'17'17'-1048,"0"-2"1957,0-4 1,-6 2-497,0-7 0,-5 7-77,5-1 0,0-3-258,6 2 0,0-7-175,0 2 0,0 3 125,0 2 1,-5-3-275,-1-2-31,0 3 0,4-5 149,-3 7 0,-3-7-224,-3 2-105,-5-5 207,7 7 0,-10-6 224,-4 3 0,3-3 2,-9-2 0,7 0-48,-7 0 138,1 0 1,-6-5 69,0-1 1,2-7 30,4 2 0,-4-5 32,3 0 1,3-3-89,-2-4 1,7 2 66,-2-7 1,3 5-148,-3-5 0,4 7 18,-4-1 1,4-3-48,2 3 0,6-7-139,0 7 1,7-1-270,-2 6 0,4 6 187,2 0 1,2 7-243,4-2 0,-3 4 128,9 2 1,-7 0 332,7 0 0,-1 0 0,36 15 0,8 4 0</inkml:trace>
  <inkml:trace contextRef="#ctx0" brushRef="#br0" timeOffset="634">1423 424 8134,'0'12'1166,"0"-1"1,-2-5-771,-3 5 1,1-2-59,-8 3 1,3 3-126,-2-4 0,-4-1-25,3 1 0,5 0 127,1 6-220,4 0 1,2 0-20,0 0 1,2 0-187,4 0 1,3-2-586,8-4 1,8 2 23,3-7 1,4 5-226,2-5 1,0 0 215,0-6 680,7 0 0,10-23 0,9-5 0</inkml:trace>
  <inkml:trace contextRef="#ctx0" brushRef="#br0" timeOffset="876">1440 441 7731,'0'-11'0,"0"0"0,0 5 1045,0-5-54,0 7-448,0-4 0,0 7-268,0-5 0,2 4-218,4-4 1,-3 5 101,9 1 1,-7 0-106,7 0 0,-7 5-6,7 1 1,-7 5-178,7-5 0,-9 7-185,3-2 0,-4 4 39,-2 2 0,-2 0-95,-4 0 1,3 2-21,-9 4 0,3-10-230,-2 4 0,-5-4 170,5 4 450,-4-8 0,-17-1 0,-4-8 0</inkml:trace>
  <inkml:trace contextRef="#ctx0" brushRef="#br0" timeOffset="1276">1813 374 7731,'-2'-10'481,"-3"4"1,1 5 117,-7 1-226,-1 0 0,-5 7-233,0 4 0,0 4 84,0 2 1,6 2 224,0 4 0,1-2-172,-1 7 0,4-7-168,7 1-92,0 5 1,3-10-233,9 0 0,-1-2 48,12-10 1,1 1-246,-1-6 0,7-6 119,-2 1 1,-3-9-193,-3 3 1,3-4 88,-3-2 1,1 0-187,-6 0 384,0 0 1,-2 0 195,-4 0 0,-1 6 274,-5 0 0,-3 5-72,4-5 0,-6 7 196,-6-2 1,2 4 157,-7 2 95,0 0-383,-6 0 0,6 0-340,-1 0-516,8 0 528,-3 0 0,9 6 102,3 0-208,5-1 1,7 1-278,0 0 0,5-1-13,1-5 0,0 0-232,-6 0 1,5 0 689,1 0 0,22-7 0,0-3 0</inkml:trace>
  <inkml:trace contextRef="#ctx0" brushRef="#br0" timeOffset="1493">2186 221 7731,'17'15'-800,"0"-4"0,-2 4 991,-3-3 0,1 3 742,-8 2 1,9 0-555,-3 0 0,-2-2-200,3-4 0,-1 4-301,6-4 1,0 4 51,0 2 1,0-5 60,0-1 0,2-5 34,3 5 1,-3-7-186,4 1 1,-3-3-32,3-2 1,-10 0-308,4 0 1,-9 0 149,3 0 0,-7-7-413,1-5 761,-3-3 0,-39-9 0,-10-3 0</inkml:trace>
  <inkml:trace contextRef="#ctx0" brushRef="#br0" timeOffset="1617">2458 323 7708,'-8'-10'0,"6"-5"-242,-3 4 0,3 1-849,2-1 1348,0 7 512,0-11 1,7 8-437,5-5 1,5-1-363,5 8 0,-1-9-319,7 3 1,-5-4 166,5-2 0,-5-2 181,5-3 0,23-27 0,11-14 0</inkml:trace>
  <inkml:trace contextRef="#ctx0" brushRef="#br0" timeOffset="2886">1321 1255 7927,'0'-9'1518,"0"2"-1320,-7 7 1,3 0 43,-7 0 1,5 0-8,-5 0 0,5 0 211,-5 0-297,-1 0 1,-4 1-1,-1 5 0,0-2-62,0 7 0,0 0-148,0 6 1,0 0 13,0 0 0,2 8 50,3 3 0,5 4 131,7 2 1,0 0-122,0 0 0,4-6-125,7 0 1,2-7 37,15 2 0,-5-10-106,5-2 1,-1-7 95,1 2 0,2-12-102,-7-5 1,-1-6-19,-5-6 0,0 2 26,0-7 0,-7 0-62,-5-6 1,-3 0 64,-2 0 0,0 2 40,0 4 0,-5-2-33,-1 7 0,-7-5-188,1 5 281,-3 1 0,-2 6 124,0 5 0,6 2 646,0 3-351,7 4 77,-4-5-225,8 14 0,2 3 45,4 7 1,-2 0-23,7 0 0,6-1 110,6 1 1,1 0-184,-1 0 1,-3 6-30,9 0 1,-1 5-162,6-6 0,-2 7 49,-4-7 0,4 9-114,-3-3 1,-3 9-1,2 3 0,-13 0-26,2-6 0,-5-1 16,-1 1 0,-4-2-93,-7-3 0,-7-5 129,-4-7 1,-6-2-30,-6-3 0,2 1-112,-7-8 1,0 1 91,-6-6 0,6-2-579,-1-4 0,3 3 116,-2-9 0,3-1-400,8-9 995,0 3 0,15-81 0,3 44 0,0 1 0</inkml:trace>
  <inkml:trace contextRef="#ctx0" brushRef="#br0" timeOffset="3243">1610 1205 7975,'11'0'1208,"0"0"-1099,-7 0 64,11 0 0,-11 5-126,7 1 1,-5 1 107,5-1 0,-5-4-62,5 4 0,0 1-64,6-1 1,-2 1 95,-3-1 1,3-2-461,-4 7 141,4-7 1,2 9-239,0-7 290,-7-1 97,5 3 17,-13-6 156,5 5-535,-7-7 223,0 0 214,-7-7 0,3 3-11,-8-7 0,7-1 61,-6-5 0,5 0-133,-5 1 0,5-1 1,-5 0 1,5 0-22,-5 0 0,7 0-94,-2 0 1,4 0-510,2 0 443,0 0 0,0 0-159,0 0 1,2 8 391,4 3 0,56 19 0,21 6 0</inkml:trace>
  <inkml:trace contextRef="#ctx0" brushRef="#br0" timeOffset="3485">2118 984 7722,'0'17'403,"0"0"1,0-6-225,0 1 0,-5-7 51,-1 7-43,1-1 0,5 6 24,0 0 1,0-6-10,0 0 0,5-5-48,1 5 0,7-5 12,-2 5 1,12-7-60,5 2 0,4-4-172,2-2 0,0-2-68,0-4 1,0 2-117,0-7 1,0 0 83,0-6 0,-8 0 61,-3 0 1,-10-2-137,-2-4 0,-7 5-131,2-5 0,-6 4-233,-6 2 1,-3 2 127,-8 4 476,0-4 0,-61 5 0,-14-7 0</inkml:trace>
  <inkml:trace contextRef="#ctx0" brushRef="#br0" timeOffset="3928">2458 882 7722,'17'0'-613,"0"0"1,0 2 534,0 4 1,5-4 571,1 3 0,-1 3-194,-5-2 1,0 5-35,0-5 1,2 7 29,4-2 0,-8-2 145,7 3 0,-10-1-155,10 6 0,-8 0-74,2 0 1,1-6-277,-5 1 1,-3-3 129,2 2 1,-7-1-35,2-5-103,3-3-384,-7 6 140,6-8 130,-16 0 0,1-8-254,-5-3 134,-3-4 0,6-2 199,-8 0 0,2-6 7,4 1 0,-5-1 106,5 6 1,-2-5-44,2-1 1,-4-2 97,3 3 1,3-3-78,-2-3 0,7 2 24,-2 3 1,4 4 2,2-3 0,0 3 52,0 2 45,0 0 1,2 2-115,4 3 0,-2 3-7,7 3 44,0 5 1,4 1 87,-3 11 0,1 4-133,-8 2 1,1 0-62,-6 0 1,0 2 61,0 3 0,0-3-90,0 4 1,0-4-184,0-2 1,0-1 71,0 1 1,0 0-308,0 0 1,0-5 4,0-1 515,-8-7 0,14-19 0,-4-14 0</inkml:trace>
  <inkml:trace contextRef="#ctx0" brushRef="#br0" timeOffset="4252">3153 611 7722,'-17'17'503,"0"0"1,0-6-105,0 1 0,0-1-29,0 6 1,0 0-115,0 0 0,0-2 12,0-4 1,6 4-119,0-4 0,7 5-136,-2 1 1,6-2-158,6-4 0,0 4 29,11-4 1,-2-3-127,13-3 1,0-3 27,6-2 0,6 0-232,-1 0 0,-1-5 175,-10-1 0,2-7-7,-7 2 0,0 1 26,-6-1 1,-2 0 76,-4-6 1,-3 0 180,-8 0 0,-2 0-121,-4 0 1,-5 5 138,-12 1 1,2 5-38,-7-5 1,-2 7 67,-10-1 0,5 1-160,-5-2 1,6 4-117,6-3 0,-2 3 142,7 2 77,0 0 0,29-8 0,5-1 0</inkml:trace>
  <inkml:trace contextRef="#ctx0" brushRef="#br0" timeOffset="4613">3526 441 7459,'-9'0'1232,"-6"0"3,5 0-478,-7 8-283,0 1-401,0 8 0,8-5-350,3-1 308,4-7 1,4 9 28,4-7 1,3-1 74,8-5 1,2 0-187,4 0 0,-2 2-169,7 4 0,6-4 93,5 3 1,1 3-21,-6-3 1,2 7 67,3-7 0,-5 9-21,0-3 1,-2-2 97,-9 3 0,-6-1 66,-6 6 0,-7 0-52,1 0 0,-5-6 9,-5 0 0,-7 1-151,-10 5 1,-3-6 128,-3 0 0,-2-5-410,7 5 0,-5-7-54,5 2 1,-5-4-217,6-2 1,-1 0 680,6 0 0,-8-46 0,-1-10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1:12:12.32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 0 7729,'7'0'-90,"0"0"0,1 0 46,1 0 1,2 0 287,-2 0 1,3 2-208,1 0 1,1 4-89,3-2 1,1 2-299,2 0 0,0 3 85,2 0 0,1 0 263,3 0 0,3-1-26,2 3 1,1-2 117,1 2 1,0-3-76,2 3 1,-1-1 97,3 1 0,1 2-65,4-2 0,1 2 182,3 2 1,-1-1-25,1 1 1,4 1-77,2-1 0,-1 4-13,4-2 0,-4 1-35,4 0 1,-1 1-6,0-2 1,0 3-39,3 2 0,-3-4-72,0 1 0,2-3 30,-2-1 1,2-1-117,-2-1 0,-3 0-35,2 0 0,-8-3-178,-2-1 1,-2-1-608,-2 1 938,-5-5 0,15 5 0,-1-6 0</inkml:trace>
  <inkml:trace contextRef="#ctx0" brushRef="#br0" timeOffset="599">0 518 8134,'1'-5'761,"1"1"1,3 2-778,6-3 1,2 1-582,6-3 0,2 0 287,6-2 1,2 1 94,4-3 0,1 3 177,6-3 0,-2 2 20,6-2 0,-1 1 55,0-1 1,0-1 100,-4 4 1,5-4 51,4 1 0,-2 1 86,4-1 1,0 1-51,-2-1 1,6-2-188,0 3 1,0-1-295,-1 0 1,-3 3 118,-2 0 1,1-2-102,4-1 1,-7 1 22,-2 1 0,-6 0-66,-3 0 1,-4-2 329,0 3 1,-4-3-134,-1 2 0,-6 0 241,-4 3 0,-6-2-180,-1 0 0,-2 3-301,-3-2 1,-1 2 224,-3-2 98,0 4 0,-6-6 0,-1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1:12:17.21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98 99 7699,'0'-4'15,"-3"1"-17,3 0 1,-4 3 518,2-2-278,1 1 0,-4 0 472,3-1-169,-3 1-221,1-2 0,-2 5-117,-1 1 1,0 2 12,1-1 1,-3 5-55,0 2 0,1 1-115,1 1 0,1 0-140,2 0 1,1 3 28,3 2 0,2-2-3,2-1 0,4-4-10,7-2 1,2-2-251,3 0 0,-1-4-171,1-1 0,-1-4 497,-2-2 0,8-28 0,-1-7 0</inkml:trace>
  <inkml:trace contextRef="#ctx0" brushRef="#br0" timeOffset="542">216 27 9053,'0'3'1383,"0"0"-981,0 0-205,0 1 0,2 3-103,1 2 0,1-1-160,-2 3 1,3-2-12,0 2 1,0-1-362,2 4 1,0-2 294,2-1 1,-4 0-105,2-2 0,-2 2-51,1-2 0,-2-3-197,-2-1 51,2-4 399,-4 2 1,4-4 210,-2-1 1,-1-2-190,1-5 1,1 1-17,-1-3 0,3 2 21,-3-1 1,3 2-6,-1-1 1,0-1 92,0 2 0,1 1-92,1 3 1,-1 2 495,-1 0-128,0-2 1,2 7 125,-1-1 0,-2 4-213,-1 2 0,-1 0 35,1 3 1,1-2-173,-1 2 1,1-2-229,-1 2 0,1-3-289,2 0 0,1 0 286,-2-2 1,2-2-1878,0 1 1986,1-4 0,5-7 0,2-4 0</inkml:trace>
  <inkml:trace contextRef="#ctx0" brushRef="#br0" timeOffset="975">570 125 7736,'-13'2'401,"0"0"1,2 3 98,0-3 1,3 2 364,-1-1 1,2 1 20,0-2-474,4 3 0,0-3-248,3 2 1,0-2-179,0 3 1,1-2-253,1 2 0,0 0 265,4 0 1,0 1-188,2 0 0,0 0-56,1-2 0,-2 2-306,2-1 0,0-3 204,0 1 0,0-3-29,-2 0 1,-3 0 223,0 0 0,-2 0 299,3 0 1,-3-3 26,2-1 1,-2-2-99,0 0 0,-1-4-160,-1-1 1,0 1 21,0-1 0,0 3-68,0-1 0,0 2 47,0 1 0,0-1-405,0 1 579,0 2 1,-1 1 214,-1 3 1,1 1 271,-1 1 0,1 2-286,1 2 1,0 1-357,0 2 1,1-2-12,1 2 1,2 1-92,2-2 0,0 1-90,-2-2 1,2-1-447,-1 1 1,0-1-545,2-2 1245,0 2 0,-4-17 0,0-1 0</inkml:trace>
  <inkml:trace contextRef="#ctx0" brushRef="#br0" timeOffset="1309">747 40 7965,'-7'0'1914,"1"3"-1556,2 0 0,0 4 39,2 0 1,2-1-301,-3 1 1,3 1-152,0 1 0,0 3 104,0-1 0,0 0-169,3 0 0,-1 2-785,3-2 1,1-2 532,-2 0 1,0 0-641,0 0 1,-3-3 198,2-1 812,0-4 0,-2-7 0,2-4 0</inkml:trace>
  <inkml:trace contextRef="#ctx0" brushRef="#br0" timeOffset="1545">662 46 7811,'4'-2'375,"0"0"1,1 0-90,1 2 1,1 0 100,-1 0 0,1-2-296,0 0 1,0-1-173,2 3 0,-2 0-276,2-3 1,0 3-120,0-2 1,-1 1 475,-1 1 0,8-12 0,3-2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1:12:19.46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151 92 7685,'-6'-4'38,"1"1"548,1 3-207,0 0 1,-3 0-95,1 0 0,-3 3 94,0 2 0,-3 0-56,2 2 0,-2 0 160,1 2 0,-1 0 17,1 2 0,1 2-244,1-2 0,3-1-268,2 1 0,1-3-95,3 3 0,3-2-307,4 2 1,2-3-59,4 1 1,3-2-659,2 0 1,1-1 487,0 1 0,-1-1 642,-1-2 0,15-13 0,6-5 0</inkml:trace>
  <inkml:trace contextRef="#ctx0" brushRef="#br0" timeOffset="410">263 242 7696,'0'5'590,"0"-1"-230,0-2-415,0 1 1,0-3 266,0 2 17,0-1 6,0 2-101,0-3 0,2-1-161,0-1 1,0 1-170,-2-4 1,2 1 69,1-3 0,1 3 64,-2 0 0,1-1-76,-1-1 1,-1-1 115,1 1 1,1 1-30,-1 1 24,0 0 69,1-3 5,-2 1 260,2 2-340,-3-2-29,0 5-203,0-2 180,0 3 1,-3 0 103,-1 0 1,-2 1 77,-1 1 1,1-1-49,-1 1 1,0 1 123,-2-1 0,2 1-175,-2-3 1,2 2-51,0 0 1,1 0-279,-1-2-255,1 0 585,2 0 0,16-6 0,6-1 0</inkml:trace>
  <inkml:trace contextRef="#ctx0" brushRef="#br0" timeOffset="810">400 177 7697,'-3'4'2021,"2"1"-1424,-4-3-562,4 0 1,-2-1-173,3 1 81,0-1 34,0 5 167,0-3-159,3 4 1,0-1 19,1 1 0,1-3-297,-2 1 0,-1-3 69,1 2 0,-2-2-285,3 0 344,-2 1 0,2-2 138,-2 1-42,-2 2-15,3-3 1,-3 1-4,0-4 0,0 0 53,0-2 0,0 2 14,0-3 1,0 1 28,0-3 0,0 1 13,0-1 0,0 1 49,0-1 0,0 1-151,0-1 1,0 3-6,0-1 1,3 1-29,-1-3 0,1 3-155,-1 0 1,1 2 29,1-3 0,2 4 236,-2-1 0,23 4 0,5 1 0</inkml:trace>
  <inkml:trace contextRef="#ctx0" brushRef="#br0" timeOffset="1093">584 164 7697,'-7'0'148,"0"0"0,1 0 700,-1 0-304,1 3 71,-1-2-56,4 4-185,0-1 0,3 3-73,3-1 0,1 1-36,5-1 1,-1 0-263,3-2 0,-3 2-15,3-1 1,0 0-61,2 2 1,0-3-14,1-2 1,-4 1-257,1-1 0,0 0 120,-1-2 1,2 0-596,-3 0 565,0 0 0,-4-1-72,0-1 0,0-2 65,-3-2 1,0-1-54,-2 1 0,-2-1-188,0 1 1,-2-1 170,1 1 0,-2-1 328,1 1 0,-5-7 0,-1-1 0</inkml:trace>
  <inkml:trace contextRef="#ctx0" brushRef="#br0" timeOffset="1526">760 170 7697,'0'7'408,"0"0"0,0-1-281,0 1 1,0-3-80,0 0 1,1 1 98,1 1 0,1 1 35,2-1 0,0 1-24,0-1 0,1 1-120,0 0 1,1-1-35,-1 1 0,1-1-36,-1-2 1,1 1-524,0-3 58,-4 0-102,0-2 16,-3 0 196,0-3 0,-3 0 75,-1-4 1,-2 1 157,-1-1 0,3 1 293,0-1 0,0-2-61,0 1 0,-1-3 0,2 2 1,-1-1 47,2 2 0,0 0 210,2 0 1,0-2-153,0 2 1,0-3-9,3 2 0,0-2-115,4 2 0,1 0-124,1 3 1,3 0 40,-1 2 1,-1 1 11,1 3 0,-3 0 2,1 0 0,-2 1 7,-1 1 0,-2 4-12,-2 2 1,-1 3 60,-1-2 0,-5 0 17,-2 0 1,-1-2-36,2 2 1,-3-2 10,0 0 0,-2-1-470,3-2 0,-1 1 189,2-3 1,1 1-532,-1-3 771,1 0 0,14-12 0,3-3 0</inkml:trace>
  <inkml:trace contextRef="#ctx0" brushRef="#br0" timeOffset="1951">1022 157 7692,'-4'0'149,"0"0"0,-1 0 585,-1 0 0,1 0-258,1 0 1,-1 0-47,-4 0 0,2 3-17,-2-1 0,2 1 184,0-1 0,1-1-70,-1 1 1,1 1-167,-1-1 1,4 1-1040,0-1 443,3 2 0,0 2-74,3 1 1,0-3 66,4 0 1,2 0-356,2 0 1,-1 1 230,1-2 0,-1 0-105,1-1 0,1-2 34,-3 3 0,-1-3 120,-1 0 0,0-2 362,-1 0 1,0-3 17,-2 1 1,1-3 55,-2-2 0,-1 2-130,-2-2 0,0 1 62,0 0 1,0 0-88,0 0 35,-3 0 0,2 2 277,-1-1 292,-2 3-227,4 2 0,-3 2-33,3 2 0,0 2 10,0 3 0,0-1-271,0 1 0,3-1-259,1 1 1,0 1-142,0-2 1,0 2-480,3-3 1,0 0 8,2-1 1,-4 1 10,2-2 812,-2-1 0,7-14 0,2-2 0</inkml:trace>
  <inkml:trace contextRef="#ctx0" brushRef="#br0" timeOffset="2218">1206 0 7690,'0'7'618,"-2"-1"150,-1 1 0,1 2-248,2 2 0,0 2 85,0 0 0,0 0-306,0 0 1,0 1-113,0 1 1,1-1-114,1 4 1,2-3 80,2 0 0,1-1-224,0-1 0,-1-2-390,1 0 0,-1-6-515,1 2 0,-3-3-656,0 1-607,-2-2 2237,4-3 0,-11-18 0,0-4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1:14:33.21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432 3498 7726,'-13'0'18,"0"2"316,-2 4-301,-2-3 66,-3 5 256,0-8-295,1 0 1,1-2 136,5-4 0,2 1 21,5-8 1,1 9 43,-8-3-132,9-4 0,-12 7 64,10-9-61,-9 8 5,4-3 1,-7 6 263,5-5-1119,-4 5 385,6-7 163,-9 9 204,0 0-4,1 0 1,6 0 80,0 0 38,8 0-111,-4 0-5,9 0-314,0 0 85,0 9 133,0-7 0,0 15 90,0-3 1,0-4 69,0 4 0,-6-1-50,-1 6 0,1 3 148,6 4 0,0-2-58,0 9 1,0 0-71,0 6 1,-7 0 126,1 1 1,-1-8-110,7 1 1,0 0 0,0 6 1,0-2-50,0-4 1,0 2-104,0-9 1,2 3 75,5-3 1,-5-11-147,5 5 0,-3-7 106,3 0 0,-5-2 30,4-5 1,-1-3-23,1 3 0,-4-4 1,7-2 0,-9 0 7,0 0 3,9 0 1,-7 0-21,7 0-15,-9 0-172,0 9 192,0-7 0,2 9-35,5-4 76,-5-5 0,9 7 180,-5-9-162,-4 0 166,16 0-198,-7 0 0,8 0 24,1 0-17,0 0 0,-1 6-8,1 1 1,2-1-9,4-6 1,-2 2 3,9 5 0,-7-5-11,7 5 0,2-5 2,11-2 1,-3 0 3,10 0 0,-8 0-37,8 0 0,-1 0 34,7 0 1,-9-2-4,-4-5 1,2 5-24,-2-5 0,0 3-5,-7-2 1,1 3-10,-1-3 0,-2 4-83,-4 2 0,4-3 111,-4-3 0,1 4-18,-1-5 1,2 5-9,-9 2 1,7 0 49,-7 0 1,1 0 3,-8 0 1,1 0-11,-1 0 0,-1 2 26,-5 5 23,4-5 170,-6 7-204,9-9 1,-7 0 10,0 0 0,-6 0-22,6 0 1,-7 0-13,8 0 3,-1-9 0,6 5-2,1-10 0,-7 10-6,0-2 1,-2 1-10,2-1 0,5 3-11,-5-3 0,-2 4 63,2 2-36,-9 0 0,7 0 71,-4 0-58,-5 0 6,6 0 20,-8 0-836,0 0 766,9 0 24,-7 0 0,7-2 295,-9-5-201,0 5 35,0-16 0,0 7-14,0-8 0,2 3-33,5-3 1,-5 4-19,5-12 0,-5-1-6,-2 2 1,0-9-23,0 2 1,0-4-7,0-2 1,0 2-36,0 4 1,0-4-122,0 4 1,0 2 45,0-1 0,0 8 131,0-3 0,-2 6 37,-5 1-40,5 0 0,-7 7 271,9 0-202,-9 9 38,7-5-210,-7 9 1,9 2 166,0 5-323,0-5 109,0 7-82,0-9 174,0 0 0,-8 0 16,6 0 100,-16 0 0,7 0-12,-8 0 0,5 0-71,1 0 1,0 0-92,-6 0 0,-3 0 61,-4 0 0,2 0-94,-9 0 1,0 0 165,-6 0 1,-1 0 86,1 0 1,-2 0-60,-5 0 1,2 0 159,-8 0 0,6 0 7,-6 0 1,6-3-77,-7-3 0,7 4 255,-6-5 0,6-2-79,-6 3 0,8-7-10,-2 6 0,-2-6-174,2 7 0,1-7-258,5 6 1,1-6 72,0 6 0,-1-1-170,1 1 0,9 5-48,3-5 0,5 5 110,3 2 1,6-2-1206,0-5 581,8 5 0,-3-9-1120,8 5 1879,0 4 0,17-25 0,5 6 0</inkml:trace>
  <inkml:trace contextRef="#ctx0" brushRef="#br0" timeOffset="1592">1061 3360 7707,'0'-11'-925,"0"2"1736,0 9-388,0-8-274,0 6 427,0-7 12,0 0-406,0 7 1,0-9 164,0 4 83,9 5-309,-7-15 1,9 6-12,-4-9 0,-3 1-11,9-1 1,-6-2 45,6-4 1,0-7-177,6-13 1,1-4 26,0-9 1,2-2-84,4-5 0,-4 5 73,4-4 0,2-3-80,-2 3 0,1-7 91,-8 6 1,3 1-13,4 6 1,-4 0-1,4 0 0,3 2 14,-3 5 1,2-3-31,-2 9 1,-1-2 86,7 2 1,-1 3 5,2-10 0,4 10-2,-5-3 1,6-4 107,1-3 1,2-4-54,5-2 0,-2 0-44,8 1 1,-6-1 223,6 0 1,7 0-131,7 0 1,2 6 58,-3 1 0,-4 2-156,5-3 1,-5-1-158,-2 8 1,-7-6 80,1 6 1,-10 0-124,3 7 0,4-5 46,3 5 1,-3-5-136,2 11 1,-6 5 40,7 2 0,-10-3 85,3 3 1,-4 6 5,-3 7 0,-6 0 59,-1-6 0,-8 8 197,3 4 1,-12-2-114,-2 3 1,-6-1 202,6 7 0,-7-2-151,7-5 0,-6 5 88,6-4 1,-7 4-133,8 2 0,-8-7-30,7 0 0,-6 1 14,6 6 1,-7-7-41,8 1 0,-8-1-256,7 7 134,-8-8-222,12 5 385,-15-5 182,7 8 240,-9 0-4631,0 0 3985,9 0 245,-7 0 0,9-3-271,-5-3 189,-4 4 0,9-7-195,-4 9 323,-5 0-411,7 0 296,0 0 0,-33 9 0,0 2 0</inkml:trace>
  <inkml:trace contextRef="#ctx0" brushRef="#br0" timeOffset="2326">3478 256 8112,'0'10'755,"0"-1"-337,0-9 469,0 0-736,9-9 1,2-1-27,8-10 1,-6 7-51,1 0 1,-1 0-109,6-7 0,8 2 41,-1 5 1,6-4-134,-5 4 0,5-5 83,-5-1 0,5 6 31,-5 0 1,-1 2 20,-7-3 0,8 4-7,-1 3 0,-7 5 3,-5-5 1,-8 5-75,7 2 8,-8 0-42,3 0-238,-8 0-312,0 0 293,0 9 79,0-7-34,0 7-116,-8-9-356,5 0 786,-5 0 0,-27 26 0,-9 7 0</inkml:trace>
  <inkml:trace contextRef="#ctx0" brushRef="#br0" timeOffset="5194">884 3065 6607,'-11'-2'434,"5"-4"0,2 3 54,-3-3-302,5 4 0,-7 0 96,9-5 0,-2 5 145,-5-5-1,5 5 61,-7 2 0,9 0 570,0 0-861,0 9 0,3 0-12,3 4 0,-1 4-103,8-4 0,-7 7-13,7 6 0,-6-4-135,6 4 1,-7-4 81,8-2 1,-8 6-119,7 0 1,-6 0 62,6-6 0,-7-1-41,8 1 0,-10-7-4,2 0 41,5 0-186,-8-2 7,5 7 90,-8-16 106,0 7 0,0-9 24,0 0 33,0-9 200,0 7-32,0-7-59,0 9-62,0 0-71,0-9-28,0 7 142,0-7-13,0 9-112,0-8 0,7 3-4,-1-8 0,3 7-82,-2-7 1,1 6 5,6-6 1,3 0-94,-4-7 0,5 1 57,1-1 1,7 0-167,1 1 0,-1-1 227,-7 0 0,1 3 3,0 4 0,-1-5 76,1 5 0,-7 4 425,0 3 186,-8-5-231,12 9 115,-15-7-339,7 9-274,-9 0 126,0 0-368,-9 0 94,7 0-39,-7 0 1,7 7-256,-4-1 321,3 1 1,-8-1-4,5 1 79,4-1 95,-16 3 0,14 0 6,-9 4 1,2-2 222,-2-5-213,-5-3 132,7 14 1,-8-13-38,-1 9 1,7-8-56,0 1 2,0 5 0,-5-6 51,5 8 0,-4-9 12,4 3 0,2 1-99,-2-1 0,6 0-30,-6-7-176,9 8 232,-14-6 0,14 14-8,-9-10 1,8 3-7,-1-2 0,-5-5 0,9 9 53,-5-5 1,3-4 9,-3 5 1,5-3 9,-4 3 59,3-5 0,3 9 7,0-5 0,-2-3-49,-4 3 103,3-4-188,-5 7 2,8-7 13,0 7-246,0-9 494,0 0-116,8 0-123,-5 0-244,5 0 109,-8 0 93,0 0 0,-2-6 9,-4-1 5,3-8 0,-7 4-35,3-9 1,3 7-86,-10 0 0,10 0 83,-2-7 0,-3-6-1,2 0 1,-1 0 173,1 6-44,5 0 0,-13 1 90,8-1 0,0 7-130,7 0 1,-2 6 256,-4-6-189,4 9 18,-7-5-378,9 9 728,0 0-337,9 0 0,-5 0-11,9 0 1,0 7-108,7-1 1,-1 1 39,1-7 1,0 6-125,-1 1 0,8-1-20,-1-6 1,0 7 112,-6-1 1,-1 1-175,1-7 1,0 7-165,-1-1 277,1 1 0,-1-1-118,1 1-191,-9-1 307,-2-6 1,-7 0-17,5 0 56,-5 0-98,6 0 214,-8 0-92,0 0 6,-8 0 83,6 0 235,-7 0-88,9 0-62,0 0-471,-9 0 275,7 0-153,-7 0 15,0 0-184,7 0 139,-7 0-264,1-8 230,6 5 126,-7-5 70,9 8-134,0 0 171,-9 0-75,7 0 181,-7 0-111,9 0 189,0 0 0,-2-7-372,-5 1 151,5-1 32,-6 7 7,8 0-26,-9 0 1,4 7-5,-8-1 0,7 1 27,-7-7 1,6 6 5,-6 1 1,6 6-9,-6-7 1,2 3 14,-2-2 1,-4-5-53,4 4 1,2-3 31,-2-3 1,6 0-132,-6 0 1,7 6 211,-8 1 52,10-1 1,-7-6-183,5 0 7,3 0-134,-5 0 180,8 0-268,0 0 183,8 0 0,-3 0-78,8 0 1,-7 0 5,8 0 0,-8 0-27,7 0 163,-8 9-46,12-7 124,-15 7-91,16-9 269,-16 0-200,7 0 58,-1 0-208,-5 0 117,5 0 0,-8-2-187,0-5 0,0 3 96,0-9 1,0 6 8,0-6 75,0 0 0,-2-5 220,-4 5-173,3-4 106,-5 6 1,5 0 81,-3 4-153,4-3-383,-7 7 365,9-5 107,0 8-197,0 8 0,0 3-11,0 9 1,0 0 25,0-1 0,7-6 41,-1 0 3,1 1 0,-7 5 1,0 1 65,8-9-45,-5 6-1,5-15-119,-8 7 35,0-9 1,0-2-28,0-5 1,0-3-137,0-10 1,0 0 38,0 1 1,0-1 56,0 0 1,0 7 121,0 0 15,0 0 133,-8-7 1,5 7-95,-3 0-37,4 9 112,2-5-4,0 9 0,0 2-185,0 5 0,0-3 80,0 9 0,2-8-354,4 1 148,-3 5 0,7-7-175,-3 10 177,-5-10-204,7 5 227,0-1-35,-7-5-325,7 5 0,-7-1 483,4-1 0,-3 10 0,5-5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1:17:32.1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249 104 7619,'0'-5'3394,"0"1"-3143,0 4-333,0 0 0,0 4 149,0 2 1,0 3-68,0 2 0,1 2-711,2 5 0,-2-1 423,2 0 1,-1 0 287,1 0 0,-2 23 0,3 6 0</inkml:trace>
  <inkml:trace contextRef="#ctx0" brushRef="#br0" timeOffset="225">120 104 11032,'0'5'-1081,"1"-2"631,2-6 0,3 1-6,5-4 1,-1 0 117,1-2 0,3-1 7,0 1 331,2-1 0,40-3 0,9-2 0</inkml:trace>
  <inkml:trace contextRef="#ctx0" brushRef="#br0" timeOffset="543">455 95 7620,'-8'4'2,"-1"1"116,1 4 1,2-1 23,0 1 0,1 2 180,-4 1 0,4 3 192,2-1 0,-1 2-175,2 2 0,-1-2-101,3-2 1,1 1-110,2-3 1,2-1-148,7-2 0,-2-1-277,5-3 1,-2-1 195,1-4 0,2 0-63,-1 0 0,-3-4-52,0-1 0,-3-3-180,0-1 0,-1 1 154,1-1 0,-4-2-37,-2-1 1,-2 0 128,-1 0 1,-1 3 139,-2-3 1,1 3 73,-4 0 0,-1 1-54,-4-1 1,1 1-198,-1 3 0,-1-2-9,0 4 1,1-1-101,2 2 1,-2 1 293,-1-2 0,-3 17 0,2 5 0</inkml:trace>
  <inkml:trace contextRef="#ctx0" brushRef="#br0" timeOffset="926">644 18 7623,'0'6'114,"0"0"0,0-1 254,0 4 1,0-1-182,0 1 0,3 1-145,0 1 0,4-1 330,-1 1 1,2 2-103,4 2 1,-2-2-236,4 1 0,-3-3-8,0 0 0,-1 0-130,-2 0 1,0-4-93,-2 2-487,1-7 268,-6 2 111,3-4 0,-5 0-60,-2 0 0,-1-3 58,-5 1 0,0-5 345,1 1 1,-1 2 168,1 1 0,-1 0 213,1 0 0,-2 0-227,-1 3 0,1 0 55,-1 0 0,1 0 20,1 0 1,1 3 94,-1 0 0,2 3-168,1 0 0,-1-1 21,4 1 0,0-1-694,3 4 221,0-1 0,1 1-192,2 0 0,5-2 145,3-1 0,4-1-528,-4-2 830,4-2 0,18-5 0,8-6 0</inkml:trace>
  <inkml:trace contextRef="#ctx0" brushRef="#br0" timeOffset="1277">825 113 7623,'-9'13'1049,"1"-2"1,2-1-766,0-1 0,3-1-122,-2 1 1,3-4 154,-1 1-177,2 0 0,2 0-203,2-1 1,1-2-49,5 3 1,0-4-172,-1 1 0,4-2-21,-1-1 1,2 0-283,-2 0 1,-1-4 142,5-2 0,-5-2-74,2 0 1,-3-2 196,0-1 0,-3 1 319,-1-1 0,-3 1 0,1 2-2,-2-5 0,-2 4-25,-2-3 0,0 6 404,-5 0 0,1 4 551,-4-1 1,-3 2-424,0 1 1,1 3 112,-2 0 1,4 4-655,-3-2 1,3-1-313,0-1 1,4 1-1147,1-1 1494,4 0 0,25-3 0,11 0 0</inkml:trace>
  <inkml:trace contextRef="#ctx0" brushRef="#br0" timeOffset="1592">1057 1 7623,'-13'12'0,"3"-3"355,-5 0 0,5-2 444,-1-4 0,4 0-663,1-3 1,3 0-228,-2 0 1,3 1 194,-1 2 1,2-1 254,1 3 1,1-2-188,2 3 0,1-4-289,5 1 0,1 1-202,1-2 1,2 2 70,5-1 1,-4-1-92,0 4 1,0-3 139,0 2 1,2-2 25,-2 3 0,-1-3-13,-2 2 188,-1 1 1,-5 3 174,-3-1 0,-2 1-96,-2 0 1,-4-1 16,-6 1 0,-1-1-312,-4 1 1,0-1-260,-1 1 0,0 0 473,-2-1 0,-13 8 0,-7 3 0</inkml:trace>
  <inkml:trace contextRef="#ctx0" brushRef="#br0" timeOffset="2028">0 697 9468,'0'5'660,"0"1"0,0-3-432,0 3 1,0-1-24,0 4 1,3 2-55,0 1 1,1 3-53,-1 0 1,-1 1-751,3 1 1,0 0-12,1 0 1,1-2-1316,-1-1 1977,2 0 0,12 3 0,3 1 0</inkml:trace>
  <inkml:trace contextRef="#ctx0" brushRef="#br0" timeOffset="2344">215 740 7632,'-5'8'256,"0"1"158,3-1 1,0 4-125,-4-1 1,4 4 50,-1-4 0,2 1-69,1 0 0,0-3-55,0 3 1,1-4-99,2-2 0,2 1-124,3-4 0,1 0-287,0-3 1,-1-1 77,1-2 0,2-2-122,1-4 0,-2 1 109,-4-1 1,1 1-114,-5-1 0,4-2 163,-3-1 1,0 1 56,-3 2 0,-1 2 2,-2 1 1,-1-2 87,-2 2 1,-1 3 101,1 0 1,-4 2-110,-2 1 0,1 0-206,2 0 1,3 1-210,1 2 452,-1-2 0,9 18 0,3 0 0</inkml:trace>
  <inkml:trace contextRef="#ctx0" brushRef="#br0" timeOffset="2627">447 654 7632,'-9'4'287,"1"3"125,-1-4 1,1 3-203,-1-3 1,3 2-31,0-2 0,1 3 33,-4-3 0,3 3-12,1-4 1,3 2-187,-1-1 70,2-2 0,5 3-289,2-4 1,1 1 13,2 2 0,2-2-184,1 1 0,2 2 162,-3-1 0,4 1-28,-4-1 0,1 2 154,-4 3 1,1-2 37,-1 0 0,-3-1 1,-2 4 1,1 0 127,-1-1 1,-1 1-102,-5-1 1,1 1-212,-4 0 1,-2-1-614,-4 1 844,1-1 0,-21 1 0,-5-1 0</inkml:trace>
  <inkml:trace contextRef="#ctx0" brushRef="#br0" timeOffset="3160">816 705 8042,'-3'6'2469,"0"0"-1986,1-4-685,2 5 214,0-6 0,0 4-82,0-2 0,1-2-37,1 2 1,0 0 26,4 0 1,0 3-98,2-3 1,-2 3 20,0-3 0,0 2-314,2-2 0,-2 1-330,0-1-11,-4-2 289,5 3 361,-6-4 1,2-1 109,-6-2 0,1-2-83,-4-4 1,1 4 318,-4-1 0,1 0-84,-1-2 1,0-1 100,1 0 0,0 1 2,2-1 1,-1 1 263,1-1 0,1 1-133,0 3 1,3-3 58,-1 2 1,2-1-228,1-2 1,0 3-177,0 1 0,0-1-795,0-3 1,7 4 803,1-1 0,41-4 0,7-3 0</inkml:trace>
  <inkml:trace contextRef="#ctx0" brushRef="#br0" timeOffset="3369">997 559 7632,'-9'8'540,"0"-2"0,4 0 304,-1-3-108,0 4-499,-2-2 0,2 2-35,0-1 0,4 2-73,-1-3 0,3 3-80,3 1 1,2-1-465,4 1 0,-1-2 267,1-1 0,0 1-547,3-4 1,-2 0 89,5 0 0,-4-2-723,3 2 1328,-3-2 0,5-12 0,-3-4 0</inkml:trace>
  <inkml:trace contextRef="#ctx0" brushRef="#br0" timeOffset="3586">1005 568 7694,'1'-5'320,"2"2"-314,-2 2 1,3 0-9,-4-2 346,4 2-194,-3-2 1,2 4-47,-3 1-172,0 3 1,-1 4-139,-1-1 0,-2 1 108,-2 0 1,-2-1-883,3 1 980,1-1 0,-11 5 0,0 0 0</inkml:trace>
  <inkml:trace contextRef="#ctx0" brushRef="#br0" timeOffset="4052">1125 525 10758,'-3'5'709,"1"-2"-470,-4-3 0,3 3-47,-3 0 1,4 1 30,-4-1-354,4 2 10,-6 3 0,7 1-318,-2-1 0,2-2-206,1 0 1,0-3 1,0 2 316,0-3 0,4 5-360,2-4 335,2 0 1,0-3 79,1 0 1,-1-4 59,1-2 1,-3-1 79,-1-2 1,-2 0 23,3 1 1,-4-1 92,1 1 15,-2-5 0,-1 4 130,0-3 312,0 3 506,0 4-677,-4-3 1,2 8 111,-4 0 1,4 1-164,0 5 1,1 0-89,1 2 0,2 1-286,1-1 1,4 1 134,-1 0 1,4 2-161,2 1 1,3 2-30,-1-3 0,2 5-6,2-2 1,-1 2 22,0 1 1,-4 0-68,-1-3 0,-3 1 227,0-3 0,-3 3 133,-1-1 0,-3-1-146,1-2 1,-6-1-8,-2-2 1,-6 0 540,0-2 1,-4 0-135,4-3 0,-4 0-20,0-3 1,2-1-337,-1-2 0,-8-21 0,-5-8 0</inkml:trace>
  <inkml:trace contextRef="#ctx0" brushRef="#br0" timeOffset="4252">1314 542 7623,'5'6'704,"-2"0"1,-2-4-477,-1 4-386,0 0 0,0 0 90,0-1 0,0-2-6,0 3 1,1-3-493,2 2 341,-2-3 1,4 2 224,-3-4 0,-1-11 0,3-4 0</inkml:trace>
  <inkml:trace contextRef="#ctx0" brushRef="#br0" timeOffset="4418">1280 456 7620,'-6'0'0,"1"0"169,3 0 311,-6 0-851,7 0 0,-3-1 100,4-2 0,1 2-505,2-1 776,-2 1 0,37-15 0,5-3 0</inkml:trace>
  <inkml:trace contextRef="#ctx0" brushRef="#br0" timeOffset="4703">1469 319 7620,'-4'8'279,"-2"1"0,-1-3 431,-2-1 0,1-2-359,-1 3 0,1-3 4,3 3 1,-2-4 103,4 4 1,-3-3-247,4 3 1,-1-3 33,3 2-287,0 1 0,1 2-285,2-3 0,1 2 247,5-4 1,2 3-155,1-3 1,0 3-606,0 0 0,-2-1 352,4 0 0,-2 1-113,2 3 1,-3-1 268,0 1 0,-1 0 131,-2-1 0,0 4 293,-2-1 1,-3 1 354,-3 0 0,0-3-271,0 3 1,-3-1 235,-3-2 0,-2 0-510,0-6 1,2 0 240,0-3-146,1 0 0,-8-23 0,0-5 0</inkml:trace>
  <inkml:trace contextRef="#ctx0" brushRef="#br0" timeOffset="4886">1589 353 7144,'0'9'-1058,"0"0"1399,0 3 0,1-3 617,2 3 1,-1 0-483,4 0 0,-3 0-215,2-1 1,0 0-214,1 3 1,1-3-33,-1 0 1,1-1-234,-1-2 0,1-3-242,-1-2 1,-1 1 458,0-1 0,-7-8 0,2-5 0</inkml:trace>
  <inkml:trace contextRef="#ctx0" brushRef="#br0" timeOffset="5061">1538 387 8413,'-5'5'2509,"1"-1"-2473,4-4 1,1 0-105,2 0 0,2-3-53,3 0 1,1-1-321,-1 2 0,2-2-1614,1-2 2055,-1-2 0,25 0 0,3-5 0</inkml:trace>
  <inkml:trace contextRef="#ctx0" brushRef="#br0" timeOffset="5329">1727 362 7607,'8'8'472,"-3"-2"141,-2 0 0,1-3 354,-1 2-607,-1-3 0,-1 5 89,2-4-274,-2 0 0,3-2-17,-4 1 39,0-1-207,4 3 0,-3-3-31,2 2 0,-1-2-548,0 2 68,-1-2 228,3-1 231,-4 0 36,0 0 158,0-4-100,-4-1 1,2-3 146,-3-1 1,3 0-216,-1 1 0,2-1-196,1 1 0,-3 2-210,0 0 1,0 1 197,3-4 0,0 3-1381,0 0 820,0 1 805,0-4 0,23 1 0,6-1 0</inkml:trace>
  <inkml:trace contextRef="#ctx0" brushRef="#br0" timeOffset="5586">1873 293 6611,'13'0'-11,"-2"0"1,-1 0 343,-1 0 0,-4 0-247,1 0-1047,-4 0 761,2-4 1,-5 3 199,-2-2 0,-2 0 479,-3 0 1,-1 0 161,0 3 0,1 3 293,-1 0 0,1 2-460,-1-2 1,3 4-31,1-1 0,0 1 95,-1 2-235,2-1 0,1 1-335,1 0 1,0-2-273,5-1 1,-1 2-325,7-3 1,-2 0 339,4 1 0,0-4-253,0 0 1,0 0 147,3 1 1,-4-2 85,2 2 1,-3-2 160,0-1 0,-3-3 100,-1 0 1,-3-3-170,1 0 0,-2-2-111,-1 0 1,0-1 324,0 1 0,-15-16 0,-4-4 0</inkml:trace>
  <inkml:trace contextRef="#ctx0" brushRef="#br0" timeOffset="5694">1924 276 7603,'0'8'0,"0"1"754,0 0 188,0-1 0,0 1-1182,0-1 0,0-2-122,0 0 1,0-3-880,0 2 1058,4-3 183,1 6 0,22-26 0,6-2 0</inkml:trace>
  <inkml:trace contextRef="#ctx0" brushRef="#br0" timeOffset="6111">2053 78 7596,'6'3'661,"0"0"0,-4 4-418,4-2 1,-3 3-99,3 1 0,-3-1 73,2 1 1,0 0 10,1 3 1,1-2-3,-1 5 0,2-2-109,0 1 1,1 2-91,0-5 0,-1 1-17,1 0 1,-1-3-172,1 3 0,-1-5-189,-3-2-296,3-3 321,-7 2 75,3-4 0,-5-4-63,-2-2 1,1-1 128,-4-2 1,0 1 50,-2-1 1,-1 0 177,1 1 0,-1 0 281,1 2 1,-4 0 102,1 3 1,-1-3 505,4 3 0,-1 0-481,0 3 0,4 0 629,-1 0-834,0 0-206,-2 0-128,3 0 1,1 4 64,4 2 0,0-1-65,0 1 0,4-1-233,2 4 1,-2-1-472,2 1 0,0 0 64,2-1 1,4-2 723,-1 0 0,20-8 0,1 1 0</inkml:trace>
  <inkml:trace contextRef="#ctx0" brushRef="#br0" timeOffset="6463">2319 156 7594,'-3'-5'2032,"2"1"-1406,-7 0 1,3 3 226,-3-2 1,2 2-146,0 1 0,0 1 342,-2 2 0,-1 2-212,1 4 1,0-1-454,2 1 0,-1-1-200,1 1 1,2-1-283,1 1 1,-1 0-353,2-1 1,-1 1 76,3-1 0,3-2-507,-1 0 1,8-3 134,-1 2 0,4-3-463,-2 1 1,5-2 393,-2-1 0,-1-1 361,2-2 0,-5 0 93,2-3 0,-3-2 196,0 2 0,-2-1 124,-1-2 1,-2 0-357,-4-3 208,0 3 1,-4-4 1397,-2 5 0,-2 2 196,-4 0 0,2 4-1308,-5-1 0,4 3-126,-3 0 1,3 0-333,0 0-679,1 0-1414,5 0 2452,2 0 0,41 7 0,9 3 0</inkml:trace>
  <inkml:trace contextRef="#ctx0" brushRef="#br0" timeOffset="6704">2414 104 8550,'-8'-1'836,"2"-2"1,-1 2-341,1-2 1,1 2-184,0 1 0,2 0-272,-3 0 1,3 0 165,-3 0-223,4 0 60,-1 4 0,4-2-139,1 4 1,3-3 20,4 2 1,-1-2-65,1 3 1,0-1 342,-1 1 0,1 1 179,-1-1 1,1-1 230,0 0 1,-4 1-232,1 3 0,-3-2 16,3-1 1,-4 2-5,0-3-453,-1 3 0,-2 1-474,-1-1 1,-3-2-1987,-4 0 2517,-3-4 0,-21 5 0,-8-2 0</inkml:trace>
  <inkml:trace contextRef="#ctx0" brushRef="#br0" timeOffset="7344">258 1229 7608,'0'9'129,"1"0"1,1 2 686,1 0 1,0 1-530,-3-4 0,0 1-249,3-1 1,-1 4 91,4-1 0,-3 1-98,3-4 1,-2 1-339,2 0 1,2-1 214,-3 1 1,0-2-431,1-1 1,-3-1 8,2-2 216,-3-2 0,2 2 283,-4-6 0,0 1 231,0-4 1,0-2-147,0-4 1,-1-2-58,-2 2 0,2-2 37,-1 3 1,1-4 78,1 4 1,0-1 177,0 4 1,0-1 235,0 1 116,0-1-220,0 0-125,3 5 0,3 1-160,6 6 1,-3 1-116,3 5 1,-2 3-62,2 3 1,-3-2-314,3 1 0,0-2-446,-1 2 1,1-3 778,-4 0 0,9-9 0,1-3 0</inkml:trace>
  <inkml:trace contextRef="#ctx0" brushRef="#br0" timeOffset="7711">559 1212 7608,'-9'0'114,"0"0"1,4 0 598,-1 0-533,4 4 1,-5-2-98,4 3 192,1 1 0,2 3 143,0-1 1,1 1-4,1 0 1,0-1-171,4 1 0,0-4-481,2 1 1,1-4 28,0 1 66,-1-2 0,1-1 0,-1 0 0,0-4-320,-2-2 0,0-1 139,-3-2 1,1-2-216,-1-1 0,-2 0 364,2 0 1,-2 0-34,-1-2 1,0 1 583,0 5 1,-1-1-112,-2 0 1,2 4 29,-2-1 1,-2 4 238,0-1-135,1 2 0,-3 2 104,4 2-327,0 2 0,3 3-232,0 1 0,0 0 63,0-1 0,0-2-391,0 0 1,4-2 42,2 2 0,-1 1-108,0-4 0,1 0 447,3-3 0,18-4 0,6-1 0</inkml:trace>
  <inkml:trace contextRef="#ctx0" brushRef="#br0" timeOffset="7979">773 1075 7608,'-8'8'1408,"-1"1"-469,0-1-469,1 1 0,-1 0-216,1-1 0,2-3 11,0-2 171,4 2-242,-1-1 0,7 1-149,5-2 0,0 1-155,2-1 0,2-1-482,2-2 1,0 3 326,-1 0 0,1 0-321,-3-3 0,2 3 128,-2 0 500,-1 3-194,-2-1 1,-4 4 148,-3-1 1,-4 0-31,-4-2 0,-3 1 186,-2-1 0,-2 1-310,-1-1 0,-2 0-912,1-3 1069,3 0 0,-8-7 0,2-1 0</inkml:trace>
  <inkml:trace contextRef="#ctx0" brushRef="#br0" timeOffset="8162">928 1032 7608,'3'11'584,"0"1"1,-1-1 796,-2-2 1,3-1-1351,0 1 0,3-1-5,-3 1 1,3-2-95,0 1 0,2-4-305,0 5 0,4-6-392,-1 3 0,1-4 765,-4 1 0,1-6 0,0-2 0</inkml:trace>
  <inkml:trace contextRef="#ctx0" brushRef="#br0" timeOffset="8328">911 1126 7608,'-6'0'482,"0"0"0,3 3 257,-2 0-208,3 0-311,-2-3 0,5-1 12,2-2 0,2-2-316,7-3 0,-2-1-372,5 0 1,-1 1 437,3-1 18,4 1 0,24-12 0,9-3 0</inkml:trace>
  <inkml:trace contextRef="#ctx0" brushRef="#br0" timeOffset="8713">1220 1006 9492,'-8'1'393,"3"2"-96,-3-2-70,3 2 0,-3-3 44,-1 0-136,4 4 1,-1-2-22,3 4 0,-1-4-242,1 1 14,2 1 205,-3 1 0,4 1-899,0 0 546,4-4 0,0 2-227,2-1 115,1-2 264,-2 3 0,1-4 120,-1 0 177,-3 0 0,2-1 581,-4-2-407,0 2-312,0-6-11,-4 2 1,3-1-68,-2 0 68,-1 4-255,3-1 535,-3 3 283,4 0-90,0 3 1,4 2-201,1 4 0,0-1-202,1 1 1,0 0-111,2-1 1,1 0-213,-1-2 1,1 0-80,0-3 0,-1 0-345,1-3 0,-1 0-613,1 0 1249,0 0 0,-1-19 0,1-5 0</inkml:trace>
  <inkml:trace contextRef="#ctx0" brushRef="#br0" timeOffset="9196">1735 903 7364,'0'-9'0,"0"1"-641,0-1 1,0 3 969,0 1 1,-1 0 601,-2-1 1,0 1-373,-3 2 1,-2 2-201,3-1 0,0 1 221,-1 1 0,1 3-221,0 3 1,-3-1-159,2 1 1,2-1-65,1 4 1,0 2-88,0 1 1,0 0-100,3 0 0,1-3-327,2 3 1,-1-3-73,3 0 0,1 0-547,3-1 0,-1-3-133,1-2 0,-1-2 1128,1-1 0,11-19 0,3-5 0</inkml:trace>
  <inkml:trace contextRef="#ctx0" brushRef="#br0" timeOffset="9396">1718 860 7598,'-9'-4'644,"1"3"1,2-6-479,0 5 265,5-1 1,-3 3 393,4 0-20,0 0-782,0 3-214,0-2 1,0 7-98,0-2 1,0-1-303,0 0 1,0-2 307,0 3 282,0-4 0,-12 2 0,-2-4 0</inkml:trace>
  <inkml:trace contextRef="#ctx0" brushRef="#br0" timeOffset="9554">1752 714 7598,'9'0'935,"0"4"198,-1 1 1,-2 3-766,0 1 0,-1 0-340,4 3 1,0-2 120,-1 4 1,1 1-51,-1 2 1,4 0-296,-1 0 0,1-3-491,-4-3 0,1 1-317,-1 0 1,1-2 1003,0-4 0,-8 2 0,-2-3 0</inkml:trace>
  <inkml:trace contextRef="#ctx0" brushRef="#br0" timeOffset="10304">619 1624 7600,'-4'9'0,"3"-1"637,-2 1 0,2-3 193,1 0-602,0-1 0,0 4-82,0-1 0,0-2-116,0 0 0,1-3 178,2 2 0,1-2 0,1 3 1,3-4-133,-2 1 0,-1 1-153,0-1 0,-3 0-270,1 0 180,2-2-118,-4 3 183,6-4 1,-6-1-2,2-2 0,-2-4 9,-1-5 1,-1-3-124,-2 0 1,2-1 70,-1-1 1,1 0-72,1 0 0,0 2 188,0 1 1,-3 1-1,0-2 1,0 3-2,3 3 0,0 1-123,0-1 365,0 4-179,0 2 1,0 4 65,0 1 1,1 3 7,2 4 1,-1 2 179,3 1 1,-2-1-33,3-2 0,-1-4-113,1 1 0,1-4-150,-1 1 0,2-2 48,0-1 1,1 0 27,-1 0-67,1-4 0,-1-1-151,1-3 0,-1-1 58,-3 1 1,2 2 40,-4 0 1,1 1 678,-1 0-345,-2 1 0,3 4 109,-1 0 0,-1 1-174,4 2 1,-3-1-93,2 3 1,-2 1 25,3 3 1,0-1-217,2 1 0,4-4-226,-1 1 1,2-4-602,-2 1 1,0-2-1458,3-1 2348,-4 0 0,18-19 0,0-5 0</inkml:trace>
  <inkml:trace contextRef="#ctx0" brushRef="#br0" timeOffset="10605">962 1427 7600,'-4'8'535,"-1"1"1,0 0-91,-1-1 0,1 1 174,0-1 0,-2 4-95,4-1 1,0 1 121,3-4 0,0 4-192,0-1 1,4 1-207,2-4 1,0 1-213,2-1 0,-1-2-76,4 0 1,2-4-206,-2 1 0,3-2 193,-2-1 1,2 0-150,-2 0 1,-1-3-115,-2 0 0,-2-4-223,-1 1 1,-2-1 283,-4-2 0,0-2 103,0-1 1,-1 1 164,-2 2 1,-2 0-177,-3-3 1,-4 3-77,1-3 1,-2 3-39,2 0 1,1 1-257,-1 3 1,1-2 166,2 4 1,-1-3-6,1 4 0,-1-1-530,0 3 900,5 0 0,11 11 0,8 4 0</inkml:trace>
  <inkml:trace contextRef="#ctx0" brushRef="#br0" timeOffset="11029">1048 1444 7600,'9'4'-568,"-1"1"0,1 3 793,-1 1 0,-2-1 860,0 1 1,-4-1-188,1 1-537,1 0 1,-3-1 172,2 1 56,-2-4-238,-1 2 0,0-6-628,0 3 1,0-5 199,0-2 1,0-2 21,0-3 0,0-2 38,0-1 1,-3 1-115,1-1 1,-1 0 0,3 0 1,-3 1-45,0-1 1,0 1-81,3 2 120,0-1 134,0 1-10,0-1 270,0 4-56,0 1 69,0 12 0,1-2-199,2 5 1,-1-4-171,4-1 0,-4-2 5,4 2-139,0 2 0,2-7 41,1 2 1,-3-2 41,-1-1 0,0-4-107,1-2 0,2-2 161,-3 0 0,2-1 72,-1 1 0,0-1 2,-3 0 1,3 1 322,-3-1-93,4 1-17,-3-1 1,2 4 189,0 2-143,-4 2-141,5 5 0,-3 1-185,2 4 0,1-1-227,-1 1 0,1-1-153,-1 1 0,1-3-1022,-1-1 1486,2 1 0,19-5 0,6-2 0</inkml:trace>
  <inkml:trace contextRef="#ctx0" brushRef="#br0" timeOffset="11238">1417 1298 7600,'-8'0'2725,"-1"3"-1999,1 0 1,2 2-513,0-2 1,1 3 41,-4-3 1,3 3 128,0 0 1,5 2-85,-2 0 1,2 1 84,1 0 0,0-1-380,0 1 0,5 2-369,3 1 1,1-1-450,2-2 1,3-4 217,0 1 1,-1-4-31,1 1 0,-3-2-9,0-1 1,-1 0-413,-1 0 1,-2-4 1044,-1-2 0,-14-24 0,-6-7 0</inkml:trace>
  <inkml:trace contextRef="#ctx0" brushRef="#br0" timeOffset="11422">1409 1298 7600,'5'1'677,"-3"2"1009,3-2-740,-4 2-716,3-3 1,-4 1-300,0 2 198,0-2-181,0 3-137,0 0 1,-1 0-381,-2 1 1,1 0 18,-3-2 0,0-1-280,-1 4 0,-2-4 830,3 0 0,-14 3 0,-4 0 0</inkml:trace>
  <inkml:trace contextRef="#ctx0" brushRef="#br0" timeOffset="11756">1512 1246 7600,'6'0'0,"-1"0"0,-3 1 299,1 2 1,1-1 467,-1 4 0,0-3-743,-3 2 1,0-2 19,0 3 0,0 0 159,0 2 0,0-2-35,0 0 0,0-1 24,0 4-111,0 0 0,1-2-286,2-1 7,-3 2 113,8-7 0,-4 1-7,2-4 1,0 0-233,-3-4 1,1-1-183,-1-4 0,-2 1 214,2-1 0,-1 1 145,0 2 0,-1-1 222,2 1 0,-1 2 366,1 0 1,-2 3-48,2-2-66,-2 3 0,2-3 151,0 2-130,3 2 0,-4-2-262,4 6 1,-3-1-229,2 4-316,1-1 1,3 4 18,-1 0 0,0-4-1173,-2 1 1611,1 0 0,2 2 0,4 1 0</inkml:trace>
  <inkml:trace contextRef="#ctx0" brushRef="#br0" timeOffset="11964">1761 1049 7600,'6'1'1205,"-1"2"1,-3-1-600,1 3 1,1 1-418,-1 3 1,1-1 66,-1 1 1,-1 0 68,3 3 1,0-2-311,1 5 0,1-4-192,-1 3 0,2-2-181,0 2 0,4-4 294,-1-2 0,1 0-1073,-4-5 0,1 2-798,-1-2 707,-3 0 1228,-1-3 0,-15-11 0,-4-4 0</inkml:trace>
  <inkml:trace contextRef="#ctx0" brushRef="#br0" timeOffset="12121">1761 1152 7600,'-5'4'1155,"1"-2"1653,4 3-2985,0-3 0,0 2 1,0-5 219,0-2 0,4 1-358,2-3 1,2-1-978,0-3 1292,5 1 0,31-16 0,11-4 0</inkml:trace>
  <inkml:trace contextRef="#ctx0" brushRef="#br0" timeOffset="12414">2062 997 10281,'-6'1'388,"0"2"1,3-1-113,-2 4 0,-1-3 7,-3 2 1,2 1 156,1 3 1,-2 3-73,3 2 1,1 0 92,1 0 0,2-1-210,1 2 1,1 0-168,2-4 0,2 1-181,3-4 0,1 0 125,-1-2 1,4-2-410,-1-4 0,1-1 125,-4-2 1,1-2-46,-1-4 0,-2 0-2,0-3 1,-4 3-209,1-3 0,-2 3 259,-1 0 1,-4 1 71,-2-1 1,-2 2-214,0 1 0,-2 2-220,-1 4 1,1-3-468,-1 0 1,-2 0 1079,2 3 0,-23 23 0,-4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1:17:30.8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44 481 7605,'-5'-1'16,"2"-1"176,-2 1-28,5-7 1,-7 3 7,4-3 0,-1 2 134,1 0-35,2 0 0,-3-2 122,1-1 1,2 1-254,-2-1 1,2-2 70,1-1 1,0-2-217,0 2 1,1-3 1,2 1 0,2-2-69,7-2 0,-2-3 98,5-1 1,2 0-55,3-1 0,1 3-63,-1-3 0,-1 4-83,4-1 0,-3 5 51,3 4 0,-4 2-45,1 3 0,0 3-233,-3 3 0,2 0 118,-4 0 1,-2 3 102,1 3 0,-3 1 27,0-1 0,-1 0-13,-2-3 0,-2 3-367,0-3-1,-4 3 534,2-5 0,-20 3 0,-3-4 0</inkml:trace>
  <inkml:trace contextRef="#ctx0" brushRef="#br0" timeOffset="649">233 0 7626,'5'0'0,"-1"0"-128,-1 0 415,-2 0 124,7 0 0,-6 0-300,3 0 0,-2 0-205,3 0 1,0 0 101,2 0 0,1 0 27,0 0 0,-1 1-7,1 2 0,2-2-9,1 2 0,2-1-117,-3 1 0,2-2 31,-2 2 1,-1-2 33,1-1 0,-2 1 136,-3 1-7,1-1-102,-2 3 4,0-4-25,-1 4 1,-4-2 37,0 4 1,-4-4-11,-2 0 1,1 2-52,0-1 14,-1 4 0,-3-2 81,1 3 0,0-2 92,2 0 0,-1-1-65,1 4 1,1-3 127,-1-1 0,2 1-115,-2 3 0,-1-4 55,4 1-126,-3 0 0,5 2 78,-2 1 1,-1-3-282,1-1-67,0-3 74,3 6 1,1-7 63,2 2 76,-2-2 1,4-1 116,-2 0 289,-2 0-157,3 0 1,-2-1-73,1-2 1,0 1-75,-3-4 1,0 3 16,0-2-105,0-1 0,-3-3 58,0 1 0,1-1-99,2 1 1,-3-1 132,0 0 1,-1 1-21,1-1 0,2 1 68,-2-1 1,1 1-105,0-1 0,1 3-20,-2 0 0,-1 4-37,1-4 1,-1 4-355,1-1-160,2-2-653,-2 4 1215,3-2 0,0 10 0,0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" Type="http://schemas.openxmlformats.org/officeDocument/2006/relationships/image" Target="../media/image12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customXml" Target="../ink/ink7.xml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customXml" Target="../ink/ink4.xml"/><Relationship Id="rId9" Type="http://schemas.openxmlformats.org/officeDocument/2006/relationships/image" Target="../media/image16.png"/><Relationship Id="rId1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714FA-32EE-23C8-9456-164ECFC1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pestañas</a:t>
            </a:r>
          </a:p>
        </p:txBody>
      </p:sp>
    </p:spTree>
    <p:extLst>
      <p:ext uri="{BB962C8B-B14F-4D97-AF65-F5344CB8AC3E}">
        <p14:creationId xmlns:p14="http://schemas.microsoft.com/office/powerpoint/2010/main" val="46029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88D3A7B-D665-FBDD-6ACF-3E7DC5FC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54" y="1082885"/>
            <a:ext cx="1709828" cy="2621892"/>
          </a:xfrm>
          <a:prstGeom prst="rect">
            <a:avLst/>
          </a:prstGeom>
        </p:spPr>
      </p:pic>
      <p:sp>
        <p:nvSpPr>
          <p:cNvPr id="3" name="Diagrama de flujo: decisión 2">
            <a:extLst>
              <a:ext uri="{FF2B5EF4-FFF2-40B4-BE49-F238E27FC236}">
                <a16:creationId xmlns:a16="http://schemas.microsoft.com/office/drawing/2014/main" id="{47572FEC-429A-4A99-83FE-E89854EC34F6}"/>
              </a:ext>
            </a:extLst>
          </p:cNvPr>
          <p:cNvSpPr/>
          <p:nvPr/>
        </p:nvSpPr>
        <p:spPr>
          <a:xfrm>
            <a:off x="5404488" y="4002696"/>
            <a:ext cx="1288211" cy="10152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/>
              <a:t>¿Ya existe una cuenta?</a:t>
            </a: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BB0DC3C-7F2C-AE7B-9EC5-F5A29783B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17" y="5294821"/>
            <a:ext cx="1687902" cy="2393112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E014538-7DE7-3B49-A6EB-53F403C39315}"/>
              </a:ext>
            </a:extLst>
          </p:cNvPr>
          <p:cNvCxnSpPr/>
          <p:nvPr/>
        </p:nvCxnSpPr>
        <p:spPr>
          <a:xfrm>
            <a:off x="6041365" y="3647535"/>
            <a:ext cx="8629" cy="353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69810CD-730D-8026-8E4B-9BE1CD18FE95}"/>
              </a:ext>
            </a:extLst>
          </p:cNvPr>
          <p:cNvCxnSpPr>
            <a:cxnSpLocks/>
          </p:cNvCxnSpPr>
          <p:nvPr/>
        </p:nvCxnSpPr>
        <p:spPr>
          <a:xfrm>
            <a:off x="6055742" y="4941497"/>
            <a:ext cx="8629" cy="353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275F15B-7CDF-1CDE-9493-4C4F27CCBEFC}"/>
              </a:ext>
            </a:extLst>
          </p:cNvPr>
          <p:cNvSpPr txBox="1"/>
          <p:nvPr/>
        </p:nvSpPr>
        <p:spPr>
          <a:xfrm>
            <a:off x="5713746" y="4917042"/>
            <a:ext cx="414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si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1837DC-92DF-9E64-605B-658AA10BF45F}"/>
              </a:ext>
            </a:extLst>
          </p:cNvPr>
          <p:cNvSpPr txBox="1"/>
          <p:nvPr/>
        </p:nvSpPr>
        <p:spPr>
          <a:xfrm>
            <a:off x="6145066" y="3809985"/>
            <a:ext cx="600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no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AD76C4-4717-53B3-8577-6E594E278F20}"/>
              </a:ext>
            </a:extLst>
          </p:cNvPr>
          <p:cNvSpPr/>
          <p:nvPr/>
        </p:nvSpPr>
        <p:spPr>
          <a:xfrm>
            <a:off x="8341977" y="3189699"/>
            <a:ext cx="1725397" cy="2644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Pantalla de registro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E733EAA-880E-532C-9097-E32D957BD027}"/>
              </a:ext>
            </a:extLst>
          </p:cNvPr>
          <p:cNvCxnSpPr>
            <a:cxnSpLocks/>
          </p:cNvCxnSpPr>
          <p:nvPr/>
        </p:nvCxnSpPr>
        <p:spPr>
          <a:xfrm>
            <a:off x="6645214" y="4510175"/>
            <a:ext cx="1690780" cy="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7A24DB13-6F1E-5A96-1DCC-B817396E4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01864" cy="46292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/>
              <a:t>Inicio de sesión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6A0B0FA-2140-03B0-D2EC-42765946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391" y="0"/>
            <a:ext cx="7722673" cy="11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9C53466C-2334-CED4-BD16-7FD97BF8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26" y="2642778"/>
            <a:ext cx="2723982" cy="38500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72A1A9C-CD0E-80C5-1794-277CFD17A8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01864" cy="46292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/>
              <a:t>Personalizar usuario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C768529-0CB4-AEA5-412B-313493C8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01" y="1054232"/>
            <a:ext cx="4181878" cy="4972042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51CF696-4CBC-DC09-D76C-21C3FCE9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080" y="596586"/>
            <a:ext cx="2212828" cy="17644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3347E4-94F1-1906-43AD-31D288AA5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277" y="-380855"/>
            <a:ext cx="7237046" cy="8813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7763B02-5EF7-0FBE-5546-95B2BADF5183}"/>
                  </a:ext>
                </a:extLst>
              </p14:cNvPr>
              <p14:cNvContentPartPr/>
              <p14:nvPr/>
            </p14:nvContentPartPr>
            <p14:xfrm>
              <a:off x="6173115" y="119880"/>
              <a:ext cx="4038120" cy="853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7763B02-5EF7-0FBE-5546-95B2BADF51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2315" y="109080"/>
                <a:ext cx="405936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922FFB3A-96E1-21C7-5036-F338E4364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98" y="1788393"/>
            <a:ext cx="3104053" cy="4387293"/>
          </a:xfrm>
          <a:prstGeom prst="rect">
            <a:avLst/>
          </a:prstGeom>
        </p:spPr>
      </p:pic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4B2F5C4-6532-9A09-028D-E3AB94816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271" y="1788393"/>
            <a:ext cx="3327580" cy="147889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5176E87-D5AC-1A95-F24A-AEA775A14D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01864" cy="46292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/>
              <a:t>Mandar solicitud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88F4707-7B7D-511C-76E5-4CE042FE6EF2}"/>
                  </a:ext>
                </a:extLst>
              </p14:cNvPr>
              <p14:cNvContentPartPr/>
              <p14:nvPr/>
            </p14:nvContentPartPr>
            <p14:xfrm>
              <a:off x="2084713" y="290560"/>
              <a:ext cx="971280" cy="622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88F4707-7B7D-511C-76E5-4CE042FE6E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3913" y="279766"/>
                <a:ext cx="992520" cy="644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CD374001-1333-965E-2D50-038417B3DE6A}"/>
                  </a:ext>
                </a:extLst>
              </p14:cNvPr>
              <p14:cNvContentPartPr/>
              <p14:nvPr/>
            </p14:nvContentPartPr>
            <p14:xfrm>
              <a:off x="3532633" y="259960"/>
              <a:ext cx="1415520" cy="67788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CD374001-1333-965E-2D50-038417B3DE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833" y="249166"/>
                <a:ext cx="1436760" cy="6991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8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BC9DF9-8318-8B8E-8BF7-BBF95979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485" y="1422550"/>
            <a:ext cx="2944124" cy="448735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6AAE491-35FE-2243-233D-0BEB00392C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601864" cy="46292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/>
              <a:t>Mandar mensaje</a:t>
            </a:r>
          </a:p>
        </p:txBody>
      </p:sp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D1B96ED-14A9-D9E3-D112-A9249429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585" y="963463"/>
            <a:ext cx="7620000" cy="5391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C924E2E-31D2-3011-6663-55AEA222C337}"/>
                  </a:ext>
                </a:extLst>
              </p14:cNvPr>
              <p14:cNvContentPartPr/>
              <p14:nvPr/>
            </p14:nvContentPartPr>
            <p14:xfrm>
              <a:off x="8038599" y="2428791"/>
              <a:ext cx="738360" cy="2077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C924E2E-31D2-3011-6663-55AEA222C3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7799" y="2417991"/>
                <a:ext cx="759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78B1FBC9-B575-2420-338F-ACF6BD1D9DA1}"/>
                  </a:ext>
                </a:extLst>
              </p14:cNvPr>
              <p14:cNvContentPartPr/>
              <p14:nvPr/>
            </p14:nvContentPartPr>
            <p14:xfrm>
              <a:off x="8852199" y="2478111"/>
              <a:ext cx="290160" cy="9684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78B1FBC9-B575-2420-338F-ACF6BD1D9D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41412" y="2467271"/>
                <a:ext cx="311374" cy="118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67E2593F-6FD3-2510-8D7C-176EED9C2E78}"/>
                  </a:ext>
                </a:extLst>
              </p14:cNvPr>
              <p14:cNvContentPartPr/>
              <p14:nvPr/>
            </p14:nvContentPartPr>
            <p14:xfrm>
              <a:off x="9252879" y="2454711"/>
              <a:ext cx="456480" cy="10404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67E2593F-6FD3-2510-8D7C-176EED9C2E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2079" y="2443911"/>
                <a:ext cx="477720" cy="1252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Imagen 24">
            <a:extLst>
              <a:ext uri="{FF2B5EF4-FFF2-40B4-BE49-F238E27FC236}">
                <a16:creationId xmlns:a16="http://schemas.microsoft.com/office/drawing/2014/main" id="{11C6649F-3306-46F8-E22F-BC3A6E0DDF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9921" y="-1761538"/>
            <a:ext cx="7897356" cy="2358124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11F31E21-8A87-A6BF-5CFC-C95A4AB48F9D}"/>
                  </a:ext>
                </a:extLst>
              </p14:cNvPr>
              <p14:cNvContentPartPr/>
              <p14:nvPr/>
            </p14:nvContentPartPr>
            <p14:xfrm>
              <a:off x="2676779" y="71298"/>
              <a:ext cx="1429200" cy="153504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11F31E21-8A87-A6BF-5CFC-C95A4AB48F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65979" y="60501"/>
                <a:ext cx="1450440" cy="1556275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Imagen 32">
            <a:extLst>
              <a:ext uri="{FF2B5EF4-FFF2-40B4-BE49-F238E27FC236}">
                <a16:creationId xmlns:a16="http://schemas.microsoft.com/office/drawing/2014/main" id="{88F09595-5533-4239-4267-C3B73FDAD7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61780" y="1550451"/>
            <a:ext cx="10058400" cy="4231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EEFDBF1C-073F-805F-6CA6-B2495A42E11B}"/>
                  </a:ext>
                </a:extLst>
              </p14:cNvPr>
              <p14:cNvContentPartPr/>
              <p14:nvPr/>
            </p14:nvContentPartPr>
            <p14:xfrm>
              <a:off x="7326844" y="3831122"/>
              <a:ext cx="887760" cy="624960"/>
            </p14:xfrm>
          </p:contentPart>
        </mc:Choice>
        <mc:Fallback xmlns=""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EEFDBF1C-073F-805F-6CA6-B2495A42E1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16044" y="3820322"/>
                <a:ext cx="90900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9" name="Entrada de lápiz 78">
                <a:extLst>
                  <a:ext uri="{FF2B5EF4-FFF2-40B4-BE49-F238E27FC236}">
                    <a16:creationId xmlns:a16="http://schemas.microsoft.com/office/drawing/2014/main" id="{D56D4AF6-263A-1573-836F-1F853CB0659F}"/>
                  </a:ext>
                </a:extLst>
              </p14:cNvPr>
              <p14:cNvContentPartPr/>
              <p14:nvPr/>
            </p14:nvContentPartPr>
            <p14:xfrm>
              <a:off x="7750204" y="3534482"/>
              <a:ext cx="161280" cy="173520"/>
            </p14:xfrm>
          </p:contentPart>
        </mc:Choice>
        <mc:Fallback xmlns="">
          <p:pic>
            <p:nvPicPr>
              <p:cNvPr id="79" name="Entrada de lápiz 78">
                <a:extLst>
                  <a:ext uri="{FF2B5EF4-FFF2-40B4-BE49-F238E27FC236}">
                    <a16:creationId xmlns:a16="http://schemas.microsoft.com/office/drawing/2014/main" id="{D56D4AF6-263A-1573-836F-1F853CB065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39404" y="3523682"/>
                <a:ext cx="182520" cy="1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08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31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Diagrama de pestañas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pestañas</dc:title>
  <dc:creator/>
  <cp:revision>2</cp:revision>
  <dcterms:created xsi:type="dcterms:W3CDTF">2024-11-20T10:39:29Z</dcterms:created>
  <dcterms:modified xsi:type="dcterms:W3CDTF">2024-11-21T13:44:01Z</dcterms:modified>
</cp:coreProperties>
</file>