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c571abd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c571ab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 flipH="1" rot="10800000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 flipH="1" rot="10800000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"/>
          <p:cNvSpPr/>
          <p:nvPr/>
        </p:nvSpPr>
        <p:spPr>
          <a:xfrm flipH="1" rot="10800000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ctrTitle"/>
          </p:nvPr>
        </p:nvSpPr>
        <p:spPr>
          <a:xfrm>
            <a:off x="323528" y="1844824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3BAC1"/>
              </a:buClr>
              <a:buSzPts val="3600"/>
              <a:buFont typeface="Trebuchet MS"/>
              <a:buNone/>
            </a:pPr>
            <a:r>
              <a:rPr b="1" lang="ru-RU" sz="3600">
                <a:solidFill>
                  <a:srgbClr val="83BAC1"/>
                </a:solidFill>
              </a:rPr>
              <a:t>Исследование на тему: </a:t>
            </a:r>
            <a:br>
              <a:rPr lang="ru-RU" sz="3600">
                <a:solidFill>
                  <a:srgbClr val="83BAC1"/>
                </a:solidFill>
              </a:rPr>
            </a:br>
            <a:r>
              <a:rPr b="1" lang="ru-RU" sz="3600">
                <a:solidFill>
                  <a:srgbClr val="83BAC1"/>
                </a:solidFill>
              </a:rPr>
              <a:t>«Уровень преступности в зависимости от расовой принадлежности людей в США»</a:t>
            </a:r>
            <a:endParaRPr sz="3600">
              <a:solidFill>
                <a:srgbClr val="83BAC1"/>
              </a:solidFill>
            </a:endParaRPr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5364088" y="4869160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sz="1500"/>
              <a:t>Выполнили:</a:t>
            </a:r>
            <a:endParaRPr/>
          </a:p>
          <a:p>
            <a:pPr indent="0" lvl="0" marL="64008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-RU" sz="1500"/>
              <a:t>Герасимов Роман</a:t>
            </a:r>
            <a:endParaRPr/>
          </a:p>
          <a:p>
            <a:pPr indent="0" lvl="0" marL="64008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-RU" sz="1500"/>
              <a:t>Нгуен Кюи Тунг</a:t>
            </a:r>
            <a:endParaRPr/>
          </a:p>
          <a:p>
            <a:pPr indent="0" lvl="0" marL="64008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-RU" sz="1500"/>
              <a:t>Нгуен Лонг Зюи</a:t>
            </a:r>
            <a:endParaRPr sz="1500"/>
          </a:p>
          <a:p>
            <a:pPr indent="0" lvl="0" marL="64008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-RU" sz="1500"/>
              <a:t>Поповская Анастасия</a:t>
            </a:r>
            <a:endParaRPr/>
          </a:p>
          <a:p>
            <a:pPr indent="0" lvl="0" marL="64008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-RU" sz="1500"/>
              <a:t>Постникова Полина</a:t>
            </a:r>
            <a:endParaRPr/>
          </a:p>
          <a:p>
            <a:pPr indent="0" lvl="0" marL="64008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-RU" sz="1500"/>
              <a:t>Чазова Александра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457200" y="8073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lang="ru-RU" sz="3600"/>
              <a:t>Исследовательский вопрос и проблематика</a:t>
            </a:r>
            <a:endParaRPr sz="3600"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121475" y="2017975"/>
            <a:ext cx="8229600" cy="4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6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/>
              <a:t>Выявление взаимосвязи расы и преступности определенных типов(убийство и грабеж) в бывших рабовладельческих штатах Америки(Техас, Арканзас, Алабама, Миссури, Вирджиния)</a:t>
            </a:r>
            <a:endParaRPr sz="2000"/>
          </a:p>
          <a:p>
            <a:pPr indent="0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306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highlight>
                  <a:srgbClr val="FFFFFF"/>
                </a:highlight>
              </a:rPr>
              <a:t>Эти штаты долгое время являлись рабовладельческими (вплоть до середины 19го века). В этих местах институт рабства лежал в основе общества того времени, таким образом рабы и коренные жители Америки не признавались полноправными гражданами. </a:t>
            </a:r>
            <a:endParaRPr sz="2000">
              <a:highlight>
                <a:srgbClr val="FFFFFF"/>
              </a:highlight>
            </a:endParaRPr>
          </a:p>
          <a:p>
            <a:pPr indent="0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highlight>
                  <a:srgbClr val="FFFFFF"/>
                </a:highlight>
              </a:rPr>
              <a:t>Поэтому, учитывая современную, вновь возросшую, остроту расового вопроса, нам интересно изучить на территориях с такой ярко выраженной исторической расовой дискриминацией, все ли расы одинаково придерживаются правопорядка уже спустя многие годы после успешной ассимиляции.</a:t>
            </a:r>
            <a:endParaRPr sz="2000"/>
          </a:p>
          <a:p>
            <a:pPr indent="-78232" lvl="0" marL="36576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460375" y="542463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307975" y="1378575"/>
            <a:ext cx="83820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Рассматривая уровень преступности в данный штатах Америки, можно увидеть, что с 2014 года он значительно возрос. Наше исследование поможет выявить то, на какие расовые группы следует обратить больше внимания. Исследование поможет усовершенствовать контроль, предотвратить возможные преступления и повысить безопасность населения страны.</a:t>
            </a:r>
            <a:endParaRPr/>
          </a:p>
          <a:p>
            <a:pPr indent="-129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descr="data:image/png;base64,iVBORw0KGgoAAAANSUhEUgAAAuAAAALgCAYAAADV3sIJAAAgAElEQVR4XuydCZhcRbn+368nIQFkcb+yKHK9LrizC7igLAKSOZMQRZPuCXITIhgX3PHK5r6hV1xiIpI5ExDvQLonyKK44Ib7xt/1XgVFEXdBwCQm09//qU73pKfT3XVOn1Nnm7efx8cwVafqq1+9Veft6jp1BPyQAAmQAAmQAAmQAAmQAAkkRkASq4kVkQAJkAAJkAAJkAAJkAAJgAacIiABEiABEiABEiABEiCBBAnQgCcIm1WRAAmQAAmQAAmQAAmQAA04NUACJEACJEACJEACJEACCRKgAU8QNqsiARIgARIgARIgARIgARpwaoAESIAESIAESIAESIAEEiRAA54gbFZFAiRAAiRAAiRAAiRAAjTg1AAJkAAJkAAJkAAJkAAJJEiABjxB2KyKBEiABEiABEiABEiABGjAqQESIAESIAESIAESIAESSJAADXiCsFkVCZAACZAACZAACZAACdCAUwMkQAIkQAIkQAIkQAIkkCABGvAEYadR1YoVK64C8KI+dd9RKpWOWr169Z2DxLdy5cp96/X6Lap67tq1a68ZpIwo1yxfvnyRiFzdKkNVvz5//vyTL7300n/0KrcVM4BHArgHwIlr1qz5Vmf+trKn83T7W5frzheRi8zfVfW0blza+uWeer2+UEQuFpGjAXx6zZo1p4dhsmrVqj03b958/aDXh6nL5F2+fPn5AE6wcW6V28G79eee3LvFk3QbwzDp0T7T9xesXbv24s6yOtrSSDY6mT9//k1t/Tj99zTGVZj2x5WXHAcn2c6ul+4GL33mlbZ7Sq85L676BymnFXOQ+0O38pvz/iXt98qoZQ7SDl5TLAI04MXqz51aY5ssmxeEMkOtSlasWHEEgM8C2CuNSbfHDdtqYLuY9q5GaVAD3s6lm6HuiPvT8+bNWxHFQCdpTsPedIxZb30Z6TbUgpqFJNsYZkqwta/bF7wu1zTGn6qe2MFqoHEZJv6s5CXHaD2RJQPe/ELZdU6N1srBrw47b7XX1KbNGYtVUcocvCW8skgEaMCL1Jtd2hLQgJsrrca1s/gsGfCgRs60oZNJr1WRQQ14h1nc6ReG9i8AcXxxSdKchrnpdH7R6TXU4mCQxjAO2j4AMzTQ64be6+9ptC3JOskxOu2sGfBOzUdvYbQSwsxbnTXN1nEZjTivDkKABjwIpRzn6TfxtBu3ThPabUWq3eT2WLGaXrHrWAU2BENtdelyU56xGtjrpm0zc52r063tOd2uG9SAm8a28+ksu+0LQIPJ3Llz7+21At5tu0Lnl6V+Bty2RafzWlWd6NjS01jJ6rU9oNcXt864O78gdXwJanz56/hC9yoRObe5TeiO5grxJ9q32XR+ARSRxW392diKtGXLlie0fqXptTJnY9Rt+HfplxlfYDt5mfbPnz//g51bTJoxfbNUKpltKEe219U+Jm0xBu3HVvk9+rPrGLXVbcoMU157G8lx5na5QTl2GnDDuO3XlOm5s59RD2ri+91T2ua9nX69sS18dNYvIge1bZ+cUV6vWHvd03rF3O8+12PuNeO0NbesMfF1W8CxtbV9IchcXyqVLjJzr/k1uTk+Qi+I5dimzNrQacAL3vWDGPB+Pwe3jFQ/A66q+7WbuDbEgX5S77dq31b/jL3frTpsBrx9NaNerz9fRNb22jsdxYB3mMPpn2M7t58Y49nLQHf5EtOu1mmz1Ov6Pv3Y69quo8EwHxoauszs9W8a4vZ8XW8UvdrfurAt5t+19rz3aW/XbToWPqaq3wLYs+2m1qi+XSNBGHWDYttm1GlKzU12aGjoRVNTU59u6m26WFXta8A3b95svow0nino+ITuR8uXqZ2+KAfh0+fL2U7ldTaAHHcsTEThaLl2hu5bfdpl0aU1p/adp8MacEtsXb8c9Lott8ZuHAbcdp/r84W5pwEP2tZ2A97HgtCEF9yf0YAXvIODbkFpGduOia3xAGGfVYWd9oCHMZjd0Hdsz5g2ru0PLbYemgy6YtPF9E0/7Njv58UoBjwMs24Gutc2lm6Gpdv13QxwN15dVqobfd5x/fSDrUF/yg3ysKrFjM1YjbW1sfULS8evCaaKbqvrDV0FZWTRaV+z0k1fYbagBI0xTD9u3rz5+OYX5K6/WLXmgqB1d+tr2xewFtOgOiHHxnM2PfdVd/nFpTGOO/7eGFP1en2/5q9CphumH0APOrYD3lOmx2+Aubsxv2zdunWP9i/5Pcz2TnnbuQRdAW+vq1VPr2vD7AEP2lZzSEA7x27337C/GhfcyhSyeTTghezWHY0KMln2ezK838/P3faA97qhtv2971aUXjeBbuYxrAHvFm8/oxDFgJse6PZzbLfJ3GYuO1f1O8votoXFZvJafW7ibG2L6NRBt74IepMOaqzah1+/vgjAaNqcdOPe7fqgjLqdqBO0fVGNY9AYw/RjmwHvu0IdtO6g5aX5RSZoW/LKsdvCR68vOfPmzftZ25jfaYuZ7XmagPeUnb4AdJbbOYZKpdLv2gz4jNXffnkHMeCdY7rffS6oAe8w9TO+LPX4kto6oSzQMyIFtyqzsnk04AXvdstk2fUnrn4PRbWbtB4GvO+pF/2O/eu3l7lb2gAGvO+RjEF+kg1qvJo/Mbb/QtC5B3iafQ9z2PPn4M4Y2m+obSu+gY6f7Lf/PGUDPuP4xgAGfDp/iC85gRh1O6IzqA6iGvAAZsf6HEFnP7abzPbpz7JPv9tM2a3u6Xw2I9f8khpo2wM57nycZXuH9JsL+83TrTmv7UuU9VkdiyZn/CLU70H9zrShoaFvtgx4Fy3O+LW1V96gK+DGgAe9zwU14O3Pm3R57menX4sD7Eu39kXB7Uvhm0cDXvAu7meimk2fYcI799V2nk+cVwMeZI+k4dGxP3gncxDUeJmyOm8G7Q/atNdTRANu24Jg2wPeeQPLmgEfZO9y69x022ps+0/PLgx4a/Wv15hosQ9ad+sLiq28blMtOTaozDBag3AMa8DbuDe2oQB4dfOBR+u+46C/gnVZhJjxpTpNA97l4ewZ5/B3PADdWlTqewwhDXjBzZSD5tGAO4CapSJ7TZbd9p91rEh1fcArgAEPtKLVi5GrLSghjjqbvgFF3YLS5NmavM3KkHmI8aTOG24Yc9lRZs/Vz35729vZ9/vVIcoKeJc9yTN+ku3Q304nliRhwIMy6qbVLu2b8QKobqegtF7KE8aAB40xbD92tqnbymHbw5+hV+J6rUT2q7f5BZgc2yAF5RhmC0rrpWPt41tE9jcPWNseYm+a6sYvR0FeatPvi0GaW1C6rfhH3QM+6BaUPieQhR53WfIejMVOgAbczijXOXoZ2o4bdrc3PU6vBnc8GNn+QF6ghzDDTNquHsJsM3xdJ7Vu6XEY8B4ndcxYZUrqIcwA9XT+GrLTjTbM6lfQLz1tK649X+wU5ktKiC0oM7YIGYPcz8h2TgRB2xflHPBuvyRE7cc2Y925XWDGntS2h/WmHwC07KXvW16vt+2S4/YHhbs9u9A+d/Z7KC/IQ5h9tti1pB3I8IWZAzri73UcYuiHME25bUd6TsfdfrJJx2LRjLms/bmF1vzT6z4XdAtKx4OVfdvanpcGPNcWK1LwNOCR8GX/4n6TZbeTLjqfRO9sYftk0eWn0l5v9JsuJswKSze67dcH3QMe5GfubsY/DgPeuVLaXOWz7m9u3rimDWK/fuhlGvtsIZi+OYRdOe1ydFffn6z7HfXVbNP09f32i7ow4B3moBNxoCMzA7Rvp3LCrIAHjTFMPwYY491OH+rJx7a9K+Be8NDPjpDjji6x9UG3eafLNdbtJ2EWU1rRBT1eMWwbbFuk+hnwAGNgeqGp1wOaW7Zs2ekc8KBt7ccx6K9e2XcfjNBGgAbcRijn6bbVio4Vg52OZ2tO3BcA+Enn0WUmrdOAdFvNbCIMZGhauLusiu10fVAD3tHGGea3202iy4NJ3X4hCNyeDkY7rTKFePi0Fa51Bb0PR+vxfq1ru2mny0rbjC0D3YZLj5tStxd1JLoCHpSRbQro9iWrNW5a207aywhrHJvjrPPc+0j92MvYW15I1WqG7Vek6eYG+cLdykyO20l0M5Y2jp1zoSmn24t4OrXcsRWs69zY65ogW1Dar+1sV+f1g7Shs0wReWm9Xj/TnLXfz4A3V6BnLHCYL4rd7nNddNk6zvH9cb2Ip/V8SMc9NdAvErb5ienZJUADnt2+YWQkQAIkQAIk4IyAbWues4q7FBx0QSXJmFgXCbgkQAPuki7LJgESIAESIIEMEgiyNS/JsGnAk6TNurJAgAY8C73AGEiABEiABEggAQJdHgwPvJ3OZXg04C7psuwsEqABz2KvMCYSIAESIAEScECg27sezGvrHVQVqkga8FC4mLkABGjAC9CJbAIJkAAJkAAJkAAJkEB+CNCA56evGCkJkAAJkAAJkAAJkEABCNCAF6AT2QQSIAESIAESIAESIIH8EKABz09fMVISIAESIAESIAESIIECEKABL0AnsgkkQAIkQAIkQAIkQAL5IUADnp++YqQkQAIkQAIkQAIkQAIFIEADXoBOZBNIgARIgARIgARIgATyQ4AGPD99xUhJgARIgARIgARIgAQKQIAGvACdyCaQAAmQAAmQAAmQAAnkhwANeH76ipGSAAmQAAmQAAmQAAkUgAANeAE6kU0gARIgARIgARIgARLIDwEa8Pz0FSMlARIgARIgARIgARIoAAEa8AJ0IptAAiRAAiRAAiRAAiSQHwI04PnpK0ZKAiRAAiRAAiRAAiRQAAI04AXoRDaBBEiABEiABEiABEggPwRowPPTV4yUBEiABEiABEiABEigAARowAvQiWwCCZAACZAACZAACZBAfgjQgOenrxgpCZAACZAACZAACZBAAQjQgBegE9kEEiABEiABEiABEiCB/BCgAc9PXzFSEiABEiABEiABEiCBAhCgAS9AJ7IJJNCNwEeuuqlSL2F+HuiseuHxa/IQZ55i1KXeIgAPzkPMsr7G/s9DRzFGEiCB2AjQgMeGkgWRQLYIGAOOkoxlK6ou0Qj8cxYfN5r5OHMWYMOAl3B15sMWXCNjtdMyHycDJAESIIEYCdCAxwiTRZFAlggUwIA/DsCHALwCwC/a2L4FwG0ArujD21x7IYCXA3hI27//GqKPlgB4JoBXA9jUcZ0p/9MAntr8+8fb8rXX3a++oPlChLwja4EM+NEAvtYGYWlb3/diGITtrgA+AGAcwNcHgsyLSIAESGBAAjTgA4LjZSSQdQKz3IC3d08QM9atO3sZ8Jb5PqfNuJkvBfs2TfgjAxr+QeMKJL2CGHDTB2UA5v/Nl5mWab4TwFsB0IAHUgMzkQAJZI0ADXjWeoTxkEBMBGaBAd/QXME0ZuziJrbzO4yZ+e9LAZwI4LNNI2dWxFur162/tVaqW6utPwLwOQB7dlkBN3mM4W6ZQlN1a7Xe1HdRR32P71jBPQbAz5uruEHiapnOs5ptbF8B7qmWAhhws3/9w80vM+2/gLT/3bS/9UuH6cPWF6GPAXhj8xcQ83fTV+ubsEzfvgjAHU39fB/A2c1fMzpX17vpxPS/+VLwDwCva+rKfBn4SJcyutXb3paYRjuLIQESyBsBGvC89RjjJYGABGaRATdEzDaRg5smyJirdmPWvgXF/N1sXTGGyWw76Fy5NobLrGwbU2a2J7TKbt+CYgygKePfmkau01B1bn9p30bTvqrevlLeL66FAA5sxmzqfjuANzdXhItswFtGt3MLUOsLyVcBfLfNgBsT3dqa1N4H5gtQ+xcm82/zeV9HH7fr5y/NPjbbU0xft+vE5DNbYswXqZZODmia/Pa6etVrtMcPCZDALCdAAz7LBcDmF5fALDLgxogZk9RrZbTdgHeaok6jZlY2W4avlwFsiabX6ma/rSXtZbYb8H5xPb/NgAcWbAFWwPvxbz0H0DLg3wbwgOaXFMOoXx+YfjNfaFoG3KYfs4Le/jyC0VOnoe9m/Dv3/7fqpQEPrGJmJIHiEqABL27fsmWznMAsMuCth+iCGvD2B/qMSlpbEg7teOjSZsDbFda+LaXzoU9j1lpbZMw1rQc2Ow14r7jMCnt7GWbl1frQ4Cwy4OZXC3PajzHJrV8G2g34P5sr3a0tPKYPzFahlgHvpp9Ok92uLZPW/kWt/aHgIPXSgM/yuZnNJwFDgAacOiCBghIogAHvtge4fftBaw94WAPebp46TXSQFXCzkmk+7aew9DL/nSvb/VbAe8XVHmOvfdE7qbgABjzsHvD2XwrajbD5e/tpNp0r4Db9dFsBD2LAe9VLA17QOZfNIoEwBGjAw9BiXhLIEYECGPDOEy8MfWNgzcNu7Q/R2QxUvz3g7adstEy1MUj99oB3Ox6xvZxeW15aK7GmHrPNpd8e8Pby2vc2z6Y94IZTmFNQTP7WQ5vm362HM9uN8G7NL07mF4R+K+C2PeBhDXh7vTTgOZpHGSoJuCJAA+6KLMslgZQJFMCAG4KdJ4C0touYbRmd5zj3WoVuX602hq79FJT28loGv7UVxGxZeAyACwKcA95+mkrrIU1T3pnN7SOmLFOXKev05ukcQeNqlWdOTDGf2bIFpTWCwpwD3vqFof0UlBbn1okzJu0kAOcBeEfbOeCdK+7tZ72392/n1qReW1B61dvtXPmUZwtWTwIkkDQBGvCkibM+EkiIQEEMeEK0ildNAbagFK9T2CISIAESaBKgAacUSKCgBGjAC9qxAZtFAx4QFLORAAmQQAoEaMBTgM4qSSAJAjTgSVDObh004NntG0ZGAiRAAjTg1AAJFJSAMeBSErNfNfOfs194XPsRcZmPNw8BNgz4EE7IQ6wyVmP/56GjGCMJkEBsBGjAY0PJgkiABEiABEiABEiABEjAToAG3M6IOUiABEiABEiABEiABEggNgI04LGhZEEkQAIkQAIkQAIkQAIkYCfQ14CvXLly33q9fkvzhRH3ADhxzZo13+pVbCu/qp67du3aa+zVMwcJkAAJkAAJkAAJkAAJzC4CPQ34qlWr9tyyZctVAC4ypnv58uWLzNvb5s+ff/Kll176j26YVqxYYfK/SFVPowGfXUJia0mABEiABEiABEiABIIR6GnAV6xYcYR5a9u8efNO72W426toGXQR2Z8r4MHgMxcJkAAJkAAJkAAJkMDsI9DTgBtDLSJnquqeIo2jzHpuQWluPblRVS8UkUtowGefkNhiEiABEiABEiABEiCBYARsBvzq1naSfltQli9ffr6pbmho6DKzZ5wGPBh85iIBEiABEiABEiABEph9BPoa8PY9380tKRMAFrc/iNm+VWXr1q17GAP+r3/96w3r1q3bGBDnwwFMAfhLwPyzIdt8ACUA/5wNjQ3QRvLYGRKZkIlt6FAj1IhNIyadOqFObDqhRnprZGDvGngPeC8Dbla/ReSiztjuu+++0SuvvDKICX8YgN0A/NqmgFmUPq/J5O+zqM39mkoeO9MhEzKxTQ/UCDVi04hJp06oE5tOqJHeGrndBq9XeqynoAx4DOHeAB4E4LZBG1HA68y3TfOl5G8FbNsgTSKP7t++qZGZXKgT8rDNL9QI5xKbRlq/CnB+3UGK48bBuBnoHPDmavgnSqXS81evXn1nKy4a8CDjOlAeip1GwiYUasTBhGiDnrN0aoQaCSJZ6oQ6semEGnGgkSy8CZMr4A461jaacpbOwU+NBJEsdcIvrjadUCOcS2wa4Qo4NZKIRmjAg2BOPg9vEjQSNtVRI7xJUCM2AtRIEEKcS6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9Fkrdq0Mnw3IKRD5BRRfxKY5n/uN/vPQ39//z7lH3fClL6fTHZmsddZqpE9vkAm/uNoGKzXiwEjYoOcwnTppdpouXrwL78FdFRxZIzTg2ZwZIndsNpvVOypdsvAwzKmvhuLgmbn0foXcr4qpUgm/wKOfdrxceOG2vLXPQbyzTiMBGJIJDbhNJtQIDbhNIyadOgGg5UVvhkytUGA+78E7ySayRmjAgwzF5PNE7tjkQx68Rh31TkAdPgQPh2Ad6jqBEl4KlUU7lSq4WcZqxw5eW2GunFUaCdhrZEIDbpMKNUIDbtMIDXjDfI+cDuhaCB7QAexrmNKzMIR9gNK+EN0Hqn+DyO2QodtxwF9vlwtvng2LZJHnEhrwIEMx+TyROzb5kAerUcsjz4XoF5pXrxK/9mHzby0P3wCR5+9cqtwJlE4V/5ofDFZjYa6aNRoJ0WNkQgNukws1QgNu0wgNeN97cBB8+C0gtwN6O4BfozR1lay79ueBrsxPpshzCQ14Njs7csdms1kzo9JVJ83DPfO+COAoQE8Xf/LTrRxa8W4B8IwuK+B/BOaeImMT38tDGx3GOCs0EpIfmdCA2yRDjdCA2zQyqw24lodPhsgpgL4UEDNeOm7cUAju2m6u5XcA7mxm2BfQ/QDZd/v/dG7HlT8E9CpAbxB/461BOiHjeSLPJTTg2ezhyB2bzWZ1jOPK8HsAeR0EH5Sx2qvbU7XsXQ3BzltQgDuwae5/yMTEv/LQRocxzgqNhORHJjTgNslQIzTgNo3MKgOuy7wDUNcTgdJxgD4PwAMtgALdg/XFCx6OoTn7ojR1JFQWQ/CctnK/AcH1kNJnZd2G7wTpkAzmiTyX0IBnsFdnwwMgOrpgAbQ0CeCHKOFYWVe7e4YBH13wLGjpKgCPaPt7HZB3iV99cza7LdGoIg/+RKNNpjIyoQG3KY0aoQG3aaTwBlzLCw4F5ERI6XmAdj5T9WtAvwTBr6ByTsc9+D4o3i3jtbcFgTjjnv6ShY/CnPqpUCyaYcYF10JljfjVz4QtM+X8kecSGvCUe7BH9ZE7NpvN2hGVVrzPA3ge6hiR9bVat3i1PPJsQFdNQfcTkf8oAQ+CygUyXr046+1LIL7Ca2QAhmRCA26TDTVCA27TSGENuFaGR6CypMuvy18D8CXU9UZZP2m2fzY+7ffgbfX6ffPmDF0mY7VPBQHYL49WFj0FMrUACg/AIY28+TPikecSGvCoSnJzfeSOdRNWPKVqZfg/AVkLxTUyXjstQKnzfzVywqID99htPYA/YW7pcLlsw28CXFfkLIXWyIAdRyY04DbpUCM04DaNFMqAa2XkwdD6Eoi8BMARzcZvgugkIF/CVP2Lsn7jLy1QnI0bHfVWQLGizYhfA5Q+JGMbvhKko1LME5kJDXiKvden6sgdm81mmW/UJ+wO2e2bAJ4E1J8r/sYvBYi1wUMr3loACwF9n/iTrwtwXZGzFFYjETqNTGjAbfKhRmjAbRophAHXZd7TUNeXALIEMEcGNpaZfwLRqzBVvyqA6W7n5HzcbDfiuhKQpzdj/TiG6h+Syyd/GqTDUsgTmQkNeAq9FqDKyB0boI5Usmhl+DxA3g5gTPzasoBBbDfg5ZGnNY8s3ASVw2W8+uOA1xcxW2E1EqGzyIQG3CYfaoQG3KaRXBtwrYy8oLniffp0Q832DuBTGKtdJYAGAdCRJ5Fxo8ueMx/1vc4F5DUwW06BeyHyIcyb815ZM3HPAHG7vCQyExpwl90zeNmRO3bwqt1dqS855YGYM/dHAPZHqXR4iKefp3loeXgMIhWIrpaxyZe5izbzJRdSIxGpkwkNuE1C1AgNuE0juTTgWvbOhMAsah3TaKDijyjhU6jrVTI++a0gje6TJ9Fxo0sXPA4lY8JleSMmwfcbz39l60HNyExowCOq0tHlkTvWUVyRitXRkVdA9b/NN3Hxa2Y/WtDPDgNe8Q4H8C1AN6OuTw75M1rQ+vKQr5AaiQieTGjAbRKiRmjAbRrJlQHXyoJjIUOvgeopzYaZhyivwtDcq+TyiT8HaWyAPKmMm8ZbshXnAXj29hjl3dg05wGd4pkAACAASURBVPyMHEMcmQkNeADlpZAlcsemELO1Sq145rzPQyH1YRnbuNF6wY4MM3jo6Mh6qJp9beeLX3triHKKlLWQGonYQWRCA26TEDVCA27TSC4MuJ658FHYWn8tgJc3zenXIfIeGdsQ5t4ahEWqPPTCC0u4/QcXQ2X78cOKW1DC+TJWa71BO2gb4s4XeS6hAY+7S+IpL3LHxhNGfKVoZfhFgJhzvb8lfu3IkCXPNODb39R1HQQ/xT/nPkUmJqZClleE7IXTSAydQiY04DYZUSM04DaNpGo4gwSno8Ovhoox3+bhyr9A8V4Zr70nyLUD5kl93Gh5+ESImCOIza/g5nOR+LULB2xPHJdFZkIDHkc3xF9G5I6NP6RoJWpl+DOAeb0tXiV+zWxDCfPZiYdWhr8MyLMgslTGqleEKawgeQunkRj6hUxowG0yokZowG0ayawB18rIMKDGeG/f5w18EvX6e2T9xl8EaVSEPJkYN41T1Eq7XQSFeUjTrIbfDMVFsr52c4S2DXppZCY04IOid3td5I51G1640rWy4OlA6fsA/gyVJ8l49U/hSsDOBnz72aEfB+Q68asvCFleEbIXSiMxdQiZ0IDbpESN0IDbNJI5A66VBU+BDr0GopXtwYvL7Sbd+GRq3Ogyz0MdZvvpk5rBprEaHpkJDXiQoZh8nsgdm3zIvWvU0eG3NfdvfVT8mnm1bdjPzga8XN4duPdWCA5EXY9uf3tX2MJzmr9QGompD8iEBtwmJWqEBtymkUwZcK14ZpuFWfF9QELbTTJvwE2AWh55GKBvhTRe4pPGanjkuYQGPMhQTD5P5I5NPuQ+BrzimYP0n4A6jh3wp6KuPLTimf1gbwHwYfFrq7LU5gRiKZRGYuJFJjTgNilRIzTgNo1kwoBrefEjIdveD2jrbdFJbTfJhQFvBamVkdGGETfHG2//JLUaHnkuoQEPMhSTzxO5Y5MPuXuNWh5ZCNFrzF4tGa8dO2Bc3Q34slMfj/qQOVf8XtRLT5b1G+4asPw8XlYYjcQIn0xowG1yokZowG0aSd2Aa+OgAbwfkMdDcBtUXyv+ZDVI4I7yZHrc6NIFj0Gp9DYAL2q2/wtQfXMM55/3wxmZCQ24I7VGLDZyx0asP7bLteKZByRfAug54k9+dMCCe/LQsnf59pcPyGvEr14yYPl5vKwwGokRPpnQgNvkRI3QgNs0kqoB17L3egje3QxyEvX6azPwvotcjButeKugMNtS9gJwH4DzxK9dGqTDB8gTmQkN+ADUE7gkcscmEKO1Ci2f+mhI6aeA3IuhuU+M8FKA3ga8MnwcIDcNeLyhtQ0ZzlAIjcTMl0xowG2SokZowG0aScWA6xknPRT1+e+DNh+0VLxNxmtmi2UWPrkZN41DH6RkTko5tQFO9Qpgl/NkfOKOmEFGZkIDHnOPxFRc5I6NKY5IxWhl5FxA3w9g0IcvW/X35aEV75sAjoDqkY5/corEI+aLC6ERMomZAA24DSjHDQ24TSOJG3Bd5j0HivdDcTCA30LwWhmr/U+QQBPKk7txo5WR1wF6EYBdAfwSKufJeHUiRl6RmdCAx9gbMRYVuWNjjGXgorTifbVxXqnguIhvrbIZcPOU+AUALhS/ZgbcbPgUQiMxdxSZ0IDbJEWN0IDbNJKoAdeKZ95kaRaqdgFwvXnBjoxXfxYkyATz5HLcaHn4CIgYT3Big5X5krN57nkxvco+MhMa8AQVHKKqyB0boi4nWbU8cgxEjQH/tvi1IyJW0t+Abx9kZhV8kLdsRgwttctzrxEH5MiEBtwmK2qEBtymkcQMuFZGVgN61vaA5N3iV98YJLgU8uR63Gh55M2Qxmr4EARfxRTOH/BEtnb0kZnQgKeg5ABVRu7YAHU4zaIVz3yjPxeC82Ss9s6IlVl5zMJtKFYmEZnn8XIyoQG36ZYaoQG3aSQRA66jw5+CyumA/GH7lpNMv9E59+NGlw0/E/XSRYC2TmOLelxhZCY04EGGYvJ5Inds8iHvqFFPOmkeHjbvp1AciNLQE2TdNT+PGI+VR/NlBbNpG4qVSUTmebycTGjAbbqlRmjAbRpxbsC14o0DWArIz4HSi8S/5tYgQaWYpzDjRkdHLoLq+Q2W0V5lH5kJDXiKiu5TdeSOTbNZWhl+ESBXAVIVv7owhlisPJp7vWbTNhQrkxi4560IMqEBt2mWGqEBt2nEqQHXysgnAT0DwK9Ql0WyvmreZZH1T6HGjW4/Pc1sSTmqCX6Q1fDITGjAsyn7yB2bZrO04l3VOBBfdFTGJv0YYgnEY5ZtQwnEJAb2eSqCTGjAbXqlRmjAbRpxZsC1MrwGkOUA7oDWF8n4xu8GCSYDeQo3bnTVSfNwz3yzJeUNA66GR2ZCA54BZXcJIXLHptUsfcmiAzF36qdQ+QvmTD1BPrnx3hhiCcSjbRvKIN9mYwgz0SICMUk0ovQrIxMacJsKqREacJtGnBhwrXgfAXA2BL+HymniV78RJJCM5CnsuNHRBadAzd5wHNJgbd5AOlV6f4A3a0dm0teAr1y5ct96vX4LgEcCuMcc5bJmzZpvdQpixYoV21c8t3/uKJVKR61evfrOgMLZG8CDANwWMP9syBa5Y9OCpBXvlQA+CNWPyPikOV4pjk8gHrNsG0ogJnHAz1EZZEIDbpMrNUIDbtNI7AZcK94HAZh7458h9dNkbONXggSRoTyFHje65KQ9MWeeeXnPq5rMb4fK+2W8ar409fpEZtLTgK9atWrPLVu2GGN9kTHdy5cvXwTg1fPnzz/50ksv/UcrIvN3EVm8Zs2a083fmmYcrf8OICAa8AJNiFrxzFspj4Pq82V88rMB+j9IlsBCn0XbUAIzCQK4IHnIhAbcJmVqpED3G1tnR0iPTSdaGXkvoK8FcDcEp0V8J0aEJkW6NDYekaJwfLGOLngWtGS+KLWeXfsiVN8v45PXd6k6MpOeBnzFihXm7OYL5s2bd3q74ba1v2nILwmyCq7Lhk/92+Zth/1ty5a5j3nogW+VNWv+aSt/lqRH7tg0OGllwVOA0o8A/Yn4k0+KMYbAPGbRNpTATGLsh6wXRSY04DaNUiM04DaNmPRYdKKV4XcCYs72vg91WSzrqzcGqTyDeWLhkcF2dQ1JR70XQhu/WGx/SFNwGQQflnW1H5r/NN518zZ92n1bt8pD9tr/fYN6154GvGmkz1TVPUXk6H5bUNpbsHz5cnO8ywmdK+WdrdTK8HWAHANg9zp0WwlyF1TKMl79Wl46yWGcuRS7VobPA+TtDl4oEJiHLlt4JOp1s7fui+LXnuewj9IuOjCTtANNsH4yoQG3yY0aoQG3aSQWA64V72IAbwGwBWjs+f5MkIozmmdWjhstD78CJXll40hlYCsEH8GUHoySPK3Nu5o9/ZVBvKvNgF+tqqetXbv2ml5bUNrF0twzbr7h/We3veKtvFpe+A5g6o0Q6ahfvyv+5GEZFWCSYeVS7FrxzPMCz4DKMwcRYx/AoXhoxfslFI/C0Nz9Zd3EH5LsuATrCsUkwbjSrIpMaMBt+qNGaMBtGolswHXUWwHFxwHUAT1N/MlqkEoznGfWjhstjzwMouZ5trMBPLh7Hw3mXfsa8PY9380tKRMAzH7vnR7EbD2wqarnGsPeT0jTRm2nZXH8EaXSIhnb8PUMCzGJ0HIndq2MPANQY8DjePV8J+NQPLTirQMwCpUXy3jVPMdQxE8oJkUE0KVNZEIDbpM6NUIDbtNIJAOu5QWHQkrmWai9UddRWR/LUbxBYnaZZ9aPm8YJb3OmzA6NR+wEWo13rS+SsY2hvGvgPeD9DHib+b5s7dq15mcX01kP7KWGfy5ZUN11qGT2mM/4TGn9z5+78y9LT/7iLf/PpZJyUPY8ALs2HtrIyedPLzz5jQ+dv8sr/rBp83sfMXHjB2IOOxSPXy48/iX//oDd3/e3f20de/BV170p5liyUlwoJlkJ2nEcZDITMHnsLDgyIZMg09BAOnnwrruWfrfouKvml4aO+duWrZc9+NPXmS0oRfgMxKMIDW9vw6alC6rzSzt7V0D/AMw5WfxrfhCmzZFPQemx8t33eEOteMagmQ3unZ8fiV97epgGFDRv7r5tamXkh4A+ZWt96pBd1l8bSoQB+jAUj80vOeXR8+bM/RWAH4tfe0qA8vOYJRSTPDZwgJjJZCY08thZRGRCJkGmloF0opWR9zROPFHcctfdU8fvc+21m4JUloM8A/HIQbtChdjTuwp+KGPhvetA54A3V8M/USqVnj81NXWmSOOVnu2fvmeB60sX7IGp0nVQORRQs9KrjedM43t1eSioGcycK7E3X+t6EyBfEr/6XAc8Q/PQivcdAIcC8jjxq//rIKa0iwzNJO2AE6ifTGjAbTKjRmjAbRox6aF1oqPei6G4svHQZV2Pl/WTXw1SUU7yhOaRk3aFCrPhXbeVrgfkEONdVVVF5C5IaYWMbbguVGHbTW86H73wwhJu+1H5vm1bj5yq48C9dplzQiOSYu/bDQo7V2Lf8ZIBeY341UuCNjJEvtA8dNT7wPZD9fUc8Sc/GqKuvGQNzSQvDYsQJ5nQgNvkQ43QgNs0EtqA69IFj0Op9LnGSwsVr5bxmnnxTpE+HDfN3mx51631qUPv27bt3gfuPv/jctmG3wzS2akZ8LZgGy/i0YpnDqp/WfM1rccWdNUyaB/lRuxqvsRVPLPC/BiHq82heWh5+GSImKMurxa/ujgo+BzlC80kR20bNFQyoQG3aYcaoQG3aSS8AR/1qlB4UL1CxieXBqkgZ3k4bhyMm+wY8BWL/4ot226C6mHcihL+56+0BrOOLjwFWv8MRG6UsepJjuIIPfh18eIh7Lr1XgD3il97uKO40iw2NJM0g02objKhAbdJjRpxYCRs0HOYHlgnWvHMg5YXA/JzTMnxcsWG3+WwvbaQA/OwFVSg9MhMMmPAAdymo97zoPh8o4NUVsh4dW2BOitMUyJ3bJjKouTVime2d7zM8c9uA/HQUe9zUByPUulwWbfB7Akv0mcgJkUC0KUtZEIDbpM4NUIDbtOISQ+kk+kFKHNFHSOyvlYLUngO8wTikcN2RQk5MpNMGfCG7x4deRtU3wzgV6iXninrN9wVhVBOr43csUm0Wxcv3gXzt/4vBI+CykEyXv2Zo3oH4qFl7zUQvA8qb5Lx6rscxZZWsQMxSSvYhOolExpwm9SoERpwm0YCGXBduvARKE2ZwweeCMXbZLxWlCMHu/HhuHEwbrJnwFecuhs2D325cYKF6odkfLLbcYVBBlCe8+RC7LrU81CCecPXF8SvHecQ+EA8dHTRE6FTP04gPodN71n0QEzSCDTBOsmEBtwmN2rEgZGwQc9hulUnWhleA8hyADeIXzs5h20ME7KVR5jCCpI3MpPMGfDGKnhleASQDY1OKskJsq5q3io1mz6ROzYJWDsmIHm9+NX3OqxzYB5a8X4LYD/xa1nQepyIBmYSZxAZK4tMaMBtkqRGaMBtGjHpfXXS9ubnOgSHy1jte0EKzXEejhsH4yYLpqRxCorZA97ePq2MrAb0LABfFL/2vBwLd5DQMy92bfxSMed/Ad0XJX2KrJt0+fbSgXloxbsCwEsAOUr86jcG6YyMXjMwk4y2J46wyIQG3KYjasSBkbBBz2G6xYB74wDMaScfFr+2KoftCxsyx42DcZNdA37G8P6Ykq8AOAAi58pYNe7Xm4cVYJL5My92LY8shuj/APIV8avPdgxnYB5a9l4FwQcAZ2eUO256z+IHZpJWwAnUSyY04DaZUSMOjIQNeg7Te+pkx2ERej+0dJjDZ5+yhI3jxsG4yawBN23VyvB/AmJOQvkTIM+cRWeDZ17sOupdDsUyQN8s/uQ7HM8UA/PQ0YVHQ+tfK+B54AMzcdxXaRZPJjTgNv1RIw6MhA16DtP7GfCroVgE6HvFn3x9Dts2SMgcNw7GTaYN+HYTPjIB6GlQXCbjtf8cRDk5vCbTYtcVi/fC5q3m5TsPQ710iKzf8H3HjAfmoSedNA8PnbcZwO/Fr+3rOM4kix+YSZJBJlwXmdCA2yRHjTgwEjboOUzvqhOtjLwA0GsB+TNKerisq/06h20bJGSOGwfjJvsGfOnCgzFUvwWKeRCcKGM187rXon8yLXYd9V4MxZUAviF+7agEOiMSD62M/AjQp2Bb6QC5crBXxibQxrBVRGIStrKc5CcTGnCbVKkRB0bCBj2H6T0MuHcdgJOherGMT16Qw3YNGjLHjYNxk3kDbtqslZF3AfoGqN4o45Ou3rY4qDBdXJdpsWul+QCKyAUyVr3YBYCOMiPx0FHvE1CcCZUXy3j1qgTiTaKKSEySCDCFOsiEBtwmO2rEgZGwQc9h+k462fHcE+7A1vrh8qmNf8xhuwYNmePGwbjJhwF/8YKHY5eSWQU/EKIvlbHJywdVUU6uy6zY9czFD8LWrf/XPLnmCPFr306AaSQeWhk+C5DVUPmQjFeLcq58JCYJ9FkaVZAJDbhNd9SIAyNhg57D9C4G3PsSBM8B9I3iT747h22KEjLHjYNxkwsDvn0V3DNH/XwIkFuh9x8l45+7P4qaMn5tZsWuoyNLoLoewC3i145OiGMkHjrqHQLFdyH4jozVDk8oZtfVRGLiOriUyicTGnCb9KgRB0bCBj2H6TN0oqMjFaiOAfgFprYcLlfc8I8ctilKyBw3DsZNbgx404R/FcAxEPkvGau+PYqaMn5tZsWu5eH1EFmS0OknrW6KzEMr3pR5rRMOvHuuXHjztoz3f5DwIjMJUknO8pAJDbhNstSIAyNhg57D9JkGvOJ9E8AREHmljFU/lMP2RA2Z48bBuMmXAS+PLIToNQD+2nyxijmJo4ifTIp95vaToaeKf82tCcGPzEOnJ9D6s2VsozlfPu+fyEzyDqBL/GRCA26TNTXiwEjYoOcwfVonunTBEpRK5lffH2L+bw+XNd/bmsP2RA2Z48bBuMmVATft14pnHqJ7EYCPiV87O6qqMnp9JsXetv0k6beTRuahFe9SAC8v0P69yEwyqv0oYZEJDbhNP9SIAyNhg57D9B0GvOL5AMoQfaWMTc7G1W/TfRw3DsZN/gx4edj8DGReKS4o4VhZV7s5h4PbFnImxb5j+0nib5WMzEMrI6OArgMwKX7Ns3VADtIjM8lBG8OGSCY04DbNUCMOjIQNeg7TGzrRxYunsGvj0IGHojT1BFl37c9z2JY4Qua4cTBucmfAm6vg7wdwLiAbxa8Ox6GujJWRObHP2H5Srz9e1m/8RYLMIvPQJcMHYUh+Yt6qKn7t4QnG7qqqyExcBZZiuWRCA26THzXiwEjYoOcwfbsBH/WOg+LTAJL+1TdryDhuHIybfBrwJQv3w9DUNwHZF9DTxZ80A6RIn8yJvW37yfXi105JGHYsPLTi3QdgdwgeI2O1XyXchriri4VJ3EGlXB6Z0IDbJEiNODASNug5TN9uwCvD7wPkjAJtXRy0KzhuHIybXBrwxip42Xs9BO+G4hYZT+w4vEHFG/a6zIm97fSTc8Sf/GjYBkXMHwsPLU+f41qEL22xMInYL1m7nExowG2apEYcGAkb9Bymz688dr8Hjz3j0G9DsQ9QP1j8jT/IYTviCpnjxsG4ya8BX7ZsPup//xYgTwE0DVMYl7C7lZMpsbdtP9kd20qPS+F17rHw0MrIewF9LQTvlLHaeS47MIGyY2GSQJxJVkEmNOA2vVEjDoyEDXoO0+ffNnLiCx+9x65jgH5T/Mln5LANcYbMceNg3OTWgDdXwc+E4BONw/Hnzz1C1kzcE6fiUiwrU2Jv236yQfzaohS4xMJDywtOh5Q+BSCNbTRxY4uFSdxBpVwemdCA2yRIjTgwEjboOUyff9+LT129+9yhUaheLOOTF+SwDXGGzHHjYNzk2oA3THjF+wKA5wI4X/zaW+NUXIplZUrsbaefnCl+9ZMpcImFhy5d8BiUSuaJ9t+LX9s3hXbEWWUsTOIMKANlkQkNuE2G1IgDI2GDnrf01z/ucXu88/An/LQk2A9DerRcPnlL3toQc7wcNw7GTf4N+FLPQwlVAH+B4MgCPFxnujkzYp/efiIYwr/qj5NPbfxjzAM7SHGx8dCK93cAe2Noy8Pk8hv+HKTyjOaJjUlG2zdIWGRCA27TDTXiwEjYoOclXc8ceRK26dmqeqRAng7o7eJPHpiX+B3GyXHjYNzk3oBvXwUf/h9AFgP4b/Frr3IowqSKzozYteyVITAvIrhS/NqSpAB01BMbD614NwE4DtDjxZ/8fErtiaPa2JjEEUxGyiATGnCbFKkRB0bCBj0P6XrGqQdjasi8afuA6XgFW6Clc8XfkPTBA1lDxnHjYNwUw4AvHX4mSmJeL64AjhS/9u2sqTdkPJkRu1Y8c8TjCyGyVMaqV4RsR1zZY+OhleF3AvJGKF4r4zVznnxeP7ExySuALnGTCQ24Tc7UiAMjYYOeh3QdHVkP1S6LTFwFz9Kv8hnSUuS5pBAG3HSIjg5/DCorAawXv1bOUCcNEkrkjh2k0s5r9Izh/TEl5oU7mzB37n/IZRN/i6PcAcqIjYdWhk8DZALAuPi1ygCxZOWS2JhkpUExxEEmNOA2GVEjNOBdNaKV4a8BcvTOifoHyC4vkLGJ79nEVeB0jhsH46Y4Bnz7mw6/CWAPACeLX7shx4MhE2LXyvDZgHwEqlfI+OTSFHnGxkOXeQegjtsBuVX86lNTbFPUqmNjEjWQDF1PJjTgNjlSIw6MhA16HtJ11PsSFM/pEuvvMVXy5IoN38lDOxzFyHHjYNwUxoAbNjo6/DaovBnAZ8SvnepIiEkUmwmxa3n4Bog8P+XtJ4Z3rDy04pmHLx8Cv1aS7duW8viJlUkeAXSJmUxowG1SpkYcGAkb9Dyk69LhM1CSjwDYdUa8iptlvHZsHtrgMEaOGwfjplgGfOnCR2Co/t3Gm6vqGJH1tZpDQbosOnWx6+ipT4QO/RjA31LefhK/AR8dvgEqz0cJT5d1tR+67EiHZaeuEYdtG7RoMqEBt2mHGnFgJGzQ85Ku5ZFLIPpKACVV/buI/BpDW07M+YlZceDnuHEwbgplwA0frXgXArgAIjfKWPWkOJSXQhmpi13LI2+E6DszsP0kfgNe9t4KwX8Bskz86lgK/RtHlalrJI5GxFwGmdCA2yRFjTgwEjboeUnXinc4gG+p4nc/vfe+Vz2p9nlzKgo/Mf8KXRCgkeeS4hnw9lVw6GLxJ6/OYWdH7tiobdbKyNcAPToD20/iN+Cts+NVPiDj1XOjskrp+tQ1klK7+1VLJjTgNllSIzTgPTWioyPnQPXD/5rS8XlXTJojjdM6eMCm46TTOW4cjJvCGfAZq+DAF8SvHZe0UmOoL1Wx67KFR6Je/0ZGtp/Eb8CXLNwPQ/XfAvii+LXnxdBfaRSRqkbSaHCAOsmEBtwmE2rEgZGwQc9Lula8dQBG75va9vI9rvjMp2jAp3uO48bBuCmmAW9fBVd5sYxXr8rLBNCMM1Wxa2Xk7YCel5HtJ7Eb8O1f0obvAmSu+LWH5EwbrXBT1UhGmZEJDbhNmtSIAyNhg56XdK145tjdx952372H//uGL/yKBpwGvI92I88lhTTgHavgXxa/1u1ooSzPCZE7NkrjtOzdCsGTM7L9xJEB964F8AJMlfaXKzb8LgqvlK5NVSMptdlWLZnQgFMjNgI04F0JaWXksYAaA367+LWDAOxGA04DTgMefkKBztgLjrL4tfUDFJPWJakZCR31ToDisxnafuLKgDcf1i29QMY2XJdWR0eoNzWNRIjZ9aVkQgNu0xg1QgPe3YCPjiyBqnkbpi/jk2fRgM/AxHHjYNwUdgV85iq4fl38yWNsM3OG0lMTu1a8SwG8PEPbT9wY8GUjp6Oun4LgPBmrvTNDfR80lNQ0EjTAFPKRCQ24TXbUiAMjYYOeh3SteB8E8EoIzpax2uU04DTgFt1GnkuKbcDbV8FLOEPW1cwDFnn4RO7YQRqp5RN2h+z2MwD7I1t752PnoZUFTwdK34fqVTI++eJBeKV8TexMUm5PHNWTCQ24TUfUCA149xXwivddAIcA9YPF32jug9yCsoMUx42DcVNoAz5zFRzfEr92pG12zkh6KmLXUe/FUFwJ4A5smvt4mZjYVFQeuuLU3bB56H5AfiJ+9UkZaWeYMFLRSJgAU8hLJjTgNtlRIw6MhA161tO1PPIwiP4RwF3i1/aJ++3LWW9/gPg4bhyMm+Ib8JknoqyQ8eraAGJLO0sqYteKZ06LeRGAS8WvvSJtCG31O+GhFe+Oxmr/prlzZGJiKkPtDRKKEyZBKs5wHjKhAbfJkxpxYCRs0LOerqMLT4HWPwPg0+LXTqcB36nHOG4cjJvCG/COVfDvwa8dJoBmfEJIXOy6zDsAdfkZoPMhOE7Gal/IECMnPHTU+xwUxzd/cvxBhtobJBQnTIJUnOE8ZEIDbpMnNeLASNigZz1dK97FAN4ClZfLePUjNOA04AE0G3kumR0GfNnif0N967cbq53bH7D4WAC4aWaJ3LFhg9fRkVdA9b8BfE/82qFhr3ec3wmP6QdO8/lKeidMHPej6+LJhAbcpjFqhAZ8JwJa9r4EwXMgOFTGat+jAacBt00kcWhkVhjwxip4eeSNEH0nILdi05zDZGLiXwEAp5Ul8ZuEVjyz4v1cAOeLX3trWg3vUa8THlrxXm622wC4RPzaazLWZls4TpjYKs14OpnQgNskSo3QgM8goIsX74Jdt94P4F7xaw9qJlInnEuczyWzx4AvWbInhu7/jnnLFUReKWPVD9noppie6ODXJacehqEh8wsBgPpTxd94a4pt71a1Ex66dOR4lPRzENwkY7UTMtZmWzhOmNgqzXg6mfCmaZMoNUIDPtOAjy44Glr6GoBJ8WseDXjXIcRx42DczBoDbthpxXslAHPW58+g/zxMxj9nvvVm8ZOo2LXsvRWCMtUciwAAIABJREFU/4LqjTI+eVIGgTjhoWcM748puQOCP8pY7d8y2O5+ITlhkjMGneGSCQ24TcLUiAMjYYOe5XStjLwO0PcA8hrxq5fQgNOAB9Rr5LlkdhnwFSvmYvOfzErv06B4rYzX3h8QdNLZIndsmIB11LsViidD5WUyXl0d5tqE8jrjoRXvnwB2xbatD5Irr/t7Qu2JoxpnTOIILqUyyIQG3CY9aoQGfAYBrYxMAroApdLhsm6D+ZXcfKgTziXO55JZZcANTS2PLIfoGgC/RAmHybra3TbKKaQnNvi1PHwyRK4D9B+oDz1e1m+4K4X22qp0xkMrIz8G9IltD9/YYslKujMmWWngAHGQCW+aNtlQIzTgHQbc+xuAeeLXdm9LoE44lzifS2adAW+Y8Ir3dQBHQeVNMl59l41yCumJDX4te5+A4Ewo1sl47YwU2hqkSmc8dNTbCMWpUHmhjFcnggSTkTzOmGSkfYOEQSa8adp0Q43QgE8T0NFFT4RO/RjAZ8WvPZ8GvOfw4bhxMG5mpwEfHVkC1fUAfoOhuYfJ5RN/ts3aCacnInZddvK/ob7LTwE8EPX6SbJ+440JtzNodc54aMUzzwS8EtA3ij/57qABZSCfMyYZaNugIZAJDbhNO9SIAyNhg57VdC2PrIToxwB9s/iT76ABpwEPodXIc8msNODNVfDPA3jebDp2r1NYOuq9DIqPAvp18SePCSG8pLNGFnqvgKfPP1eskfHaWUk3LEJ9zphEiCntS8mEBtymQWqEBrxtBXxkPVSXQOWZMl41J6G0PtQJ5xLnc8nsNeDlkYUQvQbA74G5h4s/caeNdoLpiQx+rXg3ATgOwCvEr5nzsLP6ccZDKyMvAPRaAJ8Xv3Z8VgF0icsZkxwx6AyVTHjTtMmXGqEB32HAK95vAOwnfm2oAwt1wrnE+Vwyaw24IatlbyMEpwLybvGrb7TRTjDd+eDX8vAREPkmgD9B5ckyXv1Tgu0LW5UzHnrG8EGYkp9AcZuM1/49bGAp5nfGJMU2Ra2aTHjTtGmIGqEBbxDQyuJ9ga2/g+JmGa8dSwPed+hw3DgYN7PbgLdexAL8EypHyHjVPIyRhY9zsWvZezcErzdvghS/9oosNLpPDM546LJl81G/e5OpW/xaFsZD0K5wxiRoABnMRyY04DZZUiMOjIQNehbTdfpXcHmf+NXX0YDTgIfUaeS5pK/hWLly5b71ev0WAI8EcA+AE9esWfOtziCXL1++SESubv79jlKpdNTq1auDbunYG4B5/ettIRsfS3ateOsAjEKwRsYyswc4csf2g6MrDpmLzfubhy8fAykdI2MbzKkwWf645THq3QnFPpgz9O/yyWtS0eEA8J0yGSCeLFxCJjTgNh1SIzTgDQJaGXkXoG8A9HTxJz9NA04Dbps84tZITwO+atWqPbds2XIVgIuM6TYmG8Cr58+ff/Kll176j1YgJt/mzZuvB/CBtWvXXrN8+fLzReSgNWvWnB6wMeka8PKCQyElsxVjCFJ/toxt/ErAuF1mc3qT0MrwiwC5CiI3ylg1i2++7GTrmIf3VQDHAHq8+JPm4dw8fJwyyQOALjGSCQ24TbrUCA34dgNe9r4EwXMgeIyM1X4Vt7myCTFn6Rw3DsZNTwO+YsWKIwBcMG/evNPbDXdnDM18nyiVSs83q96d/x1AZKka8MZAHPU+AMWrAJ0Qf/KFAWJ2ncWp2HXUuxqKRSjhDFlXM78AZP3jmMfIGFQrEJwlYzXzkqY8fJwyyQMAGnBrL1EjDm6aVur5yzArdaIV734AW8SvmV/gOz+zkkkf6ZKHA430NODNbSVnquqeInJ0ry0oPQy4eaHJ4m7bVbp0cPoG/KWLDsS2KbO15iGAeOJXJ1OeQ52JXbev+H8H0Dugex4k4+NmEsr6xxmPxhewineh+bKZwYdx+/WLUyZZF0SP+MhkJhjycHDTzOnY4FzSRkCXDD8ZQ3IrBDfJWO0EGnCrqjmXOJhLbAb8alU9rbm1pOsWlKZRv6S177tpyHNlwBsmrDxyPkQvAvAF8WvmaL40P87ErqMjl0D11QAuEb/2mjQbGaJuZzyaBnwpgHFArha/ujhEXGlmdcokzYZFqJtMaMBt8qFGHBgJG/SspeuoZ97+bN4C/U4Zq51HA27tIY4bB+OmrwFv3/Pdy1h3WwFX1avvvvvu0YmJie9auxV4GIDdAdweIK+zLB885KC9Vx30H18sifz7nzZtOfvhEzdc4awye8HzAOwG4O/2rMFzrDvqkIeWH7P/N0rAQ392z33HHzT5+W8HvzrVnE54tFr00+HjDn/CXg+4aZvqrXPHJ5+ZakuDV+6USfAwMpWTTGZ2B3nsLE8yIRPcv+TU/95taGjZ7+7fXN7/mhs3dpnFqBPOJbabW0sj5iz5gT6B94BbDPj0irfJp6qX3XnnnQuvv/763weI6uFNA5766RN3n37Kyr12mfveOvSHC27+wXOvu+OOrQHid5HFybfNu08/5Zy9dpn7rq2qX9plfHKBi8AdlemERyvW/3nW4Q9dfMA+tylwb8mv7eOoDXEX65RJ3MEmVB6ZzARNHjsLj0zIBFPl4VtKIk/+/O//dtDxn//Kb7vMT9QJ5xLbbaulkTtsGXulOzkFBcAJnael9Akw9T3g7bFpZfgbgBwJwWtlrPb+QcFGvM7J4NfRkW9D9TBAV4o/+fGIMSZ5uRMeM/vdMyf77IGhuQ+Tyyf+nGTjBqzLOZMB40rzMjLhTdOmP2pklhtwXXXSPNwzb7N5CZ34NbMA2O1DnXAucT6XDHQOeOe2k45zwHueF96jNdky4KPeC6EwZ4L+FnPqR8onNwZZxbd1VNj02Af/9EsHBH+EyhPFr/41bFAp5o+dR2dbtOL9AMDTUCo9Q9ZtMMdSZv3jnEnWAXSJj0x407TJlhqZ7QZ8dMGzoKUvA7he/NopNOC2IdNI57hxMG6y8Oa/TBlww1jL3tUQLErxVIzYxa4VrwZgGCIfkbHqywMNuexkip3HTga8dTSjyFIZq6a5/z8odedMggaSoXxkQgNukyM14sBI2KBnKV1HR14L1fdC5GIZq15AAx6odzhuHIwbGvAu2tPyyDEQNS9n2YS6PEPWV38USKLxZYpV7DrqPQ+K7S+YERwqY7XvxRdqIiXFyqNbxDrqvRuK10PkAhmrXpxIq6JV4pxJtPBSuZpMaMBtwqNGHBgJG/QspWtlZALQ01DSBbJu8loa8EC9w3HjYNzQgPfQnla8DwFYBeCT4tfODCTR+DLFKnateGZF9yVQrJHx2lnxhZlYSbHy6GHAV0Dxcaj4Ml4dTaxlg1fknMngoaV2JZnQgNvER404MBI26FlK14pnTq14JOqlfWT9hrtowAP1DseNg3FDA97LgJdPfTQw9A0IHg7BcTJW+0IgmcaTKTax67KFR6Je/0YjrHyufpvIY+PRq3t2/EogXxe/ekw83ei0FOdMnEbvpnAyoQG3KYsacWAkbNCzkq5LFz4CpfrvAblT/Op+feKiTjiX2GQbWSM04H0Qa2X4DYC8C5CN4leHbb0RY3rkjm3FoqPex6Ewq7t5Xf1OxoAv8w5A3ZxFL38Qv/qIGPvSVVGxacRVgCmUSya8adpkR43MZgNeGRkG1DwPNSl+zaMBtw2X6XSOGwfjhga8nwE/6aR5eNi8W6A4OOGj+2IRu5ZHngToDyCYk+PV70QMuKlEK942AEPQPR4g4+P3B56a0skYi0bSCd1ZrWRCA24TFzXiwEjYoGclXcveOyB4EwRvkbHa22jAA/cMx42DcUMDbtGfVoZfBMhVgN4B3eWZMj4x8KHrgaUe05YLLQ9fApFX53z1O0kD/gsAjwWGnir+NbeG6K80snJCdDAhptGRDuukRqiRIPKaNTrRimcOI3geSnKSrKveSAMeRB6NPLNGI4GJxMCEBjwAbS0Pr4fIEkA+Ln51ZYBLomaJLHY1e9hl6PsA9s756ndig18rnpmQTwTEE786GbUTHV8fWSOO40ujeDLhCrhNd9TILP5SomXvXggegPlTD5U11/6FBtw2XKbTOW4cjBsa8AD60yXDT8Yc+SoUeyVkziKLXSueOUrvLQVY/U7OgLf2y4u+UsYmzSk4Wf5E1kiWGzdgbGRCA26TDjXiwEjYoGchXc8YPghT8hMAvxa/9mhLTNQJ5xKbbCNrhAbchriZrqPem6B4B4BvYdPcZ8nExL8CXjpItkgdq0uGD8KQmHPMH1SA1e/kDHh55M0QNfsCLxG/9ppBOi7BayJpJME4k6yKTHjTtOmNGpmtBnx0+AyofBKQq8WvLqYBtw2VGekcNw7GDQ14QA3qhReWcNsPvwbgGQAuEr92YcBLB8kWSexa8cYBLAXwYfFr5izzvH8i8QjaeC17ZQj8gBN00GJd5UuEiavgHZVLJjTgNmlRIw6MhA16FtJ1dPhjUFkJ6BvFn3w3DXioXuG4cTBuaMBDaFB3HGGEAA9xhCh5p6wDi11HvRdDcSWA32JIj5bLJ38bJZCMXDswjzDxa3nk2RC9GYLvyFjt8DDXppA3ESYptCtKlWRCA27TDzXiwEjYoGchXUe97zVONAv2Xg/qhHOJTbaRNUIDbkPcka6j3gegeBUE38fWrcfJldf9PWQRQbIP1LG6YvFe2LT1qxA82bzFU/zah4NUloM8A/EI2y6dPgscfxK/9vCw1yecPxEmCbcpanVkwpumTUPUyCw04LpixVxs/tP2baPz5+4taybusQiFOuFc4nwuoQG3Ie404Mu8vVHHlwA8DcDHxK+dHbKIINkHGvxaGXkXoG+A4CYZq50QpKKc5BmIR9i2NbcZTTWu2zR3N5mY2BS2jATzJ8IkwfbEURWZ8KZp0xE1MhsN+OjCo6H1r0Hk/2Ss+libSHjs3k6EOG4cjBsa8AAjsTOLLvU8lFBt/F1kVMaq/gDF9LsktNh1dMGzoKUvNwqtywmyvnpTzDGlWVxoHoMGqxXPbNnZD6WpJ8i6a38+aDkJXJcYkwTaElcVZEIDbtMSNeLASNigp52ulZFzAX0/gE+JX3tJgHioE84lNplE1ggNuA1xj/TprSjAvahjgayv3TxgUd0uC92xWh6+ASLPL9CDl+1cQvMYtC+07H0dgqMgOFHGap8btJwErkuMSQJtiasKMuFN06YlamQ2GvDy8BhEKhB5nYxV32cTCVfAdyLEceNg3NCABxiJ3bLo4sW7YNetNwB4LoD/xV5bniKX3rBlwOI6Lwsldi17r4HATCpFevAyHQNe8cwDrC+GygoZr66NqT9dFBNKIy4CyGCZZEIDbpMlNeLASNigp50+/QCm/Q2YrVCpE84lNtlG1ggNuA1xn3QtL34kZKtZ+X40FDfLeO3YCMUNZDh1qfcclBp70s2nSA9eDsQjKv8d++j17TI2+V9Ry3N4feTB7zC2tIomE940bdqjRmajAa945gHMucDc/cSfuNMmEq6A70SI48bBuKEBDzAS+2XR8vAREPlmI49inYzXzohYpLk8kNj1pQv2wLbSrQAOgOhqGZt8WQx1Z7GIQDziCFwrw2cD8hEA68WvleMo01EZiTFxFL+LYsmEBtymK2rEgZGwQU8zXZcueBxKJfM8z9/Frz0oYCzUCecSm1Qia4QG3IY4QPqM88GhS8SfNNsYonwCdayWvashWATgCzjwaSfIhRfWo1Sa4WsD8Ygjfq2MvADQawH5ivjVZ8dRpqMyEmPiKH4XxZIJb5o2XVEjs82AV4ZPA2QCiq/KeO1ZNoE006kTziU2qUTWCA24DXHAdK0MnwXI6kb2Oo6N+FCmtWN11HsTFO9o1KdTB8r4tbcHDDWP2aw84mqULht+MupiflX4jfi1A+Iq10E5iTFxELurIsmEN02btqiRWWfAPfPW6gsAfFT82jk2gdCAdyXEceNg3NCABxyNQbJpZXqgA1J6gYxtuC7IdV3y9BW7jnonQPHZ7dfVnyv+xtYe8AGry/xliQ3+xsuMNm+92xARv5aF8dGrcxJjknl17AiQTGjAbXKlRhwYCRv0NNO14l0DYCEEZ8tY7WMBY6FOOJfYpBJZI1kwGHsDMPuybrO1Ng/p2vq5ywSrOEPGa+sGiLtnx2rZK0Ow/dxxwVtkrPa2AcrP2yWRhR6mwVrxzNtN98bc0gFy2YbfhLk2wbyJMkmwXVGqIhPeNG36oUZmnwH/BYDHQuWZMl79mk0gzXTqhHOJTSqRNUIDbkM8QLqWR54L0S9sv1ReL371vSGL6dqxM1bYgc+LXzs+ZLl5zR5Z6GEarhXvB403nao8R8ar219ulL1Pokyy1/yuEZEJb5o2qVIjs8iAN48L3n48cAkPlHW1xq+bAT7UCecSm0wia4QG3IZ4wHStjDwDoldDsQ8UNYh+RPzJz9uK08rIY+/b9q+D//DPf835j9pN61v5O8z3J8WvnWkrq0DpkYUehoWOelUoPEdvOQ0TSr+8iTKJK2jH5ZAJb5o2iVEjs8mAj3qHQPFd844M8WuPtImjLZ064Vxik0tkjdCA2xBHSNdl3tOguAyKg5vFrEep9BFZt2H7sYUdH60s+ChQWqSKeRBMCfB7lErLUa+bN1yah0jM50LxaxdFCCuPl0YWephGT7/lVPUCGZ+8OMy1CeZNlEmC7YpSFZnwpmnTDzUymwx4ZWQUULMN9AbxayfbxEED3pMQx42DcUMDHmJEDpK18RPYbtteAdVXAtivWcanAf0KSnK9rKv92vxNlw6fhRI+CIgR+o6PqkJEIPg9VM8Vf/LTg8SR82sSHfxa9l4FwQcAZPmXhkSZ5EQ/ZEIDbpMqNeLASNigp5Wuo977oDBvin6PjNXeECIO6oRziU0ukTVCA25DHFO6Llm4H4amXgnIKwDsMl2s4PtQXAvB8sZ2la6f+v8AeLv4G83xeLPxE1noYaDpUs9DCVVzvrr4tePCXJtg3kSZJNiuKFWRCW+aNv1QI7PJgFe8GwGcCEVFxmvjNnG0pVMnnEtscomsERpwG+KY03XpwoMxVD8RwLFQPBfAUP8q5M+YklPkig3fiTmUPBUXWehhGtvYOlSHeRDzV+LXHhPm2gTzJsokwXZFqYpMeNO06YcamV0G3Lx2fh+gfrD4G82cHvRDnXAusWklskZowG2IHabrilN3w6bS81CSp0JxKoDDd65Ofyn+5H84DCMPRUcWephG6jJvb9RhjiLcJn5tbphrE8ybKJME2xWlKjLhTdOmH2pklhhwPXPxg7B1618bzT3w7rly4c3bbOJoS6dOOJfY5BJZIzTgNsQJpWt55Eko6QYodphtwd8AvF7GapclFEZWq4ks9LANmz4LHHP3E3/CrKJk7ZM4k6wB6BIPmfCmaZMpNTJbDHh55NkQvRnQn4s/+QSbMDrSqRPOJTbJRNYIDbgNcYLpunTBY1CSs6bq+tjNdb1v97lDn5SxWvM88QQDyV5VkYUetknTZ4FL/RgZ2/j1sNcnkD9xJgm0KWoVZMKbpk1D1MjsMeDnQPTDgE6IP/lCmzBowPsS4rhxMG5owEOOyoSyU+wpG4nps8ChS8SfvDKhfg9TDTXiYEIM0wE5yEuNUCNBZFpInejoyMeguhKDHSdbSCZBxNAjD3k4mEtowCMo0uGlFHv6BvwDULwK0DeLP/kOh309aNHUiIMJcdDOyOh11Ag1EkSahdSJVoa/BsjRQGmh+BvMqVZhPoVkEgYAfxGw0oqsERpwK+NUMkTu2FSidldp4jymzwJXrJHx2lnumjZwyYkzGTjS5C4kk5S/uCbX1QPXRI3Mki8lOurdDcVeKA09VtZd838hFUOdcC6xSSayRmjAbYjTSY/csemE7azWxHm0nQX+WfFr5k2kWfskziRrALrEQya8adpkSo3MAgOu5Rc8EjLnN4BsFr+6q00UnEushDhuHIwbGnCr7lLJQLGnbCTazgL/hfi1x6eigv6VUiMOJsQM9nOUkKgRaiSIfgqnEy0PnwyR6wB8V/zaYUEgdOQpHJMBGLRfQh4O5hIa8IiqdHQ5xZ6+AW+eBT7wCoojaUwXS404mBBdd1rC5VMj1EgQyRVOJ1oZfgMg7wLkcvGrLw0CgQa8L6XCaWQATXReEpkJDXgMveCgiMgd6yCmNItMhYdWvHsA7ImhuQ+Tyyf+nCaALnWnwiRjDGKfEDPevrDhUSM04EE0UzidaMUzr51fCshrxK9eEgQCDTgNeEidRB43NOAhiSeUPXLHJhRnUtWkwkMrIz8G9Imolw6R9Ru+n1RjA9aTCpOAsaWVjUxmkicPGvAgY7FwOtGK90MAT4XgRBmrfS4IBBpwGvCQOok8bmjAQxJPKHvkjk0ozqSqSYWHVrwbAZwIqQ/L2MaNSTU2YD2pMAkYW1rZyIQG3KY9amQWfCnRimdeOz+EemkfWb/hLpsouqRTJ5xLbLKJrBEacBvidNIjd2w6YTurNRUeWvY+AcGZgJ4j/uRHnbVusIJTYTJYqIldRSa8adrERo0U3IDrkuGDMCQ/AfBX8WsPsQmiRzp1wrnEJp3IGqEBtyFOJz1yx6YTtrNaU+GhFe9CABcA+i7xJ9/krHWDFZwKk8FCTewqMuFN0yY2aqToBrwyfBogE1DcLOO1Y22CoAEPRIjjxsG4oQEPpL3EM1HsGTASOuqdCcUnAKwXv1ZOXAX9K6RGHEyIGevjqOFQI9RIEA0VSic66v0XFG+F6GoZm3xZEABd8hSKyYAM2i8jDwdzCQ14DMp0UATFngUDXh4+ESI3RlxJcSCPRpHUiIMJ0VVnpVQuNUKNBJFeoXSi5eH1EFkC4FXi1/47CAAacCulQmnE2tpgGSIzoQEPBjrpXJE7NumAHdeXCg89Y/ggTDX2Ev5K/NpjHLcxbPGpMAkbZML5ySQDX1wT7vOw1VEjBf9SohXvOwAOjXACChc4Cq6RsJNGj/yR5xIa8Jh6IuZiIndszPGkXVwqPHTJSXtiaJ45C3yL+DUTQ5Y+qTDJEgCuWll7gxqhkbCKpGi/pmnFuxfAA6DbHiXjn7kjCADOJVZKnEsczCU04FbdpZKBYs/ISl6GX8ZDjTiYEFMZ7e4qpUaokSDqKoxOdMnC/TBU/y2Af4pf2z1I412tbkaoO4uXFkYjMcKNzIQGPMbeiLGoyB0bYyxZKCo1Hhl+GU9qTLIgCN40A/UCNUIDHkQohdGJVoaPA+QmKL4v47VDgjSec0kgSoXRSKDWBssUmQkNeDDQSeeK3LFJB+y4vtR4ZPhlPKkxcdzXUYonk4z8chSlEx1fS40U+EuJVryXA7gUIlfIWHVpBC1RJ5xLbPKJrBEacBvidNIjd2w6YTurNTUeGX4ZT2pMnPVy9ILJhDdNm4qokSIb8NHhD0PlHAjeImO1t9nE0CedOuFcYpNPZI3QgNsQp5MeuWPTCdtZranxyPDLeFJj4qyXoxdMJrxp2lREjRTZgFe8zwN4HqCLxZ+82iYGGvDAhDhuHIwbGvDA+ks0I8WeESOR4ZfxUCMOJsRER7n7yqgRaiSIygqjE60M/w6QfaHyZBmv/jhI43vkKQyTCAzaLyUPB3MJDXhM6oy5GIo9KwY8uy/joUYcTIgxj+O0i6NGqJEgGiyETvSlC/bAttI/Gg3eNHeOTExMBWk8DXggSoXQSKCWBs8UmUlfA758+fLzReSitng+vWbNmtM741uxYsURAD4LYC8A5tzkE9esWfOtgO3YG8CDANwWMP9syBa5YwsGKTUeGX4ZT2pMMqwtMsnIF1dqJMMECvqlRJcsPAxD9W8D+D/xa4+N2AOcSziX2CQUWSN9DfiKFSuuUtWfrl279uJekaxcuXLfer1+i6qeu3bt2mvMNSZvN6Peowwa8IJOiDb1hkiPLPQQdc3ImuGX8aTGZFCWCVxXaCa6ePEDMH/b0yD6NECeCtFHoa5/hchfAPwV20qXy5UbftPGudA8BtQTmRT0fqNlrwyBD8G1MlZbMKA+WpdRJzTgNglF1khPA75q1ao9N2/efD2ADxhj3SuS5ur3BIDFZtXbrJoDOGH+/PknX3rppdt/Dur/oQEv6IRo6/gQ6ZGFHqKunbJqxTM63gNbpx4qn7rWmJ0sfFJlkgUAXWIoJBNduvARKNXPgmA5FPv0Z68TmNIbMXdol63bth2yaUr/sWdp6DK5YvKnGe2zpMMqpEYiQiwEEx0deRtU3wzoe8WffD2ZRCRAA24DGHnc9DTgrZVtAI9sRnFHqVQ6avXq1Xe2R9Vp1LkCbuuzQOmROzZQLfnJlCoPrXg/B/A4oP5U8TfemhFsqTLJCIPOMArFpLvxlj8D+Fnjf6Lfh8rvAT0UgoMBHNJm0M3+16EGIMEfIXK2rKtuyGi/JRlWoTQSE7hCMNFR72ooFkHkpTJWvTwim0Iwicig/XLy2BlmZCY9DXhzZfsTpVLp+cZ0L1++fBGAV3db2W6ZcBE5WlUv6LdlpYsguALuoGNjHHhZKCqy0KM0QivDXwTkWJTkJFlXvTFKWTFemyqTGNsRZ1GFYaLlkZUo6VumDbXgq4BeLmOTfY3F9JtbO6kq/p+M154SJ+ycllUYjcTIvxBMdmhfjhK/+o2IfArBJCIDGvD+ACNrJPApKJ1bTVpx9dqCsnXr1hesW7cuyBYU8wCmMeF8CHNHZ0fu2BgHXhaKSpXHVHnYL4ksmVL855zxWtSVlbh4psokrkbEXE7umfx5wYLdH/JAeQ9UVho2qnpjXeXyOetrgc40rpe9L4vgmJ24qv4RU3KKXFn7QczM81Zc7jXiAHghmGjF+5f51efOe+99yH7VL/w9IqdCMInIgAY8mAEfeFtqWAM+vSLeiqtzz7cx5Kp69V133XXWZz7zme8HEIA5OcUY8PaHhwJcVugs8wDsCuDuQrcyeONS5fGX00/+rwfvsss5f9i85T2P+J8bPhA8bKc5U2XitGWDF55rJjefcMxhz3jYg96yS6l0WB1672/v3/TWA6753HhO3DbqAAAgAElEQVQYHJv/P3tnHl9Fdf7/zzMhBrCu1e62Vttq3epWrUstkrC4wJ0LJqBy54IKKgnWXVu14la3qlVIQFDhzgU1CXLn4gokoG211qVqbbW2alut9utSf2hVwCTz/F4TSAwhy2xn5kw485eSc57lfT7n3mfmnjnn5LEPl5Vo+3fvYzPee/z9NdOOevjRJ73YG4BtE60RQeOReCb5o36426Rdv/64o/OScH7pSTyTkLWieGwO1GHiLPPz/fC41wK8+5KTjVsS7tV9d5OenoAT0ak9rRfvRRBqCcrmYNTd96ZMYuXBhv5TAL8GMIdMa3rIH2x+zcXKxG/Qgvsllkn7khPiGwF8AYxHQbiITMvZUs3TxYZ+OYDLOtd/d/bm58ksHuDJ2MBsnFiNCByOxDPhTGoMiJY5c4fy1tEhsEo8kxAYdDWheAio01zvA87Mj3es/+5pfTgRdfxEqvYBD658JXaZCvBMuhLEDQAvI7OYCj68oVhQGhHwgRjKyHg0whn9KhAube/GdAuG7HwRzZvX4tHM56W2kV4K8NEgDGEmjcClIPqAcoUv+rU5gPqpeTNA5k3XNNhIXwDwDSCeS7nimSHoVelEou/gEMZThInAGnG9BEVE9BttqifgA/ADMWS9BBZ6kHg4O/YIsPY7AM+Qaf0wiK0Q+8bKJMQ8wjSVOCZspG8E+PwNxTcMyluelpz0Bo9PGV/xyWfrD/hkXRt9aWjZOACHAnQ7mYX2teVb8JU4jUQwVolnwoZ+J4BTAJxNpnVrCMwSzyQEBl1NKB4C6jRVgIes0pDMKbFLdPfNmTHfBpU467zeJtP6ekhjHNSM0oiAD8Sgg+KlPxvpuQCfvqH45tGULzqnCYd5tWuEJx+7Feyt/tNumChLuYIZppOE2VLzJuHzpie9saE/DuBwEEZRzloRgiaVTiT6Dg5hPEWYCKwRVYCLGJbgNgMPbPAQpLIQKw8+5pgy7Fy2rr1+MS0Z5owTSqxMpFLH58Ekhgkb6VXty0Q2XIf6We/tYgw6efBkXYeNQnufNu0QWrz0aRf9B2KTxGgkQviJZ8KG/l8AO4Jbv0X5B94IgV3imYTAoKsJxUPAjasMxYRagiJgYEOefHGbi33ys6E7B6DshEH21+muZW/HDUQV4D2OQOw6caMLNvQ3AXxjQ1vag8zC39z089FmEx6c0a8HwTkh8BnwNsMon//Eh82kd0mERiKGnGgmnEl/CcTvAPiUTGvrkNglmklIDFQB3jfIwBpRBbgApYZgMvDAhhCDTCZi58FG+gWA9wPbP6T8smckgBM7EwkYdA9Beiac1deB4WxfBZSUfokWNDo3dqKuTQvwaQeVYt0uv92wHpznk1mcJsqxxHal10gM7BLNhLNjjwJrj4HxR8pbB4XEL9FMQmKgCnBVgAuQkvwm1eTfdIxi58GZ1MMgGg3SUpRbukwCCcXORAIGiSrAOau/BsZu7UHvtqaUZj7aKpjhZhrhyakfw6bftPtlPpfyRVn2tReMotO8mjebk040E86kp4J4HogWU64wKSQhJZpJSAxUAa4KcAFSkt+kmvyyFeAdb9kTplPOmiOBhJRGElRIsKE7T543nFDZqu1Kdy+N4uCxHjXCWf1CMK5vj8XmI2hR8QkJ9BxVCGreJGjeuBEFG/pNAM4F4TLKWVe76eOijdKJZN/BLsYs6iaBNaKWoEQ9ZO78BR5Yd24S0yp2Hp17NTOuprzlHHQS9xU7k7gB9OBfSiZs6PcCmNAer0bH0MLCIxGx65UHG6kiQGMBLCXTGh9RPDK4kVIjMYNJNBM29AcBHAtwJZnFjvNIgiJNNJOgySfls1VAnl5MBtaIKsC94I6ubeCBjS7USDzFzoOz+plg1AG4i0zr1Eiy7ttJ7EwkYNA9BOmYdD6dcyIl+inlCrdFyK33AjyTPhLEzlN5Zy3KyWQW744wrjhdSaeROGFs9J1oJmykXgZoT2g4gBZaz4fEM9FMQmLQ1YzisTnUwExUAS5AqSGYDDywIcQgk4nYeXB23FiwXQTzI5QvHiMBnNiZSMBA6gKcDf2nAH69sci9mMzihmUf0V19aqTLIUDPQdv+cFq4sH2rzQF+qXkjoJCIUzNspNYCNBgadqCF1pqQYlE62RSk4iFg3qgCPKTZGrIZJXbJJj9nxh4M0p4G6E9kFn4Q8nj7Mac0IuAD0c9A9NSHM6kxIOp4WfcKMq2ZYdn2YKfvAtzZvk3D78D8XTBdSvnCNR5sJ7WpmjcSzxuvouLJx35l4yFTa8i0dvDav4/2SieSfQeHOLZhmQqsEVWAhzUU4doJPLDhhhO7tdh58Cljv4ZW7S0A75Np7Rw7EXUQT09DELtOnKA4k94HxM661G8CdAeZhakx6aVfHp07SABrwHQ45QsvxxRrVG77ZRJVIBL5SSwTnjzmR7BLfg/geTKtA0JkmlgmITLoakrxEHDjqgpwQWoNaFaJXcK7bzZ0bg9ru/WDadbD6wOOcdDuSiMCPhCDDgpPGzMUa0seBGGYs1wJ67Y6nhob24La9dnflUY6X2Ij3Ek56zSfvpLSzRWTpCQTUpyJZcKZsRNB2j0gWJSz0iHxcMwklkmIDFQB3jfMwBpRBbggtQY0G3hgA/qXrbsUPNjQnSOOd4Ftf5cWLXs1ZkhSMImZQXf3sTNhI3UXQFPAeBFt2piIthvsbRhc8eBJ+jBoWN1uhPk4yhcfkmxcwwzHFZMwHSbAVmKZcCZ1MYiuBeHXlLPOCZF1YpmEyEAV4KoAFyQnuc2qyb/p+EjBg4307wA+AtCGk7l0Q8ES3yUFk/jS79FzrEw4q18KxlUA/h/IHkO5ZY/HzMc1D87qt4BxNoBVZFrlMcct0r1rJiKDkMx2YplwNjUHTGeAcQ7lrY0vPIdCN7FMQsl+cyOKhwAm6gm4ILUGNKvELmMBnkndA6KJIMpSrmAGHOOg3ZVGBHwg+h0UnjT2ZGjaovb+hAmUsxr82gqxn2uNbHzHwblh2BVMNZQv1IYYh0ymXDORKWjBsSSWCWdTD4NpNGykaZFlhcgpsUxCZNDVlOIh4PtGFeCC1BrQrBK7jAV4Vr8ejAtBdCnlYt8xQmlEwAein3nLk/X9YWM5gC8BdB6ZhZv92BHQx5NG2EhNB8gpvP8BWzuCFi39j4CY4jbpiUncwUbkP7FMBO0B7mBPLBNBmlE8BHzfqAJckFoDmlVil7EAN/QaALPAmEd56/SAYxy0u9KIgA9Er4PClZUlGNLiFN/Oso05ZFrTvdoQ2N6zRtjQnVxGgnAT5azzBcYWl2nPTOIKNEK/iWUiaA9wVYBL8Nkaof79ugo8b1QB7he92H6BB1ZseJFbl4JH52E8wMNkWsdGTkHCm5KYGXR3H7lOuqyd/h0Gt42iefd/KhETzzzYSFUAtHJDDvYPyFz2J4nyCSMUz0zCcCq5jUQyEbgHuCrAVQHuZsoGnjeqAHeDOfo2gQc2+pCFepSCBxtjDwC0PwL4M5nWvkIz7t+4FEz6DzPSFpEyYSN9CsB3gvEhwKMoX/xDpNn278wXD87qd4BxKgg3UM66qH83iWrhi0miMvQebCKZCNwDXBXgqgB3M4sCzxtVgLvBHH2bwAMbfchCPUrBg08csxNKS95zCi7KW9sLzbh/41Iw6T/MSFtExoQnj/shbNtZrrEDCKdRzroz0kzdOfPF4/NtCck5eOoHZBb+685dIlr5YpKIzPwHmUgmAvcAVwW4KsDdzKbA80YV4G4wR98m8MBGH7JQj9LwYEP/BMBQtK3fjhY//JHQrPs2Lg2TGBl0dx0JE548eTDsD5cDfBSAW8m0nO37ZLx882Aj9QBAx4Hop5Qr3CZjcj5j8s3Ep78kdEskE4F7gKsCXBXgbuZt4HmjCnA3mKNvE3hgow9ZqEdpeLCh/xXAHqC2fSh3/1+EZq0KcK94I9EJG7qzU4jzsuUq7LZmFM18tNVroBG1982DjdQEgO4F42nKW4dEFG8UbnwziSK4mHwkkonAPcBVAa4KcDdTMfC8UQW4G8zRtwk8sNGHLNSjNDw4q68AYwRsOoYWFR4RmrUqwL3iFa4TzqTPAPEcAO8B9igylz3nNcgI2wfiwYb+NICDAa4ks7gkwrhFugrERGRgMdpOJBOBe4CrAlwV4G6mY+B5owpwN5ijbxN4YKMPWahHaXiwoTtrfU8B0zTKF+YLzVoV4F7xCtUJZ1KHgtp3CNkGxFnKFeM+jKk/PoF4cDZ9FphvBcGinJXuz1lC/h6ISUJy9BpmIpkI3ANcFeCqAHczhwLPm9gK8Fn1K0cRcBYzf62lpWVdWVnZHdVVFTK+yORmIMJuE3hgww4oZnvS8GBDnwngcgBXkWn9IkYu0jCJkUF318KY8LBhg7DL9itBGAbQr8gsXCBR3r2FEogHn3TcDhhU+gKAXQA6nMzC7xOQc38hBmLSn/GE/j2RTATuAa4KcFWAu5nKgedNLAX4bfVNFSWEPICvdGTJjLVEfHN11YhL3WQ+wNsEHtgBxkcaHp1bzxEWUs6aEiNnaZjEyCC6AtxI3wiwczBNE0xrJAEsUd5CCnDHKBvpawD+OYhqKVdwDqJK+qXmzQAorgTvAa4K8AGgkQg+qAJ/lsRSgNc2NteDuaoHQG9+ul3b9y8YNcrZaWJLvgIP7ACDJw0PnpQeAY1XAGgm06qIkbM0TGJkEEkBzpn0RBDfA+B9wB4p+brvrkwCa4Qz6e+D+Hkw1gKl+1G+8Q2JxttPKIGZ+HEqeZ/EMRG8B7gqwFUB7mbKBp438RTgDU1PADhs8wzpHdg8pnpihfPyz5Z8BR7YAQZPGh48aewe0DRnJ5S/kWntESNnaZjEyEB4Ac6Txn4Hmuas+94VxKdQrrhAonz7CyUUjXQezAO+hMziL/tzKvnfQ2EieY5ew0scE8F7gKsCXBXgbuZQ4HkTSwFe17DyAXb2mO12Mfhte1DJsWeNG+6sO9ySr8ADO8DgScODp40ZinUlzi80a8m0hsbIWRomMTIQX4Bn9CUgjJd8v+/ehiAUjXQezEN4Cf9a8wN6VNptF91IMRQmbhwlqE3imAjeA1wV4KoAdzN9A8+bWArw2UtWVZFtOztIbNstyxerqyr2c5P5AG8TeGAHGB+peLChvwdgJ7S07Uz33P9+TKylYhITA6EFOGfSF4P4WgCPYW3pSGps/EySPN2GEZpGOg/mAU0ms5BzG4CE7UJjImFufkNKHBPBe4CrAlwV4G7mUuB5E0sB7mQ2u6HpXGLMsJmHEPAF0mhrENZspZXsO3X80f92k/0AbhN4YAcYG6l4sKH/EcABgH1gjOuBpWIiid5CY9K51p/xIQgjybSekiRHL2GEx6PjYB6ilZQrjPQShGRtQ2MiWV5BwkkcE8F7gKsCXBXgbuZT4HkTWwHekd05M28+5K03/rHtT0aNPQdExwKor66qmOgm+wHcJvDADjA2UvFgI10EeCxIS1Fu6bKYWEvFJCYGQp6Ac2Xljhjc4mw5eKAE+70HQRuqRjoP5iHtSMotfTxIYDH2DZVJjHmE6TpxTATvAa4KcFWAu5lfgedN7AU4gO0B7DirYeXWGsgpZnYF4aLqyoob3BAYoG0CD+wA4yIVj86jyJlqKF9wjiWP45KKSRwAevAZChPO6LeDMA1AHZlWtSS5+QkjFB4djjmrXwrGVQDfSGbxQj8BSdAnVCYS5BNGCIljIngPcFWAqwLczbwKPG+kKcABvD773qaJpMHZ7gsgGlVdWe5s97YlXoEHdoBBk4rH52uD6XoyCxfHxFoqJjEx6O42MBPO6KeCcAcYTwCfjqT8iiRviRqYR1fAPCn9A2j8PIBXYFrfT8he6KFrRBKthxlGqDoJM7CebEWwB7gqwFUB7kbGgeeNVAW4k/Hs+pVXEZFzGM+fgJJR1VVH/58bEgOsTeCBVTzEEWBDnwQgD6LFlCs4/x3HpTQS8pfExj2vm8HYGZpdTrllv4ljYEP0GbpG2NCdLRkrYCNNiywrxFijMhU6k6gCF+gnUUwi2ANcFeAhf7YK1G6cpgPPG+kKcIdmbUPTUgBpMBZXT6iIq8BJ9MDGGbwA34GFHmZMnduygX5DZuEnYdr2YEsqJh7iFtk0EBM29PsAjAP4YjKL14sMNCLbgXj0FCNn02eB+VaAFpBZOCWiPMJ0EzqTMIOLyVaimESwB7gqwFUB7mYqBp43Uhbgt93bvPsgjZczsDsxXTx9QvlA+DJ0M6AdbQIPrBdnCWgrFQ/O6ruD8SqAf5Bp7RYTP6mYxMSgu1vfTDijnwfCrwBeRmYxJUk+QcPwzaM3x5wZ821QySsA/oeS0j1pQaOzJWeSrtCZJCn5XmJNFJMI9gBXBbgqwN1M68DzRsoC3Ml8dkNzmsDOk3Cwph1Xc8Lwh9wQGSBtAg/sAOEg5Q0JzzimDB+WrQOjlfJWaUyslUZC+pLgSanDoaEZ0P7XvvRkYfHFmMY0bLdCNNLll4KpZBbvCDtowfaEMBEcs2jziWLCRnouwKcDOJtM61ZBcBLFRBCDrmYVj5C+b7qakbYAd4KcVb9ypkZ0OYCXsVXpqGr9J29GIDQZXCixbzoK0vFgQ38XcNYKl36VFjbG8Z6CdEwkmDi+mLChNwMYDvAZZBZvlyCPsELwxaM/55zRJ4OwAMADZFpj+msv2d+FMJEsR6/hJIoJG/ojAEYBpJNZKHpN1mX7RDFxmVOQZorHllaAO/l2rAdn5saaCSOqgigoQX2V2GUvwLP6s2AcCE07hBYufToGbSmNhPCByNnU1WC6BECOTGtyDOMo0qUQjbCR/iLAzjKUL6KN96bFxZdEJhGybSFMQo4xanOJYsKG7mjve0DJD8i870+CYCWKiSAGXc0qHiF833Q3IfUTcCfYruvBwfhF9YSKqyIQW9wulNhlL8A7DuNhGk/5QvtSqYgvpZGAH4icSR0LogcB/B0lXE4LigPtFzZhGuGsvgCMyWD8nPLWtRFrP4g7YUyCBBVz30QxYUNfD2ArtK3fjhY//JEgdoliIoiBKsD7BhtYI9IX4E7+XdeDEyM9fUJFEre/8jJHAg+sF2cJaCsdj87DeIh+SrnCbTEwlI5JDAy6u3TNhCfr28PGKgAHgDCBclaDBPGHHYJrHl4dcyY9DsT3AfQkmYXDvPaPsb0wJjHmFNR1YpiwcfzXgUH/BvBfMq2dgibeR//EMBHIQBXgqgDfQKBjPTgBr7XaNOqsieWvRSS8ONyoyb8pdel4dDmM51dkFi6IQSTSMYmBgf8CPJuaDSbnlMtbybTOliB2ESEI0whPm1aKde86SwG+DdJ+QrmlSdkzXRgTEQMYkc3EMOHsuCPA9u8APEumdbBAPolhIpCBKsBVAf45gc79wYFCdVXFuIiEF4cbNfllL8A7DuMB6sm0JsYgEqWRzaG7YsJG6iSAFoPxNLYpHU51jR/HMH5RuHTFw28gnEndCqKzANxMpnWeXzsR9xPKJOJcwnKXGCadh6Ax7qO8dUJYAHqwkxgmAhmoAlwV4J8TqFvctBuX8nKAvmMzXzFjwoiZEYkvajdq8stegE/Sh0HDaufIcspbR0QtEABKIz4K8I37WDu7nnwbhFGUs1bEMHZRuRSqETZSFQA5J2O+ht3W7EkzH22NKrEAfoQyCRBXnF0Tw4Sz+qVgXAWQ6F8eE8MkIuEoHj6+b/obm0SsAe+axOx7V6ZIo/Y14AwaV1NVXugvyQT+XYld9gL888N43iDT+lYMGlMa8fGByJnUPSByfrG4gkxroN7Ad5ARrhE29OcB/ACEEyhnOSeJyn4JZyI7gCQ/7eWsfgcYp4K5hvLFWoGslU4k/w4WOPZuTQfWSOIKcIfM7PqVlxLRVQN4PXjggXWroIS0k45H52E8AJNpaTFwlI5JDAy6u+yTCWf0s0G4BYxHKW8dLUG8okMQrhHO6FeBcCmAPJmWITqhEOwLZxJCjFGbSAyTzj37mY+jfFHk4XyJYRKRWBQPHw98+hubRBbgTlK19SvrQeTsCz4Q14MrsSfg7rvzMJ42bRdavNR5Mz/KS2nEwwciG+nDAG4CMBQ2jqZF1qNRDlZMvoRrhDOpQ0H0JIB3wZ/uRvkVn8SUq1u3wpm4DUSidolhwln9NTB2i2D/+cQwiUhHioeH7xu3Y5LcAvye5btAK1kOwvcH4HpwJfYkFOAdh/GADiez8Hu3ky6kdkojLj8QeeZMDa+/0ASw89R7S1h60kEmEo2wob8IYB+QnaLcsmUh6VuUmUiYiApekN3EMGFDtwEQ1pYOpcbGtYJ4OGYTw0Qgg66mFQ+X3zdexiOxBbiT5Oz6FccSac5BGgNtPbgSezIK8GVgjAG4ksziEi8TL4S2SiMuPxDZSF0L0MVb0NKTqAvwXwP4aUK2dFTzxuW8CeEzKlQTfOq4b6HF/icY71De+kqoxhPKRDADVYD3DTjwZ0miC/ANRXjzRUR83QBbDx54YCOcmFG4kpIHZ1NzwHQGgLPJtG6NAkQXH1IyiZhBd3ebMeFJug4NG17U3nKWnkRbgGfHjgVrRQB/JtPaN2YN9OdezZuEFpvcsfNUNIc/KZ0k4CFYf5Nd8N8DayTxBbgDuLa+aREIJw+g9eCBB1aw8KI2LyWPz7fE4hvJLF4YMRQpmUTMoM8CnE8csxMGlawCwSkKt6SlJ9EW4JmRW4OGvg7gS2D+EeWLf4hZB325V/MmqQX45PRE2HwPgKVkWuMFa0zpRBXg/UkssEYGRgHesPorQNtyAPsBfE111QjnrfwkX4EHNsnJ9xC7lDw4m5oCprsA3E2m5dwARnlJySRKAP3phA29DsCZAJaTaY2OObY43EemETb0uwGcCPAlZBZ/GUeyLn1GxsRlPDI0SwQTzqbOAdPNIK6lXLFGMLhEMBHMoKt5xUPAjeuAKMAdLrPvWVFOJSUPA1wKG5OqJ1YsjlCcYbtSYk/A3Tdn9ZFgODd+j5FpDQtbBP3YUxrp4wOx87RL4COwXU75Zc9EPD4yuItMI2ykTgNoPoBmMq0KGZLvJYbImEjMoHtoiWDCRuoGgC4A06WUL1wjmG8imAhmoArwvgEH1kifBfjUqVN/QURXdImhft68eZsdu33GGWd83bbtJwB8E8CHAEbNmzfP7c+Q2wPYEYDzE2agq7ahuQbgWc6WWJrGo888YcRzgQzG1znwwMYXuhDPUvLgKam90EZ/AfAqmdZ3hWTeu1EpmUTMoMdCgjPHfwE0aBWA3QGcRablfCZsiVdkGtl4wuiGz/AS/iYtKL4pKfDImEiaf09hJYIJG7oJIAPGaZS37hTMNxFMBDNQBXicBfi0adPuZeaX5s+ff2VvccyYMWPb9evX3+ussXSK7qlTpzprs84ZPHjwsbNmzfrIhUBCK8AdX7WNTbVgTAf4saGfDBo9ZcrR61zEIFsTNfk3HREpefC0yu2wrmUNgLVkWkMjFpGUTCJmsIm7v+kj9n/lo4+3Ov4bX54BYFJMS4PiRNDjDQmAD6IIio3UYwAdBfBEMov1Ufj04UPNm82hJYIJG/pKABUQfwiPQygRTHzo328XxUPAvOn1CbhTWK9bt845aeqW+fPn93rE8LRp0w4FcHlZWdlElwV39zRCLcBve+ihMu3jrR4hYBiB5kyvKp/uV3Ex9lNiT0AB7oTIhv4/AF9AaekX6c7GSAqdjWiURjaCYCN9LsAzmHkwiLYmYBsQXofdVkH5+/8R4zyO23WkGuk8FZPoNsoVnG0JZbwiZSIjgB5iSgQTNlJ/BmhvwD6QzGWif91OBJMI9aV4RFmAd1tW4rh+Q9O0w+fOnftW1zicJ95EdCozb0tER8S5BKUjrtqG1fsDbY8A+DIRnzW9ckTSfoJWYk9OAf5XAHtA4/1oYdE5kCSqS2nEuQHK6lVgOGuPt90EPNFfKFfYJ6rBkNRPpBphI1UBkPOU8hkyrR8qJpISEFBIRJEpG/r7AL4IW/saLVr6H8E+I507gnMJw7ziIWDe9PoEfOOT7Ts0TRvtFN29LS3ZWIAvYeYTnCflcS9B6WA0q2HlSRpoMcBtxDR6+oQK5xjqpFxK7MkpwJsBDIdGx9DCgnPTF9WlNLLhF4j7ARy/OXR6CzaOo0WFF6IaEAn9RKoRrqzcCkNa/gngq7Dt79KiZa9u6UwkzL+nkCLViR8mG7W13ulLphXF5hHSM/HDMUAfxSPKAry7r40FeSOAyq4vWHYvuJ12zLzkgw8+mHLfffc962LAvwRgCIB/uWjrqclNC5f9fPDQoefbtv3Sk48vr1w86ybRd82e4uujcdlGJs76YnUB0vL49OQxc4aUlEz4z7p1P/1awyP5CAdLWiYRMkDLpLHLB2naZk9bbeC9J9/7aOIRD68S/VN1lOl69RW5Rj49eeydQ0q09H/WrT3zaw3LZVwHHjkTr4MWQ3vpmSz58aG7jP/2V1+wmd8pyRe/HwEj6ZlEwKCrC8Vjc+AdTHwvc3R9J9n9iXhHLN3XgHcU4J988snJd99999MuRPJlAFuHsQtKT75m3bv8bk0r0W279b4ZE0dnXMQjQxN1t7npKEjLY92kMVeWaSXnr2uzrx6yeFmU+x9LyyTKCdSSGbtoEGnjuvtkxr/zr7y9f/appz6NMh7JfEWukY9POn7a1oMG/brF5ju2WlQ8SzIeTjiRM5GQQfeQpGfyZnrEId/YZutHGXheM63DI2AqPZMIGHR1oXhsDryDySbLsr2MS68FePcn2xu3JNyr+zaEsu2C0j35Xzes/GYp0yMgfB9EM6sry7tuq+iFVZRtldgTUoCzoTsHQswCeD6ZxWkRikRpZMMa8BPBcH55KOnC/lMw3UL5QtIP5Aoqp8g1wpn0PiB+EYwXKW/tFzQBAf0jZyIgh7BNSs+EJ+s6bBQAPESmdVzYAHqwJz2TCBioArxvyIE14nofcGZ+vGNrwe5Pw2XZB7w3VnPqV42yye5Yn1tZXVWxJGLxenUXeGC9OkejsIIAACAASURBVJS8vbQ82EilAVoa4RdDx1BJyyRKLbGRngvw6WC8a4PfamH+pAyUo0XFO6KMQ1JfsWiEs/qzYByINt6bFhdfkoxNLEwkY9A9HOmZcFY/E4w6EO6knHVaBDylZxIBA1WAx1mARzTAoW5D2FvMdQ1N5zJwEwFvsM2jqyeOeDmi/Py4UZN/U2rS8mBDPwSAc+jUC2Ra+/sZbJ99pGXiMx/P3brc/KwB7OFkLnPmtLMfe5TbQXqOO8IOsWiEs/otYJwNpmmULzg71Mh0xcJEJgA9xCI9EzZ05yySy0B8DeWKUfyyJT2TiDWleGwOPDAT12vABQ52JAW4E39tQ9MCAJMBPFxdVXGswJyCmg48sEEDkKy/tDzYOP7rwKB/A3ifTGvnCLlJyyQKBjxtzFCsK3kMwMEAZpBpzVbrezcjH4tG2EhNAMg5nC1PpmVEoQcPPmJh4iG+OJpKz4SN1DyApoKphvKF2gggSc8kAgZdXSgeqgAPJrmbGx7ZcSuULCfQwQTcOL2q4sJgFoX1VmLfFK3UPNjQuT1cbc0QWvhoVCevSs1E2MzYaJiz6avBfAmY76V88cSN/7xFM5HlySZP1neFDWdngH+Qae0mWgse7SuNCCgkPI6B5+ad240yjad8wVnyJ/pSOknQd7BoMfRiP7BGtqgn4A7E2fXNRxF4OQiDmTG5ZkJFLqbB68tt4IGVMKcgIUnNgw3d2e94d4D2ILPwtyCJeugrNRMPeXhuykb6MICfAPAmbHt4l/2mt1gmor4gPA9Oxw2Sof8RwAHQtENo4VI3u2H5deW1n9JIMgvwZwAcBNDhZBZ+73XQfbRXOlEFeH+yCayRLa4Ad4jWNjZNB8P5Geu/dps9esaJI53JLdMVeGBlSiaEWKTmwYa+HMBIaDSSFhackwCjuKRmIhIAG6kGgCoBnkrmJi9bbrFM5CvAO1+OvYjy1g0i9eDRttJIMgvwt9sPeCrVdqU7l4Z+ZkgPGlI6UQV4fx8tgTWyRRbgDtW6huY6BjtvVv9m6Kclo6ZMOTqqpQP9Darz98AD68ZJgtpIzYMN3bmZm95DQSgSsdRMRCXOmXQliBsAPEamNaybny2SSR+sY+PBGX0yCAtAuJ9y1lhRevBhNzYmPmKNqovUTBggGLrdDmNtaRk1Nn4WARipmUSQf3cXioeAG9cttgC//fb7h7btOOQRZvzY2d6oekJFdQyi7s2lEnuC7r7ZSJ8L8E1gXE1567KIdLRFaoQN3Vl6chgIJ1DOuk8V4H2qLTaNdFkHvoZMa4eI5oQbN7ExcRNcTG2kZhLTi+5SM4lBJ4qHKsDDld1tDc2HlACPALwDCNXVlRV14XrwbU2JPVkFeApgK+JdH7Y4jXA2fQ6YbwbDoryV7mF2bXFM+vmEiZUHG/orAL4H0o6k3NLHfX8ahtsxVibhphKaNamZ8MnjfogS+ymA/kRm4QehZd23IamZRMSgqxvFQxXg4ctudv3KU4joTgDruIRG1Ywv/034XjxbVGJPUgHecfpfz8siPA++yw5blEb45HHfQIntvHz1DTCVU76wShXg/SolVo1wVl8Abt/29RdkWlf1G200DWJlEk2Knr1IzYSN9IYHHMyPUL54jOfs/HWQmom/lAL1UjxUAR5IQL12rm1svhnM54DwDJdgdM24iv+K8eTaqhJ7kgrwysohGNLyKYB/kml92/UoB2u4RWmEM6mbQXQOwAvILJ7SC7otiokL+cTKo3MdOGg1mYXhLuKNokmsTKJI0IcPqZlwJn0GiOcAuItM61Qf+fnpIjUTPwkF7KN4qAI8oIR66c7MVNfY7OxkMYIIuemVFc5TmzgvJfYEFeBOqGzobzlv6ZNpaREJZ4vRSJdtBz8D7B+Ruew5VYC7UlmsGumyDhxkWjK8b+RAi5WJq1GLvpHUTDpPwVTv2ESvjM89Sq2RmMAEZiLDh2JkJ2H2NUi3Nzy2bytanCL8qwy+sKZqxI0xDar6khBwpyl6LNlIPwbwUeDWb1H+gTdE+9uSConObQcJN1HOOr8PtoE/ECMYtyhdxM6DDd2ZC7ughI+gBUXnBdq4r9iZxA2gB/9SM+GsfgcYp4IwnXKW8yQ8iktqJlEA6OZD8RBQl6gCvAvUWQ0rT9JAi51/IqJjp1eWPxyD0FUBLkDooseRjfRdAE8B048pX/idaH9bSgHOk3QdGgogvAPCj2ih9U9VgLtWV+xfmpxN3QOmiQBdSGYhzocaHdBiZ+J69KJrKDUTNvSHABwDkE5moRgRFqmZRMSgqxvFQ0BdogrwblBn1zf9kgg/A/ByC3j02VUjonia2X1oldg3JSI9D86kLwHx1SCaRLlC+02c4Et6JmHkzxl9BQgjXL7It0Uw8cA1dh5s6DMA3AaCRbked67xkE4oTWNnEkoW4RqRmgkb+vMAnN1PDiXTeirc1Hu1JjWTiBioArxv0IE1ogrwHgDXNjQtAzAGwJLqqopKJfYYCCSvAJ8I4nsAvoTM4i8jIBZ48kcQYyAXbKROgvOLFON1EB1CZqG/l6MHPBOPQGPnwVPGHYg2+1kA75Fpfclj/CKax85ERFIBbUrNhA39XQA7o03bhRYv/XfAXN12l5qJ2yRCbKd4bA4zMBNVgPeg0LlLVny3zdac9eDfBtHM6sryK0IUshtTgQfWjZMEtZGeR+detYx5lLdOj4Ct9EyCMmAj9TuAjgDjfMpbN7mwN+CZuGAg3VMrNlJrARoMreR7tPC+v3vMIezmSiMCComwB6nDHk87qBTrdtlw8uVu+5fQzJkbTsQUfymdbMpY8RAwb1QB3stEntPQnLbBS50/M9vH1UwY6axDi+pSYk/Y5OfKyh0xpMV5QrucTGt0BEIZ0BphI3UaQPMB/BlrSw+hxsa1LpgOaCYu8u/eRAoebOjNAIaDMYXy1kIfeYTZRQomYSYUgi1pmXCm8pugln8B/H9kFr8aQq5uTUjLxG0CIbdTPFQBHrKk+jFXV998FRNfSsALJa0lFaefdPT7EUWgxJ6wArz9Ri2rrwHjHTKtPSLQyYDVCA8bNgjf3N5Z63mAx50PBiwTn3qSgkfnNnLg+WQWp/nMJaxuUjAJK5mQ7EjLhCeP+xFs+/cg/JFy1kEh5evGjLRM3AQvoI3ioQpwAbLqx2RtQ9OGN7CJ5ldXlkf15aHEnsQC3NBfBLAnmVZpBEodsBrhTOosEN0K4CkyrUM9sBywTDww6NpUCh48aexoaNrDAP2FzMI+PnMJq5sUTMJKJiQ70jLhTHociO8D8ACZlvNeVlSXtEyiAtDNj+KhCvDopTerYeW+GmglgC+DeVr1hBHOz+KiLyX2ZBbgDwI4Fq3arnT30n8JFsmA1AiffMy2KClznn7vAdBkMgs5DxwHJBMP+XdvKgUPPmXsNmjVPmoPTsMOtNBaEyCnoF2lYBI0iZD7S8uEDb0GwCwQ5lEukndrOtBKyyTksXdrTvFQBbhbrYTbrrZhxWRAWwDg/TZbqzhr4vAXwvWwmTUl9kQW4Om5AJ8O2MPJXLZaacQ7Ac6kLwbxtWA8SnnraI8W1LyRdN5wRv8TCPuC+TjKF6N8n0bKmxKPuhbdXNp5w0b6GoB/DuAKMq2ZokF0sS8tkwgZdHWleKgCPCbpAZhd33wbEc8A6KHqqvLjBEeixC5pIdHXuHMmdQmIrgbhNMpZdyqNeCPAkyu/ArvFefq9C5iqKF9o9GZBHTPejZc0nyOcTc0B0xkA/ZLMwiUexzXM5tIwCTOpgLakZcKG7nyOngKmMylfmBswTy/dpWXiJYkQ2yoeqgAPUU4eTd1++/1D23YYuoLBR0SwNaESeyILcD0DggnGtZS3nKc2Iq8BpxHO6peCcRWAh8i0/NzkDjgmAQUkDQ/OdM4NP79sBMSwSXdpmISZVEBb0jJhQ9+wrM9GmhZZVsA8vXSXlomXJEJsq3ioAjxEOfkwVduw8khsWA8+WPDWhErsSSzAJ+nDoMFZelJPpjXRh8S8dBlQGmlf+62VPQfCbtCQpoW+vmwHFBMvYuilrTQ8OKvvDsarANaTaTlxxXVJwyQuAD34lZYJZ/VnwTgQmnYYLVz6ZITMpGUSIYOurhQPVYDHJL0ubucsaTrLtnGr4K0JldiTWICfMn43tLa9BsLTlLMOEazWAaURzqbPAvOtYPyW8tZRPtkNKCY+GUj7pdl5oqGtHUSLlv4xhPz8mFAaEVBI+BkIN33Y0N8C8DVo+DYttP7ppk9IbZROEvgdHNLYuzUTWCPqIB63qLu0q61vyoFgCNyaMPDA+khL5i6J4MHTppVi3bvOqW0fkGl9UTDQRDBxy4AN/TkA+wdcPz+gmLhl10c7qXiwkS4CPBbgajKLdSHk58eEVEz8JCCgj7RM2NBbAZRA234ILVy4TkDuvZmUlkmEDKS9mY+JQXe3gTWiCnAfI1nbsPorgL0S4H0EbU0YeGB9pCVzl8TwYEN/G8BXI9huLTFM+hMWT9Ynw8YCZ59oDH7jAJr3bEt/fXr5+4Bh4jP/0L8gQoqj3UznDjfAIjKtTJi2PdhSGtkclpRMeErlzmhreReMDylvbe9hjMNoKiWTMBLzaUPxEDBvVAHuU411DSuPY9ADgrYmVGLfdFwSw4MN/Q8ADkGJdhAtEPoze2KY9DfF2Eg/BvBRIFxEOeuG/tr38fcBwyQAA2mfWvHn70i8Rqb1nZBy9GpGaURAIeF1ENy058mpfWHTnwC8Qqa1p5s+IbZROknod3CIGujPVGCNqAK8P8R9/L22sekyMK4UsDVh4IENkJaMXRPDgzP6EhDG+9xGzwv7xDDpKymepI+HhiUA/R+09QfQwof+zwuEbm0HBJMA+XfvKhUPnnFMGT4s27CMoKT0S7Sg8b0Qc3VrSiomboMW3E5KJjwpPQIarwDwGJnWMMEMpJ47EefekzspNRIzl8BMVAEecARrG5qcrZFSNvMVMyaMCOuggMADGzAt2bonhgdn0jeD+ByALyazeL1AkIlh0mcBbuj3AzgejBsob10UkNeAYBKQQdfu0vHo3NWC7BTlli0LMVe3pqRj4jZwge2kZNK5dWU0u0qpArxvgUmpEYFzwo3pwExUAe4Gcx9t6hpW7cHt68GxS4hbEwYe2IBpydY9MTw6j04G7iLTOlUgyMQw6Y3B50+4qAUl9v60oPhSQF6JZxIwf+mLCDb0WgDTAb6OzOLPQs7XjTmlkc0pScmEs+nzwXwjgFvJtM52M7ghtpGSSYj5eTWleAiYN6oA9yrDHtrPalh5kgZazIwXBlPr8NOqRn8Q0KwS+6YAE8ODjVTFxr3inyDTOiKgDvrqnhgmvRbghr4YwElg3El567QQWCWeSQgMupqQjgcb+iQAeTDiOpBHOiYhj7kfc1Iy4az+KzDOA+PnlLeu9ZNYgD5SMgmQT9CuiocqwINqSFz/2fUrbyGis8Goq55QUR3QkxJ7Ugvwk8d9AyX2mxFsRZhojXAmdSiINhysofFRtLD424BzxumeaCYh5N/dhHQ8JDiQRzomAsbdq0kpmXAmtQhEJ4P4FMoVF3hNKmB7KZkEzClId8VDFeBB9CO2722LHtq2ZKuyVQAfROCTp1eNuDuARyX2hBbgTthspD4GaGvBL5olWiOdSxEYFuWtdIC5IvUT35Dy8mtGSo3EfCCPlEz8DnBI/aRkwobeBKDcOYqeTOvhkHJ1a0ZKJm6DF9BO8VAFuABZhWiyy9aEr3MJDa8ZX/4vn+aV2BNdgOvPADgINh9Fi0J5stuTjBKrET5t7JfxmfZnADuBaTzlC0t9zhPpn/iGlJdfM1JqJOYDeaRk4neAQ+onJRM2Un8GaG/APpDMZc5BXVFeUjKJEkA3X4qHKsBjlJ9L13WNzdcx80UEzk+vGmG47KYKib5BJWrycza9CMwng2ka5QvzfWqgv26JYtI1GTb0GQBuc5agUK5wWH+Jevh7Ypl4yNFLUyl5xHwgj5RMvAyqgLZSMmFDd7ap3Am29jVatPQ/AvLuy6SUTCJm0NWd4qEK8Bjl59L1bQ89VFby8VarARwGwhnVlRW3u+yqxN47qERNfjb0ywBcCcJNlLPO9zH+brokikm3AtxZ730kgBlkWrPdJOuyTWKZuMzPazMpeXQ5kOdvZFp7eE0qYHspmQTMKWh36ZjwzGGD8Pr2G07E3W3/Epo50w6apMf+0jHxGH/YzRUPVYCHrSkx9mY3NI0gYAXA72n2oOFnTjza+bndy6XEvimtRPHgTLoSxA0AP0hm8XgvA++hbaKYdOTFWX0kGMsBvAkN+9FCa42HnPtrmkgm/SUV4O9S8uBTxm6DVu2j9rwG2dvSXcv+FyBHr12lZOI1iZDbS8eEP3+Z/V0yrS+HnK8bc9IxcRO0wDaKhyrABcorZNO1jU1XguE8CbWqqyq8vmSmxJ7kAvzzI5RFHrmdSI1wRr8DhFPBuJby1s9DnnaJZBIyg67mpOXBhv4KgO/BxtG0yHpUIIPupqVlEiED6ZlwZuzBIO1pgP5EZuEHMbBROknwd3BEegmsEbUPuKiRYqa6xuZVDAwD0wXVE8p/5cFV4IH14CsJTRPFgysrt8KQlvXtYHdbU0ozH20VADlRTJz8OXP8N0GDnF+DhqKE9wvh4B3pCwkB4+7FpLQaYUN3dok6EYzzKW/d5CWpgG2lZRIwryDdpWPCk8YeB017AIyVlLdGBknOZ1/pmPjMI6xuisfmJAMzUQV4WPLswc7s+uajCPZqEH3GwPCaqorfu3QXeGBd+klKs8Tx4Iz+Ggi7gWlfyhe8LkFyMy7JY5JNnQ8m52S7HJnWZDdJemyTOCYe8/PaXFoenNHPA8F5KHEPmdZJXhML0F5aJgFyCtpVOiac0SeDsADMiylfdA5vivqSjknUALr5UzxUAR6zBH24r21ovgTgqwFqrq4qr3BpQol9U1CJ48GG/qCzfy3AlWQWl7gcdy/Nksckoz8Fwg9h00haVFjpJVmXbRPHxGVefptJyyPGFzGlZeJ3kEPoJx0TzugXgnA9mG6hfOHcEHL0akI6Jl4TCLm94qEK8JAlFZG52oaVywEaycCVNVUVl7twq8Se9AI8k74ZxOeAcBnlrKtdjLnXJonSCGdSY0C0DKDfkFn4iddkXbZPFBOXOQVpJi2PGF/ElJZJkIEO2Fc6JmykbwT4/JiOoXdwSsck4BgH7a54qAI8qIbi6V9378ofsUarAAwB0ajqyvIV/USixJ70AtxInQ7QXBAtplxBxE+oidJI57HSwNlkWrcKmomJYiKIQVezUvOI6UVMqZlEoImeXEjHhDOpHIgMME6jvHVnDFykYxIDg8R8lsTEJrBG1BrwiEZudsPKCwh0AwNPbbtd23Bj1KhP+nAdeGAjSisqN4nj0fkTO+OPlLcOEgAqMUx40tg9QO0nX67DIN6LFhTfFMBDPbUS8IRG0Di1m43pRczEzBuR7LvZlo4JG/pDAI4B81jKF++PkEWHK+mYxMBAFeB9Qw+sEVWAR6jq2oamZQCcn+Jvqa4s72tdW+CBjTCtKFwljgdPGvdVaPbbAD4l09paAKTEMOFM+hcgvkLgy5fqS7NngUmtkZhexJSaiYDPCTcmpWPChv4MgIPA/CPKF//gJomQ20jHJOT8vJpTPAQ84FAFuFcZBmg/Z8nKA2ybnFMytwPT2OoJ5b3d2Suxb8o5kTw4q68BO2Pd+i3KP/BGAOn01DURTBggZPQ/g7AXSEtRbqlzEyrqSgQTUcn3YFdqHjG9iCk1kwi1IfXTTTb0fwH4JrhtN8rf/48YuCidDIDvYMG6CawRVYALHqHu5usams5l4CYCPbUOQ4adW3X42qR9cUaMzHEXWOgxxOz8xO48uTkEhFGUs/pb9+81xEQw4Ux6IojvAeNFylv7eU3SY/tEMPGYU5DmUvOI6UVMqZkEGewAfaVjwkZqLUCDsbZ0G2ps/DhAbn67SsfEbyIh9VM8NgcZmIkqwENSpxcztQ1NDwMYzYxrayZU9HQaYOCB9RJPAtomkgcbugkgAzEvHiaCCWf0Agg6gCvItGYK1loimAhmIPWTze65x/AiptKIgEIiTE13uTETtXzPTbhKJ+oJeH86CawRVYD3h1jA3+fUrzrCJvsxACUaqPzMqnJnh5REfXEKwNKXycBCjzjednecSV0CoqtBPJdyxTNDjkF6Jjxp3IHQ7Gfb89Z4P1pYfDFkBt3NSc9EcP6J4xHDi5hKI7IX4Fl9dzBeBfBPMq1vRzxnOtwpnaiapD/pBdaIKsD7Qyzo77WNzTPBfDkDj9ZUVRytCvA+QQcWuqBh7NMsZ/XxYCwB41HKW93HOGhI0jPhjH49CBcCvIzMYipowi76S8/ERQ5hNpGeRwwvYkrPJEwBuLQlFROePO5HsG3n1OinyLQOdZlD2M2kYhJ2cj7sKR4CblxVAe5DiWF0uf3220tbdtj9MQIOA+jS6qrya7rYVWIfAHffPHn8nrDbXgbw/8i0dgxDN0nRCFdWDsGQlpcA7ArQZDILuZDz78mcmjcJmzddXsR8lUzru0ojERAQUEiEGTVnx44Fa0WAHySzeHyYtj3YUp8lCfss8TC2YTUNrBFVgIc1FD7szK5fcSyR5hxZvp417Sc1Jwzv2G4p8MD6CEfmLonlwYa+DkAZuPRblG8McycUqZlwRs+A4KyBfwNrS/eO6EUqqZnEMMGk57HxRu3TDWxoJzIL/xXMSXomgvOX/saVs/qpYNwB0AIyC6fEwMNxqXSiCvD+pBdYI6oA7w+x4L/X1a+8hYnOBvBgdVVFx91+4IEVHHbU5hPLo3MnFI3H0sJQD5SQmgkbugXAWXZyM5nWeREJRmomETHo6iYRPNhIvQDQfmA+jvJF5wAWkVcimIgE0INtqZhwRv8ZCL8E6HoyCxdHzKLDnVRMYmKQuM+SiDkF1kifBfjUqVN/QUTOARodV/28efMm9pbkGWec8XXbtp9g5nPnz59/n0sY2wNwfp5/3WX7AdVs9tKmL1IrnBcy9yaic6ZXlv9a3X1vNsSBhR6XaNhIzQNoKoBfkGldFWIc0jJhY/x+QNsL7bnafAQtKj4RYt59mZKWSUT5d3eTCB6dc4T5SsoXLxfMKhFMBDOQWiecSd8M4nMAOo/Mws0Rs1AFeM/A1bzZnEtgJn0W4NOmTbuXmV+aP3/+lW4mgdMewARmPkEV4G6IbWgzp7Fpos24h4AP2sDDZlSN+DuAoQA+cG9lQLcMLPS46HAmXQ3i2WDcR3nrhBDjkJYJG7rzeXEZgGYyrYoQc+7PlLRM+gtc0N8TwYMz+qkgZ8kBlpNpjRbEQhVWvYOVSiecSS0C0clgGJS38oL10Jt5qZjExKCr2814zF2y4rt2W0k5E5cDVA7wYIA/ZuBjIvofgI9h43kAS6onVDgHEA60K7BGei3AZ8yYse26deucnwNvcVNMT506dTyAc4hoF/UE3LvOZtevvIuIphDwSlub/UpLS8vHQ4eU3nVG5chm79YGXI/AQo+LCGfSR4L4twDCfslMWiac1f8Cxl5gOpPyhbkRspeWSYQM+vzSjCmOPt1yJr0PiJ0tKteQae0gOEalkc0BS8WEDX05gJFgHk35ovPfcVxSMYkDgOPz9kLz7m2t9hltrfy9lpb1Hw8dUnZXGwZtR2xfwMCP3MfF74FpKQhN1LKuefrJx/8/932lbRlYI70W4B3LSdqPg91wvaFp2uFz5859qzuOjW0fYeaZRHSzKsC9C6bu3uXH2FrJMgIGdfR2noiTpl1w5gnD7/JucUD1CCz0uGhsctoff/oFyq/4JKRYpGTSufUi8B5KSvemBY3vhZSvGzNSMnETuKA2ieHBRupjgLaGbe9Ji5a9IoiHYzYxTAQy6G5aKiZs6M8B2B+wDyRzmfPfcVxSMYkDwJx7l+/TpmkFAn3n85qE1nH7k26AwX8lpqeI+HGUUFPrW5+9VbbTkG3auG3b1hJtmxKNtgHZ5QAqwbx3lxzeYkZdKXHt6VUjPowjt5B8BtZIrwX4tGnTnP0379A0bbRTdHc84R48ePCxs2bN+qhrAs5acef/S0pK7lRrwP0N7ez6poVEyG7em1+trhoRxfZc/gKPpldgoUcTZs9eOKO/BsJuIa+HlpIJZ1P3gMk5fl7E4UP9DaOUTPoLWuDfE8ODDd35pW84iLOUKzq754i6EsNEFIAe7ErFhI30vwH+OlD6DTIbN3vgFxEXqZhElPMmbmrrV+ZAZHT3zeBWAk+trhq50G1csxuaDgMhRaAUmPfc0I9eYea6L9EHtVVVVW1ubUnULrBGXO+CsrEgb3TuZubNm9exXR42/vvlZWVlE1taWrZxCvDW1tYL7rrrroJLUDsD2GZLfQmzg1Ft/cpVIDpyM7Ezv7P+07X6eVPGbjhRcMu8Ags9Tmx2JtVARPp6254xeNGy20OKRTomb0847jtfLdvqBYBLP2ptGb3d3Q92P+E1pNR7NSMdE9EJ92M/MTxaJqWuGqTRRW3Mcwfli2cJ5JYYJgIZdDctFRM2dOdXwtIr/vLm1jOffbYlQg5dXUnFJA4Gs+tXrCbSjtjMN+P9jz/6cMxFU8f7qkluW/zQadqg0tOI6MB22zY/19K2/tqzTz7e2TkrSVeHRt7xG7TXArzziXiHwx52Smn/04cffnhKfX39Ay4Cc3ZAcQrwf7loO2Cb3Hb3Iw+UDBp0SPcE7ba2d19/9a/ZWy77qS+xDxBgZQCGOGtEk5jP+xOOPf+LZVtd+L+Wtty299x/QUg5SMfk3cpjfrrzkLJLPrPtp8sWLTsupDy9mJGOiZfgBbRNDI9X9BGjv7ft1maLbb+w1aJlIwSw6DCZGCYCGXQ3LQ2TGft8Z9vbDtznVWb+SMsXO5c+RMhC6WQjgV5rEtt+55+vvZS96ZKz/xhkXK6Zc7exzfY7ZkpKBv3AsbP2008X/H718pvuy9W+G8RuhH2debNVkIfHvRbg3ZecQQnNwQAAIABJREFUbCy091LbEIoZ3rqGVdMAvrVjfdXnXuix6qryYWK8JsZqop9GsJFOAWwB/CSZxcNCoi4dEzb0ZwAcFOP2YdIxCWms/ZpJDA+efOxXYG/1n/ZE31hTSo8+2uo36X76JYaJoPx7MisNE87qu4PxKoDXyLTiLMClYRKhDjZxVVvftAiEk7v7J9IenV45/Oiw4qqtb7qQiC5g8E5g/A0arqyurFgcln2BdgJrxPU+4Mz8eMf67+7rwzsSVPuABxvq2Q0r6wg0noAyJmwNxiBmurpmQrmzpduWfAUWepzweLK+K2z8w7nJJ9NytpcM45KKCWdSx4LIOdX1Y3Dr3pR/IMxTP93ykoqJ26AFtksUD87o/wThWyD7SMote1wQl0QxEcSgu1lpmHAmdSiIngTwBzItD7tshE5KGiahZ+bCYF190yQmtG8BScD/GGzbjDYNeBu2fWz1iaPedGHGdZO6hlV7MNkXgtFx8unCQeDLT68aEcf3iNu4A2vE9RIUtxH5aLdFH8TTndfse5u+99ln6w4E2T8uKxs6HcA7QOuR1VWjnacCW+oVWOhxg+OsvgaM7QDag8zC30KIRyombKTnA3wagByZ1uQQ8vNjQiomfhIIuU+ieLCh1wOoEvwLSqKYhKyH3sxJw4Sz444D2w8A/CCZxY6ToSPCsIkbaZhEnXxt48pxYNpwkKLzZLqNlzk1yUcf/nfQzBnZRSLjqWtYNRbgCxnsrD1/HYRfSPw0PLBGVAEuUk3+bbcPbF1j81xmrmTwvJqqEaf7N5f4noGFHjcBNtKPAXwUmKooX3BeZg56ScOEp1TujLaWlwF8EaQdT7mlzpPwOC5pmMSRfA8+E8WDjfS5AN8EoIFMa4IgholiIohBd7PSMGEjnQXY2V0jzht5h480TCLSQLub2oYm5yCspc47VzbzFTMmjJi50X+kPGobm28E8/ntvhm3t7Th8rNPqvD9sqMghoGZqAJc0MgENNs+sLX3Ne2ONjg/xZYS0bHTK8sfDmg3qd0DCz3uxNnQbwMwA0TXUK5waQjxSMOEs/o050MSwLNkWgeHkJtfE9Iw8ZtAyP0SxYMnpQ6HRo8D/AaZxW+FzKLDXKKYCGIgbwGe1c8D41dg3ER5a0MBFs+1xelkdn3zUUTsPPneiYEba6oqLuyCPnIesxtWZADtRgK+TMBLDFxeXVWxJB459Og1MBNVgEs0mj2Jva6+6Rom/BzA6uqqiuFyhis8qsBCFx5hPw44q58Kbj9u+wEyrTEhxCMNE86mHgbTaIAvJrN4fQi5+TUhDRO/CYTcL1E8uLKyBENaNrx8aWtfo0VLN7yUGe6VKCbhpt6rNWmYsJG6FqCLwfQzyheuiyj/ntxIwyQKBnUNqw6yYS8l4JtMqK2prKjp5jcWHnVLmvZjJudp+Mj2eBi3bbO+7eeGMSqsA+2C4A3MRBXgQfCL69s5sLcsWL39Vlu3/Q6Ac5LU2dVVFbeKcyut5cBCjzszNsYeAGjOtk3vkWl9KYR4pGDCk8YdCM12tshcD8LelLNeCyE3vyakYOI3eAH9EseDs/pTYPwQGtK00BKxL3DimAjQRXeT0jD5/F0Snkpm0XlgEdclDRPRAG6/t3n3Vo3vB/B9ZlpQM6G840XIrq5j5dF1SQqBHodtnz994gjnZd04r8BMVAEe5/D17nuTga2rb8oywVkX9xaX0BE148u3tD3TAwtdhmFmQ/8fgC/Atr9Li5YFfalWCiac0a8C4VIwL6Z8cVLMnKVgEjMDab40/XBgQ58FoAag68ksXOzHRj99lEY2ByQNE87qBTB02EjTIiE3YG4lJQ0TtwH7bVfb0OTc6KYA1FdXVUzsxU7sPJwlKQTN+VXka2D+iDTtvOmV5Ym+SVMFuF/Viu23mdhr65sKIOhEqJ2++c9DYqOJ33rskz8MBJxJPQyi0WAYlLfat3gKcEnBhA39RQD7AKSTWSgGyCeMrlIwCSORkGwkjgdn0yeDeREYj1LeCm2v4S48E8ckJC30ZUYaJmykfgfQESDtSMotFbUVpRuk0jBxE6zfNrUNzVcDfAkRnqOSttFnjhvV2yE4UvCY29C0VxvjOhA2LOMk3Dbog+3PP/30g+M4MTUwE1WA+1Wu2H6bDezchqbD2tD+QiYxMLKmqmKl2BCksh5Y6DJkw0bq5wBdA+K5lCueGTCm2JlwduxYsOYU3S+Qae0fMJ8wusfOJIwkQrSROB48aex3oGl/B3gdmUXn9Nuwr8QxCRtAD/akYcIZ/a8g7IFB9p5017JXIsi9NxfSMBHFoLZ+xYkg7W4ALTbaRs+oGrWqD19S8ahraPoFA1e0x8tYrZXweWeeMOI5Uax6sRuYiSrAIx4xl+56HNja+qbrQbgQzA9VTxgRx1HfLsMPvVlgoYcekQ+DnB17FFh7LKSCNXYmnNUXgDEZRJdSrnCNDyRhd4mdSdgJBbSXSB5s6O+3b2lp0/60qPBCQAbduyeSScgMpGXSOfagncgs/Fdw3n2ZH9A6mdWwcl8N9IiznIOIzppeWe4s/UoUj9n1q44lsp0lKfsC9B7IPr+6coQZoWYCa0QV4BGOlgdXPRfgDau/Am59CkS7EFHV9MryMPaT9hBWbE0DCz22yLs4ZucHM0O32/9pcNvWNO/+TwPEFSsTnjTuqyD7ZVD7mva9aVGsT6s6MMbKJMBYiuqaSB5spJ2DWI4D+Awyi872lmFeiWQSJoAebEnBpMvnI5NpaYJz7s+8FEz6C9LP35mZ6hqblwMYwcC8mqoKN2eMSMnj13c3fXlQCV1LxFPaWTBu2pk+uKiqqqrNDxuPfQIzUQW4R+IRNe91YOvqmy9i4usAfqy6asSwiOKJ201gocedQIf/z9c4ooJyVnOAuGJlwkZqOkC1zos7ZFq9vbgTID1fXWNl4itisZ0SyYMN/TIAVwK0gMxCTzsyBKGWSCZBEnbRVwomGw/0ctYgh7VTlIvUe20iBZMgCfTWt7ax+WYwnwPgCaBkVHXV0R+78CM1j9n1TdVEcJ6Gf4GAVW2afdGME0Y+4yKvIE0CM1EFeBD84vr2OrB3FovbrF0/9CkC7QnQlOqqcmd3lIF+BRa6LIA697klXEY56+oAccXKhA3deQehAoQTKGdtOLY4/itWJvGnv1kEieTBk9MjYPMKEF6inOVsvxrmlUgmYQLowZYUTDiT/j6IXwLwMpnWXoJz7s+8FEz6C9Lr32cvWXUK2fadAD4km0d72MpPeh6zG5oOI+AGAEcysIY0urD6hPL5Xhl5aB+YiSrAPdCOsGmfA1vb0FwD8CwGP1NdWXEIkfNe5oC+AgtdFjo8aexx0LQHADxEphVkHX9sTNjQDwHwB4D/QmZxH1nYbqnHR/fBPzaNBNEEn3zMtigp+7DdxhdKt6G6RjdP6Ny6TCQTt8n5bCcFE56U+jE0+g0Iv6WcdZTPXMLqJgWTsJJx7My+Z/mhVFLirPvenm17as3EkV628EsEj5sbnhhShrU3ALzhICHiuW3rWy46a9KxH4XJcqOtwExUAS5gVEIw2efAzpw5U9t5ryOeAugg0lAz/YQKZynAQL4CC10WOF2KizVkWjsEiCs2JmyknSVQFwG4gkxrZoAcwu4aG5OwEwnJXmJ5cFb/Cxh7gbSfUG7pb0Li4ZhJLJMQGXQ3JQUTNlJpgJYCVCCzME5gvm5MS8HETaBu2txoLt966OD24vtIIvr19MpyZwmKlytRPGbfu+I0Iu0GEHYA6A+EtoumV410NkAI8wrMRBXgYQ5HeLb6Hdi6xuYpzHwXGC+DSg5xuY4rvAijtdQvj2jDCeaNjdQLAO0Hpr0oX3jZp7VYmPC0aaVY967zM/F3oOEAWmg97zN+Ed1iYSIikZBsJpYHG7rzM/kpYJxDeevXIfFQBXjPIKXQCWfSU0E8D+D5ZBanhTjmfkxJwcRP4D31qa1feSOIzgfQ9F5l+aiZRBs2A3B/JY7HrCUrDtZszVmScjQYLc6SlOmV5VJ9lqgC3L0Ao2zpSuy19U2PgXAUCBdVV1Y4QhuolyseSUmes6nZYKoG6FQyC3f5jDsWJjw5PRE23wNgBZnWKJ+xi+oWCxNRyYRgN7E8Pi/GkCfTMkJg0WEisUxCZNDdlBRMOKv/DIxfgnEt5a2fC8zXjWkpmLgJtL82dQ2rfsKwHwX4U03DkT73y04kj5mrVw/a+X37ho0vnYLA+dKSQT+fOv7of/fHzcXfAzNRBbgLyjE0cTWws+tXVRHZ9Qy80dqKQ84+qeKdGGKNwqUrHlEEEoYPzoydCNLuAegOMgtTfdqMhQkb6UaATwC4msxinc/YRXWLhYmoZEKwm1gePDm1L2z6E4A/k2ntGwILVYD3DlEKnbCh3wTgXIDOI7Nwc4hj7seUFEz8BN69T21D08MARhNw+fSqiit92kw0j9rGVQbYdh5SfhnA34jo0hC2cQ7MRBXgPtUouJvrga1taHoIwDEEXDm9quJywXHFZd41j7gC9OKXjeO/Dgz6N0B/IbPg9yXGyJnw5PF7wm5zlp98vPGkure95B1B28iZRJBTEBeJ5sGG7rx8uTXWlpZRY+NnQUB06ZtoJiEx6G5GCiacSedAbIA4S7lilAeq9IRVCiZBx7u2YWUNQLMAfnboJ4OOnDLl6HU+bSaeR92Spv3AuIYZx7czYL5lZ9r6kqqqw9fGxUQV4D7JC+7mWux1DSuPY5Czq8Z/qQSHTB9f8brg2OIw75pHHMH58clZ/TUwdkNry45094P/z4eNyJlwJn0JiJ2tExeRaWV8xCy6S+RMRCcU0H6iebChNwEoh6YdRguXPhmQRUf3RDMJiYGcBbihPwjgWDAfR/mi82ApzivxOplzz+pd7UH2b8H8jRAO7ks8jw4x1TY0XwK0f4851+810KVnVpWv8iG2wExUAe6DegRdPA1sbUOTcyLmCSDcVF1Z4bxoMdAuTzySkDxn9TvAOBXgSjKLS3zEHDkTNvQ/AjggQMw+0vTUJXImnqKLvnGieXA2dTWYnC/LMJc7JZqJIAlJwYQN/Q8AnC1ODyXTekpQrm7NSsHEbbA9tautb5oLwukgLKqurAj6wCTxPLoymtPQPNzeUIQftuHf6dLqqvJrPPIOzEQV4B6JR9Tc08DOaVw5zGZaDcY6m/iQGVUjXowozqjceOIRVVBB/HBWrwKjHqDbySyc4cNWpEw4O+44sO380vIadluzJ818tNVHzKK7RMpEdDIh2E80DzbSxwN8f8B3JbpjTDSTEDTRkwkpmLCh/719dyXb/i4tWvaqoFzdmpWCidtgu7eb09h0vM243zlwRxtUcuSZ447+s19bG/slmkdPuTc0PDHkPf7kGhC1b8lIhAdaW/kXZ5044jmXrAIzUQW4S9IRN/M8sLPrmxYSIQuiudWV5WdGHK9od555iA4oqH0+ccxOKC15D8CrZFrf9WEvUiZspO8CeAqAm8m0zvMRbxRdImUSRUIBfSSaR+ccIfyRctZBAVl0dE80k5AYSHlTwob+AYAdAizLCxNPYnXCzDSncdVvGXwEMy6pmVDxyxDAJJZHf7nXNTZXMrc/Df8eMz4B+Lr3Xx503cyZR/f3kCkwE1WA9zc68fzd88DW3tv0Q2ho/9mOoB08vWr4s/GELsSrZx5CogjZaOdPrlrJ92jhfc7THy9XZEzYqPw60OK8fLktyP4J5ZaFeTCKl5z7axsZk/4CkeTviefR8VSUTCus76rEMxGgrdiZ8MyZGl5/vs15NY5MSxOQo1eTsTPxGnBH+7rGpp+xs50j8OTOKD+yqoocrkGvxPJwk/j8+1Z/4zO77QowTmlvz3iSma+rmTii2Ef/wEzC+lBzk2NvbbYHsCOAgfjyoF8uvga2Y80XA/NqqipO9+tcwn6+eEiYxyYhcUa/CoRLwTiN8pZz8IiXKzImnE2fBeZbnRdWyLQO9xJkxG0jYxJxXn7dJZ4HG7qzG0YGTOWUL/h5Uao7u8Qz8SsGkYVE0Jh4SuXOaGt5F8D7ZFo7B7UXQv9E6uT2hsf2beXPfgeibRk0rqaqvBACC8dEInl4zb22cdU4sH0xgB9uKMR5PrXSddNP7nFzi8BMVAHudYSiae9rYGsbVu8PtD0DoGSAPQX3xSOaofLvhbN6ORjOTg/3kGmd5NFSZEzYSD8G8FEAX0xm8XqPcUbZPDImUSYVwFfieXAmfQaI54BxNeWtywKw6OiaeCYhMJDupoQnj9kTdolzKvArZFp7CsjRq8lE6qSuoXkxg09ipgU1E8o3PM0N50okDz+p3/bQ38vof//8WQnRRezceDDeJubrpk8cMaubvcBMVAHuZ4TE9/E9sHWNTbOZUT3AnoL75iF+qPx74BnHlOHDMmcLwv+RaTkHBHi5ImHCk/Rh0LC6PTCt7fu08P6/egky4raRMIk4pyDuEs+DjbH7AdoLAJ4g0zoiCIyNfRPPJAQG8hXgU1KHo40el+hXtsTppOuWxLbWduSME0aF+VmdOB5B58ncJasPtu22ixkYv8EWP0vAPFuj9cSoYcYXudVeS4PowZqqERf68acKcD/UxPfxLfZZDSv31YieBqNsAD0F981D/FAF88CGbgFIgbQjKbfU+QJye0XChA29FsB0MO6jvHWC2+BiahcJk5hy8+N2QPBgQ/8IwDbYbv1gmvXwej8guvQZEEwCMpCvAM+kxoBoGYAHyLTGhJyfH3OJ00ltw0oLoJTzQmHNhBFh/FrUlVviePgZ9J761DU2T2FmZ6eUDSfyErWCeVCXtm0Murumqtzw6lMV4F6JRdM+kNhrG5tuBeOsAfQUPBCPaIbs/7N3LtBxVVUf/+87SR8IWECUT5QPLe+XFCkvFWwzaSnYZqZtJi1tJgVpC5m08lIBkRZRAVFezaSlpdBMWtrMlGZStNBmQpGXioqiiIiIiB+IoAgi9pHO7G/dNClpXvdx7uPcyblruZb0nnP23r/9vzN7Ts49x54VjkevAPgHIFxLjdmbLIziOpOudZm/A3AwNJpJq1rWWfDPj6auM/EjKAGbRcGD45GHAUzUD2mhVFY/VlvkKgomIgD66es7E66OzAHhPjCnqKm1xuH47AznOxMrTi9tbptYINKfk3epA6cMsGbZypDS/UgTcV60723p9MjhOOArIO16MI/sPR4zXu8odHzu8pmTXrFiSxXgVmh511bo4b8rnTsuBPwcwD5FMgsuxMO7tFm3xPGIfvCEfgDFQ5TKnmdhBNeZcLyiFiB9BvwljPjocbR8eYcF//xo6joTP4ISsFkUPLi64noQ3QDwrZRqtfWn3h4Mi4KJgCb66+o7E66OXAnC98F0OzW1XOFwfHaG852JFae7D+MjojtqK8s697V2+AoUD4dj3zNcsjn3PAjH9h2f3iLQJKu7z6kC3K1MiY0rLPZkc9tt+gbzRTILLsxDLB3u9u46lv5QdOQ/QWsf/IdJa64z4erIVhC+qO+LSqnWa0z65Wcz15n4GZwN20XBo8fLyr+kVPZUGxx6dikKJoIMenf3nQlXR74LwjUgfJMas93HhDscpqXhfGdi1tv6zJYyYi0HcIE0GlM7Pfwbs30ttAsMDwsxWW66ZF3bA5pGU/t25NdLtJKy+dPHWVp3rwpwyynwpIOw2Os35I6iXdB3RNmvCGbBhXl4kjWbRjgeWQWgBtCmUmqD2W2jXGWy18uXXBhLTRt1Lcl+ucpE9uD78a8oeHBl5UiM7PhvZ3zbSkdRJvOuQC6KgolA/P119Z0Jx6PLANaPTa+lxuxSh+OzM5zvTMw63dCcW8uEGQBWJmLhi832s9guMDwsxmWpeXJ9+0zkOQnCAT06MgMb6mJhy+9IqQLcEn7PGjsi9oZ07nsMfLUIZsEd4eFZ9iwa4uroXBAvB7CEUtmFJru7ymTPy5fWl8aYdN+VZq4yccVjdwctGh4cjzwDYAxIq6DGDfrLenavomFiF4CMP9Q4Hs0APB2EKmrMph2Mze5QgdBJQ3rLOQztUT3IAmufX1A13sqL/FbYBIKHlYDstq1f/8hFVOCvMAqjuFDYGdJK2mpjZbV2xlMFuB1q7vdxROx3rWsfHdL0teB8QMBnwR3h4X7a7Fng2VOOgKbpJ2FaOZbeNSZ7vXxp75AgeyDEe7nGRNw1X0YoGh5cU1EPpgRAt1CqRT8ow+5VNEzsApC0AH8E4HEAl1OqVT8bwe8rEDpJZnJNYMwGczpRVV7lIrRA8HAx/j5DT5o0af8XXnhh5J///Oe/27WrCnC75Nzt55jYk+n2m/QDVAI+C+4YD3fTZn90jkc2AZhkYacH15j0ePnydWg4nlZl37Efmac9XWPiaRTOGSsaHhyvuACgNQA9RqmWcwQQFQ0TAQa9u/rOhOMVzwJ0ElA4hVIbf+VgbHaH8p2JkeNLmrd8TiPtia52kxKxsL4LiluX9DzcCnyQcYWZqALch6yZMCmc2G4bS9c+dHghVKrviPKRAM+CO8bDBHtfmnA8sgDAXRaWobjG5IOXLy0tifGFWy+jrjGRITgbPhQND66e/ClQ6GUwdlFTttQGi+4uRcNEgIGEBXjkrwA+gV3a4XT/hr84GJvdoaTXSTKduw/AHIA2JWJl59sN1GQ/6XmYjMPJZsJMVAHuZDqcG0s4sT1dSabbvg3QNwI8C+4oD+fS5NxINpahuMKE41PGAdojnZGRdg41bnjMuShdH8kVJq577Z6BouLB8cjrAP4HmnYardqgTyrYuYqKiR0A/fTxnQnHI/pLtiOxrXQ/ymT+41BcIsP4zmQw55em208rgPXta/WrMhELrxcJ1kRfqXmY8N+NJsJMVAHuRlrExxRObE8XVjyw9RM7duV/QYSPBXQW3FEe4ulxZwSLy1BcYbJnNwJgM6Wy57oTqWujusLENW/dH7ioeHA88gAAfQuwyyiVvdMmvqJiYpNB726+MuF5k/fB9tD7IOygxqzuiwyXr0yMANQ351YQQd/x5PFELHy2UXsH7kvNw4H47AwhzEQV4Hawu99HOLG9XUxm2heDeRERLautLLvU/RActeA4D0e9c2gwi8tQHGfCs6Z+AqHCbwGMAngWpVrvdyg0r4ZxnIlXjrtkp6h47DmsBUhTKmv3hbOiYuKQbnxlwhdWfBJ5ehXA3yiV/bhDMYkO4yuTwZxPrms7Fho9r7ch4otqK8v1pShuX9LycDvwQcYXZqIKcB+z52Zie4991+pNnwiVDvsVEfYNaaExVjeM9xmTsNB99t+UeYvLUBxn0qPA+QWlsmNNOS1XI8eZyBWeZW+KigfPrjgLGunbrP2VUtnDLNPY3aGomNhk0Lubr0x4TuRkFKC/ePkcpbInOhST6DC+MhnM+frm3LVE+A6A3yZi4ZNEAzXZX1oeJv13o5kwE1WAu5EW8TGFE9ufC8nmtltBdBUR3VJbWSaylZd4hNZGcIWHNRe8aW1hGYrjTLgm8jQYeuG9kFLZJd5E7KgVx5k46p33gxUdD45HuBPjrtBouv+Bl20gLTomNhjIVYBXR8eDuB3gxyjVKrLDjQMo9gwhrU6S6Zz+/sOpAF+TiJXf7GTQg4wlLQ+P4u/PjDATVYD7mD2vxV5//yPHU6jwKxDeLgkNGzN/2tl/kzP8Pl4JCz0gccLCMhRHmXDNlClgrRXAn5HfcTKteejfQWHWw09HmQQwfqkKKzf4cU1kCxjlYJpHTS0rbNhQGukLzVcmXB2tBHEaoBZKtfRzzLeNLIt38ZXJQO4nM+0TwLwZwLsl4JPmx8r1pTteXFLy8CJwN+s0VYD7nMEBzLsm9mRz23IQzSXSrq2tHH+TnOEP4QLc/KE8jmqE45E1AC4AsJhS2RsCoouiLzgF8+CoRgR9caQ7x6NfBfh7AJopldWP37Z6FR0TqwD6ae8rE66OXgLipQDdQ6mWuQ7E48QQvjIZsABvzi0DYT6Blto9fdEmHCl52IzFqW7CTFQB7lQqnB1HOLEDPsBr289CiPV1lC+WjBw1Zv7kU/Xtn2S/XOMhY+B7lqFQ4UvUuPFHbv9I4znTjkEh/xyA98H5k6npwT/LyMWET0NKJ0ORR4/1wv+gVPZgEwzUjzRjSL4+N1wd/QaIvw3G96gp+3Vjdz1p4SuT/iK8J/3UgTvw398D+CjAX0jEyrsP4fECiHQ8vAjawIYwE1WAS5BFr2ckks1tzSCKgbREonJ8g5wI9vJKWOgBiHGPi1wTuRSMBjCvoabW2a4X4PHIYgCLLBwCJCvOIaUTE0koSh4cj74J8ME2T00sSiYmtDBYE1+ZcDxyB4CvgPir1Nj6fcFYnOruK5P+gqjPtF9MzPqyqx8lYuEvORWoyXGk42HSbzebCTNRBbib6bE/tnBiBzPdsK59EmusH33+80QsfJp9Nz3r6SoPz6IwaYgvOP8AlJT+pvPQkTyfRGtaO7ec6nU5woQrK4dhZIe+9eBRyGun0RrbB5yYjM7VZo4wcdVDbwcvSh4fLJeiKynVcptFpEXJxCIDVz5L7PrA1RVrQTQDxDXU2JqyO47D/aTTSTLd9iOAziPwrNpYuddbxErHw+F82xlOmIkqwO1gd7+PcGKNXKxvbnuYiCaCMDtRGdbX/8p8uc5DtuA5XnErQFcBuJFS2etdK8Dj0RqAV0n2ApTddAw5nRiAKkoePCcyBwXoex9volTW6hHcRcnE7gPT1c9XJhyPtAMYD+ZzqalVf8FQhstXJr0BNKzPncQFPAvQC4lY2bE+AJKKhw/x92dSmIkqwCXJZC83hBNrFFb9utwM0rCWgFxtLFxu1N7n+67z8Dm+PuZ59tRToBV+CeAlaKNOpFWrtruhEY5HHgYwEUwxamrJyMbBoj9DTidDsgDvflGZsAP/Ld2fMpmdFnSiNNIXlq9MOF7xHEDH21xSZCH1lpr6yqRPAZ7OXc/ADQDdnIiVXWMpEmcaS8XDmZCERxFmogpw4Ry4MoBwYs14lWzO/QSEMzTC5Esrwz8fwDTJAAAgAElEQVQ008enNp7w8Cm2Ac1ydWQ9CNNAfBE1tvY+7UyYCVdHzwHxowB+RansKbLFb8MfYSY2bMrcpWh5cDyiL8s6FoQwNWb1GVSzV9EyMQugn3a+MuF45E0ABwO7PkGpH74mEIeTXX1l0juQZDr3DIAxrGln1E0f/zMnAzU5llQ8TPrsdjNhJqoAdztF9sYXTqwZs8l1ufnQsIyAB2pj4elm+vjUxhMePsU2cAFeE5kGxnow2qgpO6FXQ2EmHI8uA3g+QF+jVMutssVvwx9hJjZsytylaHlwdcWdIFpoY9vMomUiIETfmDCDUBMpdPr+6XdKafGjuwTicLKrb0x6B7GkuW2iRqT/pXJrIhYe72SQFsaShocFn91uKsxEFeBup8je+MKJNWP2rrs2DQ99bJh+MM+xRDi7tjL8uJl+PrTxhIcPcRma5JrIL8E4BQWMo9VZfba6+xJiwtWVh4E6X74sIK+dSGs2/J+hM/I3EGIif3iWPSxaHtz94xR4glLZL1ggU7RMLDDo3dQ3JjznvENQGKYfCPc2pbIHCcTgdFffmPQOJNncthRElwC4LBEL3+l0oCbHk4aHSX+9aCbMRBXgXqTJug3hxJo1mWzOfQ2EW0C4N1EZ/rLZfh6384yHx3EZmuOa6FVg1l/IvJtSLfqHsDMFeDz6HYCvBbCUUtlaQ0eC0WDI6mSA9BQtjx6FG6CV/g+tyrxhUqJFy8Rk/P01840Jx6edBOSfBfB7SmWPE4jB6a6+MekZyN3ptg/niX7PjFHcQcfWzSr7i9OBmhxPCh4mffWqmTATVYB7lSprdoQTa9bc0tTmjxaGh/RZ8ENIw5ja6WF9+zvZLs94yBY4z5r6CYQKek5C4NITqSnTffSwbSZcHT0BxD8FMAwaTqNV2V/LFrdNf2wzsWlP9m5FzYPj0R8DfLbFF4iLmolNQfrGhGdHy6HxFgA/plT2izb9d6Obb0x6BtPQnKthwioQr01UlusnFft1ScHDr+DdmuBQBbhkGe1yx1OxNzTnvsOEa0F0e6Ky7AoJkXjKQ7b4OR7RD0u6FETfocaW60Q1wvHoCoAvBuEOasxeLlu8Av4MaZ30w62oeXA88i0A37R4gFRRM7H57PjGhGuis8C8GswZamqN2fTfjW6+MekZTDKdawEQYeaquqrytBuBmhxTCh4mffWqmTATVYB7lSprdoQTa8XcnWu2HBkq0X5FRDs5hDF103z7M9dAbnvKwwo7L9ry7OhnoPHTAHYgz2d0HcxjiwnXRMrAyAF4B1roNFr1wB+9iMEjG7aYeOSbH2aKmgdXV0zE7pfTnqVU9mSTgIuaiUkGvZv5xoRropeDWT9MqZ5S2QU2/Xejm29MuoNpSD90NKP0BQAvH4xDjo3FTrCy3abTTHzn4XRADownzEQV4A5kwYUhhBNr1af65lw9ERIgWpyoLLvBan+X23vOw+V4LA/P1RW3gejyHmvBbTHheLQV4CkAfZdSLd+w7IjcHWwxkTskIe+KmgdXVu6LkR36tnX7I8TH0339nhgrTbEplEl3O/umE45Hbwb46wCup1T2RnfDtDS6b0y6vUw2t10FoluZeUldVbm+44+fl+88/Ax+ANvCTAYtwOfOnXs9EfUsxpqXL18+o7cz8+bNWwegquvfX9U07axly5aZ3c9zFIAD9V95EgL2yyXhxFp1fMn6LadqBe3nBHplZKk25sLouHesjuFie895uBiLraG5JjIaDH3/14Og8dm0qvXnAPbRdw8wOyDHK/QtB5cBeBXYdZZEe+6aDcGo3ZDXSS9ARc+DayIbwZgM8CWUar3bSCAAip6JCQbS/CjhePRegC8EYT41Zpfb8N2tLr7rJJnO/RjA2UR0Xm1l2UNuBWpyXN95mPTTy2bCTAYtwPXCmpmfX7Fihb7Wrt9r7ty504iosrsw7yrG0V+hPsAQqgDvC0Y4sXZUmMzkmsCYTUSX11aW3WFnDJf6+MLDpVhsD8s1FTeA6XoQ/+id7R0r3tixreTY7NYHzAy4e9vBnY8DdBjACUq16uvKi+1SOtk7o0XPg+MVX9dPBwTzGmpqnW1C0EXPxAQDiQrwyI8AnIcCorQ6m7Xhu1tdfNXJ0nT7aQXwzwB+KRErP9KtIC2M6ysPC3562VSYyYAF+IIFC/bfvn37JgC3r1ixwtSXvB55V0F+m4VZcFWAS1KA12e2lBFrOQI9e2nl+DFExF6qeRBbwkKXJA4hN7g6+lEQ62u29wfjP0y0jcCvIbRjAt330FuDDf7BoTt4iFLZ84Qckbez0slQK8Brpn4OXHgC4Fcp1fq/JqSpNCLJ943uBscj+l/yTgXoLEq1/MRE/rxq4qtOGjLtNzLzdZIsP9GZ+8rDq6RbtCPMZMAC/JJLLjm0UCg8BeCwLqdMLS3Rl60AmDBixIjzlixZ8m8TAakCXKIPxGQ6txHAZCK6qLayrPfx5ybS6UoTYaG74pXHg3JN9EIw639mL93LNONRasqOG8gdro5OBfHuH9GknUONGx7z2HWvzCmdDLECvKuI05cvfgpMX6SmFv3P9oNdSiMSfd9wPKJvq/pJEI6gxuyfvPqgMGHHV50k0zl9b/STJFl+ogrw/gUjrJEBC/B58+adDuAeTdPO1ddz6zPbAC4frLDuKtr1t9IvXr58ub5e1cylCnCJPhCTmbapYNKLtccSsfA5ZhLoQRthoXvgo+smuDqyFYT+9sp9HZoWoVUb9NmkvWvz+JQxgPbM7n/kWynV+jXXHfXPgNLJUCzAayL3gPFlMC2ippYBl0t2oVEakej7huOR7QCGo6SwP9278T3/Pjr6WPZNJ8l1WyZA0zZLtPxEFeBeF+C97XUV5BkA+nrvPsV194w5M1+xYsUKfV3XviYfJv34Wb2tXyc8mXTT02bDAYzs3CrOh+uu+x/aGCopPfPNN/564Q0LL/yhDy70NukrDwni73Rh5+wpPyzVNP2H8V5XAfzmY39/d9a4zY/udaDOV0844sPfO+WEl/TG2/OFzcdl22v+/P77eVniccEPpZO9oQ4JHn+Olk8/fL8PLd1RKDw+YvXGqQa6GhJMLD5bvjC5/MSj9r9tzHF/YsY2rSnb/Zd2i6671twXJno0P2jceNOIkftcvH3b+yuurKnQTyuW4fKNhwzBD+CDzkT/n+0NRExvQ9h7RrynQz2K75VdL2wOswDto10FuO0gLNgKSlPffn3rgO5YvammdNiw5QUu/GhB1QSjLzQvmPrKw4sAzdjYWV3RWErUZxcigF+jVOune47xr5mTzhxVOvxR/d/yjCd+9vc3p31uy1O+/KAzE5tDbZRO9gY5JHg896XwIccfuN8fAC797T//c9RJP8r93yB6GhJMLD5PvjD5y7SJRx72oZHPMeMvWlP2KIs+u93cFyazZi0YceaUKb8losN2bN825Yr45M1uB2pyfF94mPTNr2bdTN6w68CABXjvJSddWxIe13t3k14z36Zf1uzhsFqC0jd7voqdmWlp5pFfMfgzTIVwXeWEdrsCc6ifrzwcikF4GL5w6inIF/Rn7PC9BtPoXRT4Dmijbgb969PIIwLQdzrbMH4L7PoSNf2w+wh7YT8kHkDpZAgW4J0yj3ftpkE0mxpb1qgC3NJT6stzw9XRz4P4cQA/o1T2DEseu9/YFyYNmfZKZk5LtvxEp+0LD/fTLGRBmInpfcCZ+cnu9d89Z8Pz+fyXe+0Vrkdk6oXNrtBVAS5ZAa6705Bpv4yZbwdhdaIyXC0kU/HOwkIXd0GOEfjL0ROwi2vzeR7dUSjsGhEKHQPCXrPfPTy9H5y/jpoe/LMc3rvuhdLJUC3AayquAtOtAK+gVOs8VYBbetZ8eW54dmQaNKwH4UFqzE6x5LH7jX1h0pBuTzG4WqLdT7pJ+8LD/TQLWRBmYnoJipCbg3dWBbiEBfh9LVtHbeso6LPghxe0wtgF0yf8wkUNGA0tLHQjAwG8v4cJxyOLAXy162CenSA8B8YqSmWXBDAuEZeVToZqAT576inQCr8E8CKlskerAtzSY+TLc8M1kUvBaABjJTVlL7bksfuNPWdy1+pN+4eGDX8J4IMl2v1EFeADa01YI6oAd/9BtmNBOLF2jPbus6S5bbFGtEj/kExUhRNOjGlzDCl42PTdrW59mHB19FiMfPUlWv7LDreMSj6u0skQLcD1sDke+RWAkw32lFYakWTCp2viYBFA36VUyzck+2zxXCdLmtumaUTr9Q0pDkbZ6FiMZHph3nMekumhP3eEmagCXM4sCyfWibDuTrcdtovoGTDtU9C0UxZMH/eCE+PaGEMKHjb8drOLYiJJIeFmkgXHHlIa4XjkBwCuANM11NRy8wDshhQTk/rxhQnHI3cBWADQlZRquc2kr14185xJsjm3DIT5xLintio816tATdrxnIdJv/xsJsxEFeB+pm9g28KJdSqsZKbtVjBdxeBb62Llfu0hLQ0Pp7g6MI5iogpwIxkNKY1wzdTzwYUfgvlhamqdpApwI3nsue+LTrgmuhrMswCaQ6mWRtPeetPQcybJdE4/iOjTzFpVXdX4tDdhmrbiOQ/TnvnXUJiJKsD9S95gloUT61RYd6Vzx4UA/SCX95DPn5KYOfGvTo1tYRxpeFjw2e2miokqwI00NqQ0wpWVIzGi488g7A+mw6mp5c1+AA0pJkYC6brvCxOurngIROeCeQo1tT5o0levmnnKpD6dKydgC4B/Ucfw0bWzvvAvrwI1acdTHiZ98ruZMBNVgPudwv7tCyfWybAa0u0NDL6UgEW1sbDRSXNOmu4eSyoebgRoY0zFRBXgRrIZchrheOR+ADPBFKOmFv3guN7XkGNiJBK/tpjjeEQ/0O80hPhzdF/rUyb89LKJpzppSOe+x/qL9MTpRGV5lZeBmrTlKQ+TPvndTJiJKsD9TmEACvDkutxYaHiaQK+gY9gpPvw6Fxa6nGkW8koxUcWVkYCGnEY4XnExQCtAnKTG1jpVgBtJpPO+LzrheEQ/pXc0tNCxtOoBv94vGgiQp0yS6bZfAXQyE82tqyy7x1TWvG3kKQ9vQ7NtTZiJKsBts3e1o3BinfauId2WYlA1uHBVomqC/rKTl5d0PLwMfgBbiokqwI1kOOQ0whdN+zR25fW1tM9RKnuiKsCNJOJrAf42gAPA9LEBlguZct6lRp49O/XrHzmdCoWfApznkDa6blrZX1yKSWRYz3iIOOlxX2EmqgD3OGMmzQkn1qQd082WZrZ+scD5rQB+9ybePuWGWGyn6c7iDaXjIR6S8AiKiSrAjUQ0JDXC1ZGtIHwRIe2zdN8G/f2VnteQZGIgFM+Z8GJoeDmye5u9baUllMnItOWe7pVnTOozbdcR040AHk7EwgO9PGz0rLt93zMebgfi4PjCTFQB7mA2HBxKOLEO+rJnqGSm/QEwTwXhkkRl+G43bAwwppQ8PIy/P1OKiSrAjSQ4JDXC8cg3AXwLRFdQY8vtqgA3kol3xWa3Jzxz8kdQGnoLjHepKasfxifb5dmzk0znfgzgbAaurIuFZduOsTsvnvGQTQiD+CPMRBXgcmZbOLFuhFWfyX2JGA8C/MtErPxUN2yoAtw0VSk1Ytp7dxoqJntzHZI8uGbq58CFJwC0UiobUQW44cPmuU44Hj0K4D+A8DI1Zkcbeuh9A0+YJDe0HYtd9LweXgF80oJY+W+9D9WURU94mPJEnkbCTFQBLk8ye3oinFi3wkqmc5sATCLw/NpY+XK37KgvTUOy0mrE0HP3GigmqgDvJMDxiP5S38cAOoJSLf/sgUVppO/z5zkTjkfPBFjf+eQXlMqOde8jwfbInjCpX59bSAXcSaAna2Nln7ftrfsdPeHhfhiOWhBmogpwR/Ph2GDCiXXMk14DfXBcrqez4NLycIuziXEVEwkKCRN58rPJkNUIV0fvBPFCMOLUlG1SBfigMvRcJ3sOTQI2Uyp7rp8PyQC2PWFSn849SMCXCsw3LKgqXywhh26XPOEhcfz9uSbMRBXgcmZcOLFuhlWfzrUTMN7DWXCpebjJepCxFRNVgBtJb8hqhKsrJoLoYQDNlMrOUAW4bAV4RRxM+umXaymVvcBIyD7cd/3ZWbJ2y8e1kKbv2DMCRJ9LVJbJthd6T+yu8/Ahx6ImhZmoAlw0Be70F06sO27tHjW5vn0mCny/h2vBpebhJmtVgFuiq3SyN64hzYOrIy+AcCgK2lG0esPfutAMaSZ+zvb2tM3VkctA0F+QradUdoGlp9ybxq7rJJl5JA4u6D9CfpOIhT/jTVi2rbjOw7Zn/nUUZqIKcP+SN5hl4cS6HVYynXscwOc9mgWXnofbvPsZXzHpC0UxUQX4HgJcXXEbiC4HeC6lWrsPN1EakeC54erIjSBcB+JvUWPrIh8+P41Muq6TZHOuCYTZYPwgURW+ysghn++7zsPn+OyYF2aiCnA72N3vI5xYt11MptvnAHyfR7Pg0vNwm7cqwE0RVjpRBfgHBXi8IgxQGwhZasxG1Qz4gM+Q588NxyNJALUALqNU9k5TT7e3jVxlcveDD+6za9tIffnJISCamKgs2+JteJatucrDsjdydBBmogpwORLZ2wvhxHoRVjKdexrAWA/2BQ8EDy+Y97ChmEgwk+dxzq2aG/Ia4Xj0OYCPgoajaFX2FS8PWLGaLB/be64TromuBbO+Nr+aUtnVPsY+kGlXmTSkH5nCKLTq2zDWTi87gohYQgY9XXKVh+Sxu6YRVYDLmflAiD3Z3D4XxMsJ9OxH8M/TYu6djhkIHh5LSTFRBbiR5Ia8Rjhe8T2AvgqmOmpq0WddhzwTGf6axjWRLWCUg/l8amrVt7aV7XJVJ8l02xKA6sC4O1EVvkS24GXQyFBgogpwObPs6sPvZMjJdE5/c/tM/U+JiVjYrT8lBoaHk2wNxlJMVAFuJLchrxGOTxkHaI8AeIhS2fNUAd6vZDzXCccjvwDwWTCfQU2tPzMSsg/3XWWSTLf9HqBjCszTF1SVP+BDfFZNusrDqjOStBdmogpwSTLZyw3hxHoVVn26vZrAKTBezHfsHLtw9nn/dsF2YHi4ELtrf/7y0FevTCmd7E1a8eg8lCf6LMAnoVA4hlZv/AuAfQC87ZUoA2DHc51wPPJnAIdDCx1Fqx74o4SMXGNS39x+NhH/mMFvjRw+cvSXKz7/noTx93bJNR4BiN2172BVgMuZ/UCJPZnO6TNM44jo6trKsltcQBooHi7E39+QiomaATeSmtJIZwFecRNAVwN0JaVaGlQB3kc2nuuE45F3AeyP0tKDaGVGxh9DrjGpb267kYiuA2NNoio82+ghluS+azwkic+OG8JMVAFuB7v7fYQT676LH1hoyLRXMnOagVdDJfmxl06d+KbD9gPFw+HYXfv17ZGfXppROlEz4H30xnMqvoACPQbgEUplz1cFuL8FOFdWDsPIjh26F5TKylCDeDrBkUznfgLgDGbMqasK6/uAB+FSn60uTPjIIP5RAA4E8HIQVOiRj4ETezKd01+kmeTSkbqB4+GBThQTFz4QPciblyaURrpoc7ziGYDG/PX998ce9kCb/l0j46yrl9roactTnfCFFZ9Enl4F4+/UlD3Er6AN7LrCpGF97iQu4FkA20pCw0bPn3Z29wFRkmLY45YrPGQP2m2NqAJcTgUETuzJ5vbJIN4IwjslFDpz/vRxLziINnA8HIxdzYCbh6l0ombA+1ULxyu+A9C1+QL/9N+7OrYe8KERd9PKDfp6cHV5vDMMz5o6FqGCvoXts5TKnixpAlz5LGlI565g4AcgtCYqwxFJY+/PLVd4BCh+V5ioAlxOBQRS7A3pthSDql3YWimQPFyWlmKiZsCNJKY0oq8Bv+hz+6Hj4MdB6D7uuwDwG6DQPGrc8CMjiEPgvqc64Xj0SwA/CGALpbITJeXrCpNkOvcQgHOJUVdbFda3xQzK5QqPoAQ/gJ/CTFQBLqcChBPrR1jJ9JaTAU3flnAkGOMTVeGtDvkRSB4Oxa5mwM2DVDpRM+B91MLxyB0AvtKPjH5NqewY8/Iq2paePjccr7gYoBVgSlFTS42kVB1ncke67bBSkH76ZQmh45ja2KQ/SBq7K7O9AYrVrKvCGlEFuFnU3rYTTqy37n5gLZlu+zZA32DwxrpYeYVDfgSWh0Pxqw9EcyCVTlQB3rcAr6l4DExf6HsDfwdr59HqDc+Yk1fRtvL0ueHq6DdA/G2Ab6VU69ckpeo4k/rmtouIaCWAxxKx8DmSxq0mfMwnRlgjqgA3D9vLlsKJ9dLZnrbuST984A6U6LPgR0OjCxLTy9Y64EtgeTgQu/pANA9R6UQV4H3r7Hik+7Cwve+xXoCXTKXV6/X7Q/ny9LnheGQJgLqubSFvkxS840ySzW33g2gmAYtqY+FvSRq3+r4xnxhhjagC3DxsL1sKJ9ZLZ3vbaki3zWPQ3QQ8/ebzZWcuXkwFQX8CzUMwdvWBaB6g0okqwPspwKM3gQtfB1Gv7zv+BaVax5qXV9G29PS54XhFGqBKFAqzafXGNZJSdZTJLStb99t3v33+BNDBBS58fkHVhCcljVt935hPjLBGVAFuHraXLYUT66Wz/dlKpnNbAJQTcGVtLCw6yxF4Hi7kQzHpC1UxUQV4v48axyP6y5afB7AvAA3Af8A0iZpannDh2QzakJ4+N1wdeQyEL4AQpsZsu6SwHGVSn26PEngDA8/XxcLHSxrzYG45yiOA8ffnsjATVYDLqQThxPod1pJ1mydpWmgTmP+qkXbmpbGy1wR8CjwPgdjVjIR5eEonqgAfUC08p2Lyjo7CucNDoVow/oMSPo7ua/2reXkVbUtPnxuOR/SXD48C04nU1PKcpFQdZZJsziVBqGWmJXVVZQsljVkV4NYSI6wRVYBbA+5Va+HEeuXoYHaSzW0rQXQRAbfWxsIiL9sUBQ+Hc6KYqBlwI0kpjfSjke2zpmweHtLOBnAZpbJ3GkEcAvc91cmeY+g78gfT2gf/ISlfR5kkm3N/AOEoJo7UVZa3ShqzKsCtJUZYI6oAtwbcq9bCifXK0cHs1N//8PFUEnoKoJEE7cza2Phf2vSrKHjYjF3NgJsHp3SiZsCN1DLizapJVx48fLi+W9NjlGoJ2m4URvHZue/Zc8OVlSMxsuO/APKUypbYcdajPo4xWbK27YtaiPQted8EQqMTsXH/8SgGJ804xsNJp3weS5iJKsB9zuAA5oUTK0tYyUzbIjAtBmF1ojJcbdOvouFhM/7+uikm/cxuAthHHTO+B4zSSD8aeajsrBPPPfSj+kmMABfGUtPGXzj4XAZxKM90wtWTPwUKvQzQa5Rq+YTEsBxj0r01L4jXJirLL5A45sFcc4xHQON35TtYFeByqqFoxL6ytXW/7Tv20WfBT+ACJtfNCP/QBvKi4WEj9oG6KCaqADeSk9LIABrhmsgqMCaDcS01ZW8yAlnk9z3TCc+ZegYKhZ+A8Qw1ZT8rMVfHmCTTbT8F6HQAFydiYX0f8CBejvEIYvBuTZSqAlxONRSV2BsybRcy070E5Gpj4XIbyIuKh434Xfn17ZAfMg2jdLJ3NhSPgQrw6ug0EC8HeCulWsfLJGIffPFMJzw7EoGGFgCbKJU934dYzZp0hMld6x7+TEgr+TWAgpbvGH3pzEmvmHVAsnaO8JAsJlF3hJmoAlw0Be70F06sO27ZHzWZbvsRQOcR0dzayrJ7LI5UdDwsxq8KcHPAlE5UAW6klE6N8JzKYSh06Ltx7A/Q0ZRqedGoYxHf9+y54XjFfICWAXwfpVovkpipI0ySzbkrQfg+gLZELDxB4niNXHOEh5GRgN0XZqIKcDkzLpxY2cKqz2wpI9ZyAH43YviIM79c8fn3LPhYdDwsxD5QU8VkgNlNtQZ8DxilkUE0wjXR1WCeBaY6ampJOvBMBnUIz3TC8cgiAIvBuImastdKDMwRJsl07iEA5xLT1bVVZbdIHK+Ra47wMDISsPvCTFQBLmfGhRMrY1jJTNtSMF0CxvWJqvCNFnwsSh4W4lcz4OZgKZ2oGXAjpezRCMcrqgBaB6CVUtmIUccivu/Zc8PxSAOASwOwBaQwkzvSbYeVgv4EoKSgFcYumD4hyC/7CvMowudHmIkqwOVUhXBiZQxr2fotRxYK2lMFsFaiDTvjkunn/NGkn0XJw2TsagbcPCilE1WAG6nlgwJ83uR9sD2kL0M5EFrpaFqVecOoc5He9+y54XjFBoCiAM+gVGuzxDyFmdQ3t11ERCuJ8KvayvApEsdqxjVhHmaMBKyNMBNVgMuZceHEyhkW0JDJXcOM74LQkKgMJ0z6WbQ8TMavZsDNgVI6UQW4kVL20sieGVlGnJqyTUadi/S+Z88NxyNPAjgLBYyj1dlHJeYpzCTZ3HY/iGaC6PuJyrKvShyrGdeEeZgxErA2wkxUAS5nxoUTK2dYwF2bNg0P/WfYUwBOAfG0RGX5BhO+Fi0PE7GrGXDzkJROVAFupJbeBfgkfUcOAGsplQ3qHs1GMRvd9+y54XjkJQCjwXQcNbX83sgxH+8LMbm9Zeuo4R2FPzL4IwAmJWLhh32MxQnTQjyccEDCMYSZqAJcwqwCEE6snGHt9qo+3R4lsF54/y6PYeMWxs5+y8DfouZhM1eKSV9wiokqwI0ep70L8MrKEEZ26EXhQShoR9PqDX8zGqAI73v23HB15D0Q9kVp6UG0MvO2xCyFmCTTuSoA60B4+a3fPXHk4sWLCxLHasY1IR5mDASwjTATVYDLmXXhxMoZ1gdeJdNtSwCqA/GyRGW5/lLOYFfR87CRL8VEFeBGslEaMaERjlcsB2gumOZRU8sKI6hFeN8TnfDuNffvA9RBqZZhknMUYpLM5FaCcZHJ7zfJUXS6J8QjCAHa8FGYiSrAbVD3oItwYj3wUcjEXelNB4do+FYwH0/QZtXGxt8/yIBFz8MGTMXERHFlg2sxdVEaMaERjldMB/jYWxEAACAASURBVCgD0EZKtVQUkwBMxuKJTj44hh7/R6nsJ0365lcz20zu27p1xH/fyut/VTmUGNHaqnDWryActGubh4M+yDaUMBNVgMuW0t3+CCdWzrD29qp+/SMxKhSaGfjTLvD4y2Llrw7g95DgYTFniomJ4soi02JrrjRiQiM8a9b+CL3/JzAOQmjX0bTqh2Z3ZyoWvXiikwAdQy/0HVyfaasgJr3ofn0H9jniithZ24pAKJ5oJGCchJmoAlzOjAsnVs6w+nqVbM4tA2E+gFWJWPhCVYCbztyQ0YhpIkPkh6viYYGAiQJcb8LxyBoAF4D4CmpsvV3IQvA6e/JZwvFoBcB6YfoQpbLnSY7JNpOGdFsDgy5lpvvqqspkPu3TSgps87BiJGBthZmoAlzOjAsnVs6w+nq1ZO2Wj2shTd+O6kgAFydi4ZX9+D5keFjIm2JisriywLTYmiqNmNQIV0fmgHAfgEcolS0rNiEYxOOJTrgmMg+Mu0FYRY3ZgSZbZEFviwkzU0OmXV9+8mkAMxKxsMx7nVthbYuHFQMBbCvMRBXgcmZdOLFyhtW/Vw3NudlM0PfgfY0LGF83I/xir5ZDiofJ3CkmJosrkzyLsZnSiEmN8EVTPo5dml44jYSGMbQq++tiFMQAMXmiE45HvgngWwDdQqmWqyXna4tJMp07V5/hB+GftHP7kbWzvvQvyeM0654tHmYHD2g7YSaqAJcz88KJlTOsgb2qb267l4guJMK62srwTFWAG2ZwyGnEkIhagtIbkdKIyQJcb8bxilaApgC4nlLZG03orViaeKITjkeWAKgD0RXU2CL7Mh9bTJKZ9tvAfDmY1yaqyotpX3lbPIrlAXHrh6sqwOVUyJAT++1rHzp8eGjYVgYfzoy6uqpwskdqhhwPE7JUTCwUVyZ4FmMTpRELGuGaaALM9QB+RqnsGcUoCLcKCTOsOF6RBqgS4FmUah1s1yszw7ndxtaz05DO/Y6B45gxp64q3Oi2kx6Ob4uHh/75YUqYiSrA/UibsU3hxBqbkK9FQ6b9Qma+t/PPd4TxtdPDv+nyckjyMMiQYmKhuJJP7Z54pDRiQSM8Z9qRKOR3L3/jwlhq2vgLT7LkvxFPdMLx6I8BPhvgckq15vwPe1APLDNZmmn7YoFpKwPvE0JHJGLj3pA8RivuWeZhZfCAthVmogpwOTMvnFg5wzL2KpnJNYExG0BrIhaOqAJ8QGZDViODqEgx2RuO4mGhAO+su+ORzQAmgPBNasx+2/gTqyhaeKITjkdeAHA08nwSrWn9reTkLDNJpttuAuhqgDYkYmXTJI/PqnuWeVg1EMD2wkwGLcDnzp17PRHd0ANM8/Lly2f0BjV37txpRLS+699f1TTtrGXLlr1mEugoAAcCeNlk+6HQTDixQYW0bP2WI/OFzl1RPg7CVYnK8A+Gyr7oFnM2ZDWiCnDTSlEasVqA10T19bu3AXiCUtkvmCYd7Iae6ITjEf2FxFFg+hg1tbwpOTLLTJLp3DMAxhB4fm2sfLnk8Vl1zzIPqwYC2F6YyaAF+Lx589Yx8/MrVqz41kBwFixYsP/27ds3Abh9xYoVD3QV7cf1V6gPMIYqwC1+SQRQqJZcTmZy88FYBvB/NWjjLo2V6UtR9gHwtqWBirux8MNfhHgUk72TqnhY/GzlCyuOQ55+19mtQCfT6pZni/A56R2S6zrhSZOG4+Dh2/U/MlAqqwWAqSUm9encmQQ8BcKunbs6jrx85qRXAhCjFRct8bAycIDbCjMZsADvXVgPBGnevHmnA7hH07Rz9Vnv3v9tAq4qwC1+SZhgGvgmyea2ZhDFAPwdBf7zrnzH+1pp6b0LYuWyv7zjFXvhh98rRz20o5ioAtxIboYa4Xj0EYDHAXw1pVpvMRqwCO4bMhGNkS+s+CTy9CpAb1Cq5X9Ex/OgvyUmS5rbFmtEi5h5U11V+fke+Oe1CUs8vHbOJ3vCTAYswC+55JJDC4XCUwAO6wqu36UlAxTgGQCVy5cv/5kJMKoAVwV4HwLJdW3xzoMxiHrOlvwHoJsTsbLvmNBVsTcRfviLEJBiogpwI1kbaoTjFV/XP2cA2kqplvFGAxbBfUMmojFy9ZRTQdrPATxLqezJouN50N8Sk2Rz7mkQxhLxwtrKcn27xWK7LPEotuAHiEeYyYAFeO/CWl/nDeDyESNGnLdkyZJ/dzvUtf77tu513139VAEupkDhxIqZ9793fXPbeiLq8yILAa9+BIccGYudsNN/L331YMhrpB/6iokqwI0eSkON8OzoZ6Dx7oN4Qnw83df6vNGgAb9vyEQ0Po5HvwTwgwC2UCo7UXQ8D/qbZpJcu/kshEJP6lvn5AvaUQtnlP3JA/+8NmGah9eO+WhPmInpXVAGKqz7mwFn5vXbtm27YPXq1fovXqPrYwA+pF7C3AuTcGKNoMt+v37dlkdJ0/TlTXtdDH7znbf+Eb0uMVN/4WUoX0NeI6oAN5S/0khfRKaY7KquaA8RnfV+vvD1fddsvMuQdLAbmGIiEuJ7s7705X1DJfUdzE3DmlrniYzlUV/TTO68/6FFJSWlV3OhsKluxoRi2/2kG7dpHh7lRwYz3Uxet+uM1QJ8z1rvboO9C3P9v5l55UsvvVS1devWv5lw7OCuF+z+YqLtUGkyvPNIZOCdoRJw7zjvWLMpXVo6rKz3vxe48LdX//DCzFuvXyj7NlZup27Ia6QfwIrJ3lAUj74iMcXk7RnnX3nAsNJrd+QLW0es2Tjd7YfZ5/FNMRHx8e0Z53/tgGGlX//3zo7bP7zuR0HY3tE0k7vWbt4aCoVO+ve7/7rqmrmV94lwkrivaR4Sx+C0a91MbO/gN2AB3nvJyUC7m/S3C4q+j2rvpSqDRK7WgNucpXFaTTKNtzSzeUaBQysA7NvLrz8mYuGjZPLVJ1/UjIR6boykpzRiUyM91iwDWugoWvXAH41gB/i+6zrh6sjdIOgz3wsoldVPG5X9MsWkvnnz2UShHzN4J0LaUXXTyop1ItEUD9mT6rB/wkxM7wPOzE92F9X9rQ/vsQ/4uwAmmnwBU+ehCnCbXxIOi0m64eqb264D0VwAw4n5QyDaF6BtRDyxtjL8uHQOe+uQ8MPvrbueWFNM9saseAh8tnI88lMApwOcoFRrgycK9seI6zrhmshGMCaDMJ0asw/4E6Ylq6aY1DfnbibC1wFkE7Fw1JKFYDU2xSNYIQl7K8zE9BIUYVcHHkAV4AJfEi7mRYqh0+n0sBffyp/6z3ffKj3iiOPqAExn4OmO90MTL79w3JBdoqMOJ+pXnsIfiFKI3jknFA+Bz1aORxYDWARQC6VapjqXFulGcl0nHI/8AsBnATqLUi0/kY6ATZ0k0zn9jIoTwTwvUVWu/8W2WC/XNRJAcMJMVAEuZ9aFEytnWLa96uSRXLv5QygpeQjMxxPRPbWVZfrs+FC9lEZsfmkOIcEojQhohKsrTgeRPgv+b3TkR9PaB/9RpNpxXSdcE3kNjI9Dw6doVTYIh9QYMlmSbh+vgdu7Dow76tJYmdnTv4MoI0MeQQxK0GdhJqoAF8yAS92FE+uSX34Nu4dHMtM+AcwPAyBmfKWuKlzsOxQMxFxpRKC48kvIHttVGhHUyJ5lKEwzqallncf588qc6zrheIQ7g9lWOpwymSBsIWvIJNmc+z4IVwJYn4iFK71Klk92DHn45JefZoWZqALcz/QNbFs4sXKGZdurvXjUZ9ouI6bbAXSAMTFRFd5qe+TgdlQaESyugpt6054rjQhqZM8yFMZKaspebJp8sBq6qhOePfV/oBX0rdr+SansRwKCxpBJMp3T94c/tlDgixbMKC/W3U+602XIIyB5ddJNYSaqAHcyHc6NJZxY51yRYqQ+PJLNbct3v6BJv+QSnlg3NfxPKTz1zgmlEcHiyrtU+WZJaURQIz2WobyCT588mhYvLviWTfcMu6oTrol8FoxfgPBbasye5F4Yjo48KJOuv8RuBvO/O/J01GUXhP/uqHX5BnNVI/KFa8ojYSaqADfF2fNGwon13GN3Dfbhkdq8+UPvvRvSl6J8HsCqRCx8obsuSDe60ohgcSVdRp13SGnEAY3sWYZCmEiN2S3Op8n3EV3VSQBPwdQTMngBns7dAeArzFhXVxWe6XsG3XfAVY24774rFoSZqALclbwIDyqcWGEP5BqgXx7JdbmxrOFhAg5k4Mq6WPg2udx21RulEQeKK1cz5P/gSiMOaOSD3VD4Vkq1fs3/tDrugas64ZrIPDD0fcBXUWM2KBMlRgX4iwCOZBTidbEJTY5nRL4BXdWIfOGa8kiYiSrATXH2vJFwYj332F2DA/Kob87VEGEVgAIxJtZWhXPuuiLN6EojDhRX0mTTHUeURhzQyJ5lKIRnqDH7WXdS5euoruqkxzr6m6gpe62vkZo3PiCTJc25iEZoAfAP3oZj6mqGxPJHVzViPi1StRRmogpwqfK5xxnhxMoZlm2vBuXRkMndzIyvM/Dsrl2YOATW4+kglUYcKK5sKzIYHZVGHNLIB7uhFMZS00Z9T+tiulzVSQBPwRz08zWZzukvXM4BsDIRCxfri7m99e2qRgL6MAkzUQW4nJkXTqycYdn2ypBHMp3bCGAygOZELDzDtqXgdDRkEpxQHPNUMdkbpeLhXAG++1AepmuoqeVmxxQrx0Cu6iSAp2AOWICvaM19bMcOvEDAKCZMrqsM/1COFLruhasacd17dwwIM1EFuDuJER1VOLGiDkjW35BHMv3wEUCJ/mF4NAj3JirDX5YsBqfdMWTitMEAjKeYqALcSKa2NNJjN5QcpbLlRkYCdt8WE7MxcjzyDIAx0LQzadUG/WCjIFz9MklmcvPBWAbgd4lY+IQgBOKQj65qxCEfvR5GmIkqwL1OmTl7wok1ZyYwrUzxaMjkvsAMfSZ8FAh3JSrDXwlMhNYdNcXE+rCB7qGYqALcSMC2NbJnGUpJaDTd+8DLRoYCdN82EzMxcjzyFoCPALs+QakfBuW0yH6ZNGTaNzHzJIC/k4iVX2cm/iJp46pGAspImIkqwOXMvHBi5QzLtlemeSTTuekAMrolZtxUVxUOyks/VuGYZmJ14AC3V0xUAW4kX9sa4eqKb4PoGyDMp8bsciNDAbpvm4lRjDxv8j7YHnq/8yX5VDZk1F6i+32Y3LXu4c+EtJJfd/pYwGmJGeGfS+Sv2664phG3HXdxfGEmqgB3MTsCQwsnVsC2jF0t8ahvziWIUL87ELouESv7joxBCfpkiYmgraB0V0xUAW6kVdsa4eroOSB+FKD1lGoppqPHbTMxgs2zpxwNTXsBwCuUyn7KqL1E9/swaUjnrmfgBhC1JyrLwhL56oUrrmnEC+ddsiHMRBXgLmVGcFjhxAral627ZR4N6dwNDFzfVYQvSMTKugpy2UKz7Y9lJrYtBaejYqIKcCO1CmmE4xG9mPwYSktH08rM20bGAnJfiMlgMfLsaDk03gLG49SUPTsgPHQ3+zBJpnOda9mJeGFtZfmSAMXihKuuacQJ53waQ5iJKsB9ypyBWeHEyhmWba9s8Ug255bpfy7WrTJxpK6yvNW2B/J1tMVEvjAc9UgxUQW4kaCENMLVFfUgSoBQRY3ZtJGxgNwXYjJoAR6PXgTwShCtocaW2QHh0acA33P0PPA+8qXHJmae89cAxeKEq65pxAnnfBpDmIkqwH3KnCrALYG3LfRkc64FhEhnEV6gz9bNKNNnMYrhss2kGIIfIAbFRBXgRvIW0gjHoxUAZwG6h1Itc42MBeS+EJPBC/DIIgCLAb6ZUq3XBIRHnwK8Pt3WQKBLGXR/XaxsVoDicMpV1zTilIM+jCPMRBXgPmTNhEnhxJqwEaQmQjySmfYnwXwWgF157Pz4wth5+lv5Qb+EmAQ9eFWAm8qg0khfTEJMuHrCh4B9/gTCNnz65NG0eHHBVCbkbiTExKAAXwngIhBqqTG7VG4Me3m3h8ldqzftHxo27PcAPk5EsdrKss6X/IfY5ZpGAsxRmIkqwOXMvnBi5QzLtlfCPBrSuZcYGA3g3UQsPMq2J/J0FGYiTyiOeaKY7I1S8XC4ANeH4+qK1SCaBcJEasxucUy9/g3kmk64JqKv/y4HaDKlWoJ0aM0eJsl0+xyA9dMvX34Tbx97Qyy2079U+WbZNY34FpG4YWEmqgAXT4IbIwgn1g2nfBzTER7JdO49APuC8XqiKnyoj/E4YdoRJk44ItEYiokqwI3kKKwRjkdrAF4F8Pcp1fpVI4MBuC/MZKAYu15aPRoFOplWtzwbABbdLvYowHMPATi3yLe1NUqNaxoxMizxfWEmqgCXM7vCiZUzLNteOcLjrvRjB4ew880uL36eiIVPs+2R/x0dYeJ/GI56oJioAtxIUMIa4XjloUDHnwD8nlLZMUYGA3BfmMkgBbi+B/g+2NVxIN3/o38FgMVeBXgy034MmJ8EkGdN+0zd9PG/C1AMTrrqmkacdNLjsYSZqALc44yZNCecWJN2gtLMMR5L120+oaCFftsV+BOJWPgLQYHQy0/HmAQ0/v7cVkxUAW4kZ0c0wvGKHwJ0PoDTKZV92sio5PcdYdI7Rp45+SMoDb0Fxn+oKbuf5Ax6u9fJJJnJLQJjIRipRFW4JmAxOOmuKxpx0kEfxhJmogpwH7JmwqRwYk3YCFITR3nUN7efTcQ/1gEQ8HRtLHx6kGB0+eookwDGrwpw46QpjfRl5AgTjke+AuAOgL9BqdbvGqdC6haOMOlTgMenjAG0Z0B4nhqzx0tNoB+dTJsz/5Pjz6t8vHPfdypMTFROKIb1/nbT4IpG7DojST9hJqoAlySTvdwQTqycYdn2ynEe9evaTyGNf9nl0a8TsXDQ/pTsOBPb2ZGno2Kydy4UD7cK8Jppx4Pzz4HxKDVlx8nzCNjyxBWdcLwiCtAGMD9MTa2TbHnmX6cRN9+dWbjfAQfcAlB7IjbkTr7sTd4VjfiXXkcsCzNRBbgjeXB8EOHEOu6RvwO6wqN+Xe4o0vCHztCYf5+oKj/O3zAtWXeFiSUP5GusmKgC3EiVjmmE4xVPAPQ5gI6mVMuLRoYlvu8Yk54xck3FVWC6FcxJamqtkzj+Pq599XvLjvzkJz61NlQS+myhwBctmFGu74IylC9XNBJwoMJMVAEupwKEEytnWLa9co3HkrVbPq6FtNd21+D4U11V+AjbXnrb0TUm3obhqDXFRBXgRoJyTCMcjywGsAhEddTYkjQyLPF9x5j0KsCXgukSEF9Bja23Sxz/HteS63K1pNEVBfAoAg4C6L2ST3/4oPmnntoRBP9d9NEVjbjorxdDCzNRBbgXabJuQzix1k1K3cNVHl0HLby7mwD/NRErP0xqGrudc5VJAOLvz0XFRBXgRtJ1TCMcj54J8FMAbaRUS4WRYYnvO8ZkrwI8HtkMYAJIq6DGDRsljr/TtYZ02wUANTDw4V6+tiVi4Qmy+++yf65oxGWf3R5emIkqwN1Okb3xhRNrz6y0vVznsXjxYu3g476wHeBSAH9PxMKHSEtDFeADpcZ1nUiuid7uKR59E+YoE45HfgXQMUDJEZTKdP4lLYCXo0y64+d45CXoh59R6ARqfED67fvq0+2tBJ7SN3/0WgGFSQti5d27ZwUwxcIuu6IRYa/8HUCYiSrA/U2gKiTM8RcWujkzQDLd/jbABwD0r0Ss7ECz/Xxo5xkTH2Kza1Ix2Zuc4uF2AV4TuQWMr4HoImpsCeo6YVd0wvEId+LfVroPZTLb7D7UXvVLpnP6dpJj+9rjNwmh82pj47tf2vfKJZnsuKIRmQK04YswE1WA26DuQRfhxHrgo5cmPOWRTOdeBfBJAO8nYuF9vQzUgi1PmVjwy8+miokqwI3056hGuCZSBkYOROuosWWmkXFJ7zvKRI+RayKjwdBnwF+nVDYQpw4n1+XWQUNVPzn6v33eD5144YXj3pE0f1645bhGvHDaZRvCTFQB7nKGbA4vnFibdmXt5jmPZDr3PIBjAepIxMqGSQjGcyYSMujtkmKiCnAjmTquEY5H/gCij6Bj5xEBO+2xm5XzTGoiE8DYDMLj1Jg92ygpMtxvyLRPYua16LEGnED6ssSG2lj4Shl89NEHxzXiYyxOmRZmogpwp1Lh7DjCiXXWHd9H84VHzz9JFvKFQxfMnPC67yQ+cMAXJhLF358riokqwI0k6rhGOB5ZAqAO4BmUam02ckDC+84zqY7qu58sBWEVNWYvlDDmfl1KZnKPgaGfjvxaPr/rtVCo5P5ELHxnUPx30U/HNeKir14NLcxEFeBepcqaHeHEWjMnfWvfeCTTbZsB6nwDPp/H2QtnhvWT0WS4fGMiQ/AD+KCYqALcSJ6Oa4TnVExGgfRdPu6lVPbLRg5IeN95JvHorQBfBeB6SmVvlDDmPi4tS+eOywPPEfDXnz/efup9S27KA3g7CL574KPjGvHAZ7dNCDNRBbjbKbI3vnBi7ZmVtpevPOqb224kout0OsSYU1sVbpSAlK9MJIi/PxcUE1WAG0nTcY3wgknD8e5wfb0z8OEdR9CSh3YYOSHZfeeZxKMbAI4CPItSrfdLFm+/7tSnczeQ/oMBuLU2Fr4ewD6qAN+DynGNBEETBj4KM1EFuJwqEE6snGHZ9sp3HvoesQxa0xkB48ZEVecHtJ+X70z8DH4A24qJKsCNZOmKRjgeWQngImg8hVa1PmjkhGT3HWfC1ZHfgHAigNMpldV3F5H6Wrx1a8nBb+WfA3B0IV8Yu2DmBP3/qwL8g6w5rhGpBWHOOWEmqgA3B9rrVsKJ9dphl+1JwaPrJR39yzUExpo8Dbt8Yezst1yOfaDhpWDiU+yKiTnwSiN9ObnChOMVVQCtA1BPqewCc+mRppXjTDge2Q5gOHZ1HBiEF1OTmdwsMFaD0JqoDEfUQWd9tOm4RqRRv31HhJmoAtw+fDd7CifWTed8GFsaHg0PbD2DC4X7wHwMgGcKeb5ywczyR4cyEx9iVwW4OejSPDfm3PWklStM+ILzD0DpsJfA/A9KZY/2JBLnjDjKhC+Y+r8oKbwCxj+oKXuwc266N1KyObcRhMkF8KwFsXJ9yYyjTNzz3LORFQ8XfsyrAtwz/VoypMS+Ny6peNzd0j66owO3dZ2atgOEKxKV4QZLGRZvLBUT8XAcGUExkfi5cSTD4oO4phGuia4F8wwQwtSYbRd31bMRHGXCs6Pl0HgLgKcolf2cZ1HYNJRclxsLDfoymd8fjLdPjMVi+suXjjKx6ZpM3RQPVYDLpEdXfVFiD0AhkUy33QTQ1Z2uMhry++28YuF553n1ApbSiAsfiK4+1d4PrjTioUa4JnohmO8F4XvUmP269+m2bdFRnXB1NAHiegCNlMrOse2VRx27P8cLzDcsqCpf3GXWUSYeheKmGcXDhc8SNQPupmTtj63EHoACXHexoTk3m4lvA+hgIjxayNOVdTPKnrGfetM9lUZc+EA0TT8YDZVGPNQIxysPBXa9BPALlMqOCYZEOr10VCdcXXEniBYC/A1KtX5XZg7MTA2Z9t/rL18S8qfWxiZ2HzfvKBOZGZj0TfFw4bNEFeAm1edxMyX2gBTgupv169pP0TT+AQNfBPgtYrqitiq82mXNKI248IHocs68Hl5pxGONcDzaCvAUgM6iVMtPvE64TXuO6oSrKx4C0blgilFTS8amT550S2YemQouPABgayIWHt/DqKNMPAnGXSOKhwufJaoAd1e0dkdXYg9QAa67etemTcND7w27DYTa3a7TzYlY2TV2BWCin9KICx+IJrgHqYnSiMca4ZpoAty5/GIxpbI3BEQsjuqEqyN/AuHT0DCGVmV/LTODZCbXBMZsMF+RqCq/XRXgA2bLUY3IrAkLvgkzUQW4BdoeNhVOrIe+emEqMDySmVwtMfTZcN3nB0Na4cpLpk/4owuQAsPEhdgHGlIxCdgPVw+10W3KVY1wPHoUwH8A8DNKZc/wIT47Jh1jwpWVIYzs2NXpxIj8h2j5g/+145AXfe5Itx1WCnoezCNBJUcnYuN2H6a0+3KMiRexeGBD8egLWZiJKsA9UK4NE8KJtWFT5i6B4tGQ3nIOI/QDgD8L4GViXFlbFc46DDhQTByOXRXg5oAqjbjwpWmEnuORHIAyMJ9BTa0/M2ovwX3HdMLV0WNB/DzAr1Gq9RMSxDagC8l07isA7gC4NREr1/f+7nk5xkRmBhZ8Uzxc+CxRBbgFBXrYVIk94B+Gd9+/9SO7SvM/ACO+OxS6LhEr+46DGlIaceED0cH8yDCU0ogPGuGayNfAuCVAy1Ac0wnHoxUAZwHaSqmWnmuqZXge9vIhmW57FKBzAFyciIX1k0xVAT5wlhzTiHRCsO+QMBNVgNuH72ZP4cS66ZwPYweWRzKT6/4yBojX7tyev/Ly6nP/5gDDwDJxIPaBhlBMVBFhJC/XNcLxKWMATd8JKSjLUBxjwvHoVwH+HhjLqSk73ygZft1PZtrPAvOTAP1L277rmEvjE99UBfig2XBMI37l3AW7wkxUAe5CVhwYUjixDvgg0xCB5tGQbjufmfQXNI8C8BvmwjV1VRM2CQIONBPB2FUBbg6g0khfTp4w4XjFTwA6IyDLUBxjwvHoCoAvBvFXqbH1++Zk6n2rZKb9VjBfBUYqURWu6ccDx5h4H50rFhUPFz5LVAHuilaFB1ViL7KZvKUtWw/Pd+RvIyCqh9br0Ac7glEaceED0U4iJO6jNOKTRrgmegOYrw/IMhTHdMLx6I8BPhukVVDjho0yPhuL0ulhH8NBzzN4NIDKRCy8XhXghplyTCOGloLTQJiJKsDlTLZwYuUMy7ZXRcOjIZO7hhldh1PQpnyBrl04Y/yzNsgUDRMbsasZcHPQlEb8KsCro58H8eMBWYbimE44XvE3gA4B03HU1KIfcCPdlUznqgCsA/CX/L47jx7g9GLHmEgHwJ5DiocLnyWqALcnRrd7KbEXEW4rdAAAIABJREFU2Qx4z3DqM1vKNNa+y8BpAP4B5msTVeUrLIpKacSFD0SLOZC9udKIjxrh6shvQDgxAMtQHNEJz5q0P0LD3+1Evq20hDKZvIwPSH26fQ2BLwC4PhErXzCAj44wkTF+mz4pHi58lqgC3KYaXe6mxF7EBbge2srWJ/bbtn37TURIdIZKtKKkQ7t2/gXj/mFSW0ojLnwgmmQflGZKIz5qhGsi3wfjSgA3UCq7WGLROKITrp5yKkj7ORgvU1NWX94h3XXH/bmPlZZA36f9wxrzuZdWlW9WBbipNDmiEVOWgtNImIkqwOVMtnBi5QzLtldFyyOZaYuDSV+ScigBzxa4cK3JFzSLloltlajDM3qjUxrxswCvrpgIoocDsAzFEZ1wvOICgNYA2Eyp7LkCz7FrXeub2y4iopUEPF8bCx8/iCFHmLgWiPcDKx4ufJaoAtx7IZuxqMRe5DPgPcO7e/3WY3YVCt8F2MoLmkojLnwgmnk4A9RGacRHjTBAqI681Hksu9yH8jiiE45H9Fn+RQCWUCq7UMbnJJlpfwDMUwm4tTYW/poqwE1nyRGNmLYWjIbCTFQBLmeihRMrZ1i2vRoSPPZ+QRNtnM9/s27mxIFO0hsSTCwqRjEZQj9cLWqju7mnGuGaiqVgukTyZSiOMOGayHowpgF8CaVa77aZH9e61T/Q/r/IF14k0DBC4Yu1sQk/VgW4adyOaMS0tWA0FGZiqgC/5JJLDi0UCk8x8xUrVqx4oDebefPmna7/2UlfVwVAfwlj4vLly80ewTsKwIH6kd3BYO6Jl8KJ9cRL74wMGR71mUfKiAs3ARgL4H0wfzNRVX57P6iHDBMLMlNMVAFuJBdPNcLV0akg1r8zZT6UxxEmHI/oa6v1sw5Op1T2aaNEeH2/vjmXIEI9gGcSsfBnDew7wsTrGF20p3j0hSvMxFQBPm/ePH3Lnipmnt67AO9dnHe1xfLly2eYFIMqwF1IrEn2QWkmLPSgBKr7edemn+4feu8/N4FQ2+X3+oIW+uaC6eNe6BHHkGJiMn+KiSrAjaTiqUa4snJf7NPxEhgfk3gZijATXjBpON4dvr0T/rbS4ZTJ7DRKhNf3k+mcfvjZJDBuTFSF9T3aB7uEmXgdn8v2FA8X6jTDAnzu3LnTAFxORJ/sbwa8a/Y7o29or896z507Vxf2hBEjRpy3ZMmSf5sQhSrAXUisCe5BajIkH/5kun0OwPps+CEAXmdN+2bd9PH36sco79y2fcyO//5Xu/qSyiVBSqTLvg5JnQzCVPGQ4LOV45EUgGqJl6EI62TPDijg31Gq9QSXn3PLwy+5f/MxWkmoc19yDXT6pbEyoxl6YSaWnZS7g+LhwmfJoAV41+z2w8y8mIhu668AX7Bgwf7bt2/Xf1ners+OqxlwR54iJXY1k9dJoH79I8dToXNJyuTdSPhlgA4kwjAuQN9n928F4ukLYuW/dUR5wR5EPTfquTFSsOca6bE7yE8olT3LyEEf7gsz4ZrohWC+F8BqSmX1HxtSXclM7kowvk+gJ2tjZZ834ZwwExM2gtRE8fC6AO+azUYoFFo52Brw7iKciD7HzItWrFjxLQvKUjPgLiTWAv8gNB3yD3+yOfdNEPp9rix8qQQh1yI+Dnmd9IKneEjw2cpzIqNQoBcBPhgonEKpjb8SEbkLfYV1wjXR28B8OUBXUqrlNhd8FBoymc49AmAcEa6trQzrExpGlzATIwMBu694uPBZMuAMeNfSkkXDhw+f0dHRsd9ABbhaguLKY6TErmby+ggrmc69CODIvoqjN7RQfvql0yY86YoagzOoem7Uc2OkVl80wvHIKgA1AF9NqdZbjJz0+L4wE45H2gCEwVRGTS16sSvNlUxvORnQOn/0kIbP1E4P/8aEc8JMTNgIUhPFw8sCXJ/9JqIbetvs/SJm7zXfekHOzOvfeOONeQ8++OAzJhSmz4Dru6f8xUTbodJkOICRAN4ZKgEbxKl4ALjz/k2tJSXD9B2H9roYeOcPv3mmasm3v/bsENeL0sneAlA8+j4QvjD5faSs4pj997t7e77w5Mg1G/X3qmS6hJnsqq54LkT0kSuf/s3Rt73w8u7j6CW5bl6x/rL9Pjzq6l07Ox7/yuxJlSbdEmZi0k5Qmike/X+WlIjs4Gf4EqZuc7BtCPubASeiL2/btu0LTU1Nr5lQ10FdBbjahvADWOrX5t7CUTz09eDpXAMB8/p9ppi//7vnX7yh4YbENhPPXLE2UTpRz42Rtn3RyC8qw/ueMvJDLxDokLc78icctPbBnjsaGfns9n0hJq9MnfjR/9135OsAXqFU9gi3nbU6frK57QkQnZHfteuqhRece4fJ/kJMTNoIUjPFo2+2upm8ZTeRtgrwrqL7Hk3Tzl22bNlr+k4pRLS+ywm1D7jdbKgCfCBy6uEHsLTlocMLHaUtAE4EEOqERbQNzPpfS/QXNH9WYCxaUFWu78k/FC+lE1WAG+neN41wTeQeML4M4DJKZe80ctTD+0JMuCZSBkYOoBZKtUz10G9DU8l1ubHQ0LnjCRdwdN2MsL6Mz8wlxMSMgYC1UTwGLsDftptLUwW43cFN9lMvYbqQWJPsg9JMPfxdmbqvZeuobR35i/K78mO279r53j7DSu4raCVHaiB9+8+jO2tyxnff/Gho0eJx43YFJcEO+al0ogpwIyn5ppEeh/JsolT2fCNHPbwvxISrI5eBcDuYF1FTq5UNGFwPsT7Tdh0x3Qjg4UQsPMmCQSEmFuwEpani4UKdpgpwOeWvxK4KCSNl7qWRZHrrIYTC9Qy+tLMIJzye5/ziBbGJUr0QZRSU4H313KjnxkhCvmmE58wZgcI7+gzsx6HhCFqVfcXIWY/uCzHheGQlgIvAPIWaWh/0yGdTZpLptscB0rcdvCwRC1v5q4MQE1POBauR4qEK8GApVsBbJXZVSBjJp1+NLFm3pVLT9Nlw6jwMo8B8A+/XcdPC887bYTRgEdxXz416boxk7KtGOB5dBvB8gC+hVOvdRs56dF+ICddEnwbzWOS1T9KaDf/nkc+GZhruz53EJeh8Mb2wK3/sggsmWll3L8TE0LngNVA8VAEePNXa9FiJXRUSRtIZUCP1G3IHUR7Xg7Gwa5Cfo8A3J2aUbzAaNOD31XOjnhsjCfuqEa6ZOgVcaAWwgVJZWXZDEWLC8aj+4vd7lGr5qBF8L+8nM+1XgflWALlELFxu0bYQE4u2gtBc8VAFeBB06oiPSuyqkDASkqFG6jNtFcR0NYAzugZbCey6ORE79yWjwQN635BJQOOy67bi4cKXpt1k6P148RdL8PIo/VCej0LrOIJWbXpDZDyH+trWCc+ZdiQK+RfBaKOm7ASH/HFkmGQ6t3tvcsJVicrwDywOapuJRTtBaa54uPBZotaAyyl/JXZVgBsp05RGtm7dWvL8m/lrQNAL8X0AvMEabqr7//bOBTyOquzj/3c2bcrVCxQvgKLcPrUqclW5fLbZtOXWpLTZtEDTQmlos2kFFNDvE2lRFEFR6G5aWqA04ZJs0jYBubTZUJSCoiBeEC8ggoL6cRXQ0jbZeb9nttm43W5yZmfm7M5s3n0eH63nzLn8z++85z+TM2dmhm9UVRDAdFuaBLBfTpssemhYNJ0ORuY6nlsTA1MURHNp7YZWt+V5cL1jToZeLGVcS23dl3vQFk+KiLUnjyADf0jf9BjGhOaZk35bYMGONSmwnqBkFz00xBIx4P7EX2AXA64isyBGYu19RxshfIWZBz9EwZsMqvj2orqJD6kqClB6QZoEqF9Omyp6aFg0nQ7GkAGfU3MaiO4FcCe1dp/jtjwPrnfMCTfULgVwJZhmU9uGdg/a4kkRLZ29i5npRgYeao6EJzoo1LEmDuoKwiWih4ZYIgbcn+gL7GLAVWQ6YiSe6JtnfQ47c2QhiL9rhMzrFp015WVVhQFId6RJAPrltImih4ZF0+lgZF/HDbXWNrD3IjTmSFrT6fhDHl60BYBjTrih9gEAU2CEjqDb1j3jUXtcFxNP9P4QoNOtLXhN9VXfcVCgY00c1BWES0QPDbFEDLg/0RfYxYCryHTMyK2JH49/h/q/CuaLByt5joh/0FRXvVxVqc/THWvi8345bZ7ooWHRdDoYOQa8BcAiEJ9Pa3vWeFGmizIcc8INtW+CwdTWbX3Pwxe/2B19H6YxeAbgMSHTOGrhrEnpk1AK/DnWpMB6gpJd9NAQS8SA+xN/gV0MuIpM14zEOh+sIja/DGCqVRmDHyHQD6KRcOartqo2+C3dtSZ+65DL9ogeGhZNl2OSvpzPra2FgQ0grKO13TO9KNNFGY444fNqPo4UWXurk9TaXegpIy6aO/Kl8a6+BTB5FcBbopHqkx1W5EgTh3UF4TLRQ0MsEQPuT/QFdjHgKjI9Y8TalkLARQz+9GClXQYbP1hUP+kRVSN8lu6ZJj7rl9PmiB4aFk2ng5F9HdfV7YE9+58FYz8MGEfSnetf8KJch2U44oTn1s4H42aAr6HWnq86rNvzy1oSyS4GZgD0tWik6mqHFTjSxGFdQbhM9NAQS8SA+xN9gV0MuIpMTxm5PvHoHuNo60XMuAhA+jxfZlpuVPAPmmaEn1M1xifpnmrikz65aYbooWHRdDMgu5jwubVrwLDeyYhSa4+1JaVUP0ec8Jzam0GYD6YZ1LbBF98YWN2TfN+O7bD21+9NMI5tikx6wqGojjRxWFcQLhM9NMQSMeD+RF9gFwOuIlMLIy3rkh81B+giIl482ICXmXh5f0VF7OLpE/+palSJ07VoUuI+uale9NCwaLoZkBwDPhuMOwHcT63dp3lVroNyHHHCDdOfAvgTCPGHaE3PXx3U6/kl8c7eBjCtBfCTaCT8eRcVONLERX1+v1T00BBLxID7E3uBXQy4ikytjKzoePBEk0zraXhmf+ofmRF/9XdbYkuXLjVVjStRulZNStQnN9WKHhoWTTcDsosBb5i+H8DW09p3wwh9jG5bV8in0r1qhlVOwZzwOafui1Cl9QLm/1Fb9/u9bIybsmKJ3jsIdDaYl0brq5e5KKtgTVzUFYRLRQ8NsUQMuD/RF9jFgKvILAojsfbeGjJoYeZFTQCPEyPWVB+2njL57VcUTfzW6RHaI3poWDS9HH9uqLXOzq4H8aW0tue7XpZdQFkFc8JzaqaAyDqC8IfU2n1mAXVpy3rj7fftGxpb+SzA49lIfbZ55pTHXFRWsCYu6grCpaKHhlgiBtyf6AvsYsBVZBaVkVhHb4QobcTTH7Vg4EGAYs2Rqg2qhhYxvaiaFLFfTqsSPTQsmk4HI9913DD9fIBvAeMhaut28sEYL5pTMCfcUHslgKUgupLWbrjKi0a4LWN5R+8Mg6gLhMejdeHjXJZXsCYu6/P75aKHhlgiBtyf2AvsYsBVZJaEkVhi0xwiYyEY6f2VlhEn5nZQxV3RyMR/qRqtOb0kmmjuk5viRQ8Ni6abAcm9ls856yCETGsbSiVM4xi6ff0vvCzfZlkFczL0AR7m06mt5z6b9WjNFu9IrgThQmZ8q7k+/L8uKytYE5f1+f1y0UNDLBED7k/sBXYx4CoyS8pIrH3TBWQYjQAyT5qeB7g9Zabal8ya6uTDF6r+2kkvqSZ2GljkPKKHhkXT6zHkubV3g2Ft4/g6tXZ/w+vybZRXMCfpD/AA+yI05gAffMkz3cV4IvknAB9lTv13c/2UH9vo90hZCtbEZX1+v1z00BBLxID7E3uBXQy4ikxfMNLSkaxlwqz0PtbMjyjBjPYSbE/xhSaqgStiuuihYdH0evy4obYZgPUV2p9Ra/cJXpdvo7yCOBn6AA/jBWrrPsRG+dqzxBLJagI2AfhNNBL+lAcVFqSJB/X5vQjRQ0MsEQPuT+wFdjHgKjJ9xchNid5P9jPNpp1m/CM7G89PgOgug6l9UaTqJVWHPEj3lSYe9MdtEaKHhkXT7aDkXs9nz/goxqSeBqMSTCdT24YtXtehKK8gTv7zAR7qotYNdUVua97qWhLJaxm4FETfjdZVXepBmwrSxIP6/F6E6KEhlogB9yf2ArsYcBWZvmTkutaNe+05LjQL4NkAVQ124g0Gtxtk3NNUV3W/qmMu0n2piYv+uL1U9NCwaLodlHzXD52GAvoOtW74io46RiizIE6GPsBDuJzWdl9b5LbmrS6e6H0SoKMohOqmGeGkB20qSBMP6vN7EaKHhlgiBtyf2AvsYsBVZPqekXhHcqL1RJyB2QD22dkhfpYZ9xuGcb8GM+57TVSD6nG66KFh0fR4jHbOioaaeoDaAf4ttfZM0FGHZwY88wEepipq2/Bgkdu6W3WxrgdPINP8KYA/RiPhIz1qj8wdWYNVKLlmRAy4SuLSpLse2NI0W1utokdAjEQ+AmJ39H3YGItpzHwqAOs/gz/PzbhwIoumKgj5khE+9dRKHFBpbUP5KJinUlvPRlVHPEy3rQmfffp7UDHm9XTdFea+dOvdb3vYDkdFxTp7v0ZM32Cm5c31VUscFRLg+OpRf1XF2GZEVVAZpbvWRAy4P2lwPbD+7JbjVokeZbJAxBObDyMyT9VkxoUTMeCqIONbRrih9nsALrFeyKTWbq+MpEoPK922JllP6p+k1p6j7RSuO088kfwRgFMIfEZTpPpej+qzrYlH9fm9GNFDwxosBtyf2AvsYiRUZAaeEZUZRyi0pb9/+88unn3q8yoxBtMDoYm1T37vvcd+ZGCg/6MGjI8w433WkW5kbdMhsrbq7MvgAQK2grAVoK0w+R0Qb2XQK0T0U7DxaxvnrgdCD5tj61U232rCc6afBOKHAfwZ4w44klat6veq04pybGvCc2tvBmM+GN+jtu4vF6l9w1YTX9/7MQzQ0wBeeGV86LClEycOeNQm25p4VJ/fixE9xID7nVHP2iewiwFXwVRWjAxvxi0Z6AmG+TMwPRYy+3+0KMeQr0j0HWgSLjBT/Z8Y2NH/9j577XXrBTMmPaISUHf68p5NHzR2hCYQ8wSTaAKx+XGArBNiDvCo7p+D+QkKGb9i4ieiM8I/t8r1qx4e9dltMb6eN9xQaxnwkwDjLGpdX6yvzNrWhBtqn0ufcuSTD/DEupJLyMQNDKxqjoQvdAtH1vW2NfGwTj8XJXqIAfczn562TWAXA64CqmwZscw4eGAiGXQiGCcxcGi2GAw8bZlxotSPK0LmC6lURYyBj2fyEPCqYVQsWTjzC3epRPQqvSXx4DFA6hgm+jSYJhB4AgPvHab8FMB/BujPIDzH4Bdh0ltE5lsGQm+miN4iNseAjD2ZeS+DU3vt/N/YC+CPAXQMCEfkKfsBmLwFIeNcMP9XKfXwSlcN5fh63nDD9EsAtrai3Eqt3fM19D9fkbY04TnTPwZi62kzw/jnnnTbQ9uK1L5hq2lJJO9h4AwQz4jWVa/3sD22NPGwPr8XJXqIAfc7o561T2AXA66CadQwsrxr07FkGqcQ6ESAT7LzBJlAf2iKVA2ZUJWYdtNvTjzw3m0pOtwIGZ82QccQ+Ji0Ic7/e5OZnyLQUyB+ykzhqbEhPHdhpPovdusbLt+K9Y8cYA68czQRjgbjaAbCAN41XH5derjtRwmu9/W8yToT/E0YOJJu6/5nETSypQnPnb4EzDeA8TC1dZ9ShHaNWMWNt993UGjs2GcBvLF1W+qwSxum/NvDNtnSxMP6/F6U6CEG3O+MetY+gV0MuAqmUctILJH8HBjWEYdfYOYqIjLyiDVAhJ8w6DFOpf5ABv2+YqDi9xeePfFVlbAr7rr/kAFUHGKE+BCT6RADdBgMOoyZD6fhnmoz/mh9eIgJT7JpPmUwnorOnvJXVV1epX+/7YEPjB1XMY0Y3xrmyfs/CMYZTZFJT3hVZ0DL8f28GToTnNFAbd1tRdDZliY8p3YDCLVgfJPauq8oQrtGrCKe6JsH8BpmrG2uD8/zuD22NPG4Tj8XJ3qIAfczn562TWAXA64CShgBEE8kfwbgOJVYHqa/A8IzMPm31t500+Qntm7d+sTl82tKfhyb1cdh9WBsozH4ctNZ4biHWgSxKN/PG543fRZMvguMddTWPbMIItvShBtqXwYwHjAnUevdm4vQrhGraEn03cHgs8Hm2dH6yV5vN7OlSak1KGL9oocY8CLiVtqqBHYx4CoChREAsY6NS0Ch6wgYmy0YM/+SDPouMY5g4EiAjwTREWDsqRIWwD8APE+E55nJ+u8/pQbMZytCxjOLIlUv2bi+ZFmG0yPTICK6PWWmVi6un1zyl1RLJJLv5w03nrkntoV+D+D9qAj9F926znrxUedPqQmfW/sFGLBM9xvU2j3cuw0627hL2bf0bNln2/Z3/gRQxXYMHHZJZOrOs8m9+yk18a6qQJQkeogBDwSoXjRSYBcDruJIGBlUKJZIrjGAM0zrPGOGtfXk7wOGWfPFmZOfUYlYjum5eoDwskF0n2nybKL0kYcA4dYQhVYsnDnx8XLUYIQ+BWLecEPtcgDNIL6E1vZ8X/MYKTXhhtqlAK4E4R5a2z1Nc3uUxa9I9E03weuZubO5vjqivKDwDEpNCi8y0FeIHmLAAw1wIY0X2MWAq3gRRrIUiic2H7XtnbeO3vbvfxv/23T2zSrxyj09nx43JXo/1A80EygK7PxLABFd0VRX9c1y1yOrf4GYN3zu9GoYvAmMh6ite6Lm8VFqwg21vUi/6EuXUeuG6zS3R1l8LNHbQqBFMKgxOrNqtfKCwjMoNSm8yEBfIXqIAQ80wIU0XmAXA67iRRjREBBVogcsPS8jN7RvnFARMqJgWjjYnwdCRuiKUfI0PDDzhhtqfwHgMwBOoNZu610HXb8RNRn8/Ly19WoPGMbn6Lb1P9XVELvlxhPJPwI4zETq0MWRKX+2e10B+QLDSQF9cpNV9NCw3siXMN0gqe9agV0MuIouYURDQFSJHrD0ERmJt/eeBQPLAJoAwHqJ9IpoJHxDwPpYaHMDM2/+s+2Drqa1G75WaEcLyD+yAZ9XWwsT1keB/kyt3R8toFwtWePrkhORwoMAeqOR8GQtlVjb2Xb+lcjrveWamqu9WNFDw3ojBlw7t44qENjFgKvAEUY0BESV6AFLVzJy0z2b9+9/Z+Cq9J/zrS+sMHcaFLqiKTLpDwHrq93mKjWxW5DufNww7TOAYT0Ff4pauz+psb6RDXjD9OsAtj4730at3Q0a22Gr6FjHpm8RGV8lGJc1RSbp2g4TGE5sieY+k+ihYb0RA+4eTB0lCOxiwFVcCSMaAqJK9ICl22ZkRWdylsl8FUCHA/gbM1/RXF99a8D6a6e5tjWxU5juPDy31toHXg0yz6C1d9+rqT6FAa+1tpycAKZGatugY791Qd3KHLVpGHz0opnVTxZ0sf3MgeLEfrcc5xQ9NKw3YsAd86j1QoFdDLgKMGFEQ0BUiR6w9IIYWZHoO9AELwMw+Al0jkUj1YsD1mdVcwvSRFWY7nSeW7sIjBYw30FtPedqqm9YTbKewgOmeTjdfrf15cmS/VZ09X7GNMn6q8DPo5Hw8RobEihONOqQKVr00LDeiAEvArkOqhDYxYCrsBFGNARElegBS3fESEtHci4TWgb3wPa+M/DO2V8++0zlF0QDoo0jTUrVN55X+26Y+A2ADyLEn6Q1PU9raMvwBnxO7WUgfAfA/dTafZqGugsqsiXx4KUM81pm89vN9ZP/p6CLC8scKE4K65qj3KKHhvVGDLgjFrVfJLCLAVdBJoxoCIgq0QOW7piRWCJZTcy3gOhgMP/VBM8uk4/3ONakVGPPDTXXAnQpmK+mth4dL2OO8AQ8c/wgllBrt3U2eUl/8URyE4BqhDApOiOs82ucgeNE88CIHhrWGzHgmql1WLzALgZchY4woiEgqkQPWLorRuKJzYcBqcTgUXjWC5rzy2BfuCtNSjH+Q9tAGM9hj9QnadU9Wz1uR15N+Nxph8Ewdn7MygfbT5YnNn7EQOhPAJ6NRsJHeKxBbnGB40T00KyAhvVGDHjRx8xWhTL5xYCrQBFGNARElegBS/eEkaGnjlbnCddG68KXB0yH7OZ6okmx+88NNQmA6kC4gNZ23+Jx/fkNeGb/uU+2n8S7+hbA5FUMXtEcqW7yWAMx4CMLGsh543dGxIBrHiGHxQvsYsBV6AgjYsCLxki8M7kWjPQRdAy+uzlSXaOq3KfpgZw33FAzHaD1APqotTvssbb5DXjD9PUATwf8sf0k1tGbIKI6A3TWokiVdS65zl8gOdEoiOihYb0RA66RWBdFC+xiwFX4CCMaAqJK9ICle8pIS2ffYma+Mf0gnPBQU11Y9yfSdcjtqSY6GjhcmTy39mdgHAfCFFrbbe2F9uq3myY8e9r7MMawTjzZ2w/bT65PPPDeSlQ8C/DAuMo9Dp1fc5L14Sidv8ByokkU0UPDeiMGXBOtLosV2MWAqxASRjQERJXoAUv3nJHld/V+wQhR+uW3gJpwzzUpFhM8p/YiEL4P4HZq7Z7jYb27G/CGWuvIwza/nH4S7+qbDZPvBOGOaF1Y13GM2ZIGlhMPuRA9RhbTNSNiwDXR6rJY1wPrsn6/XS56iNm0w6RwUoQb14Cb8MAywufVjUdqx68Bej8MfIZu6/6lnUlhI8/uBnzO9LUgtrYc+eP0k47kWhAaGGZDc2SydWOg+xdYTjQJI3poWIPFgGui1WWxAnsRjITLMSr15cKIhoBY6kH1uH5tjATYhGvTxOOxy1scz639LhhfAtP3qW3DJR7VuYsm3HjmntgWsraffMAP209u6dmyz7bt254loHIAYw9fEjnlFY/6PVIxgeZEgz6ih4b1Rgy4BlI9KFJgFwOuwkgY0RAQVaIHLF0rI7uYcGBjUyQ8NQD6aNVEd/+zvkz5KjBwFLX+8CUP6tzVgDdMrwG42y/bT1o6++qYOQGiRLSuqt6D/topItCc2OlggXlEDw3rjRjwAiksUnaBXQy4CjVhRENAVIkesHTtjGQZefQKAAAgAElEQVSbcJN52eL66qU+10i7Jrr7zw217QDqwfRVattwjQf17WrA59bEwBT1y/aTWEfvLUR0vvWfprqqNR70104RgefETicLyCN6aFhvxIAXQGARswrsYsBVuAkjGgKiSvSApReFkeWJTdMMGD2WNsSY3lQftp6e+vVXFE10dp7n1JwJorsB/A7jDvg0rVrV77K+IU14zuS9QHs+BeAQP2w/uT7x6B6V2Gp9DOg9Zso8fPHsyX9z2Ve7lweeE7sdtZlP9NCw3ogBt0lfkbMJ7GLAVcgJIxoCokr0gKUXjZFYZ98FxLw6rQ/RidG6qkd9qlXRNNHZf26o2QLQiQBHqbWnxWVdWQa8dh4IawDupNaeiMtyXV8eS2yaTjDWg2h9tK5qhusC7RdQFpzY764yp+ihYb0RA67kriQZBHYx4CrwhBENAVElesDSi8pIrCP5P0S4GsBbIcM8duHMyTs/Y+6vX1E10dV1bqi5ACDrhucZgD5HrRtec1HXfwx4Q+29AE4DU4TaNnS6KNOTS+MdyZUgXGiCL1wcqV7lSaH2CikLTux11VYu0UPDeiMG3BZ7Rc8ksIsBV0EnjGgIiCrRA5ZedEZaEn0tDF4E4Mc7xoRqLp4+8Z8+06zomujqPzfUPgTgv0F8Na3t+ZqLetKa8LyzDoVp/gyg31LrhgkuyvPk0s2bN1c8/UrKOv3kAyHw4RdGqv/iScH2CikbTux1V5lL9NCw3ogBV3JXkgwCuxhwFXjCiIaAqBI9YOklYSSeSP4QwOkMrGuOhGf6TLOSaKJDA26omQmQ9ZT63zD4c3Rbz28c1rPTgDfUfAWgSwEso9bukr9MG+tMnkGMewDcE42Epznsm9PLyoYTpwLkXCd6aFhvxIB7RKfHxQjsYsBVSAkjGgKiSvSApZeEkZsSvR8aAFkm/JNEiDfVhZt9pFtJNNHVf26otV54tY4NXEOtPec7rGfcBYcduP/qzx/3cPrlyxB/gtb0PO2wLM8ui3UkY0SIghCN1oXd7nMvtF1lxUmhnc+TX/TQsN7YMuALFy480DTNR5n5ktWrV6/LbUcmHcCHALwJYMqqVaseszno7wbwXgDP2cw/GrIJ7GLAVZwLIxoCokr0gKWXjJGWdZs/yynzboDHg/H1aH34Gz7RrmSa6Og/z62tAiOZLpt5KrX1bHRQz7iXZkyZ/8G99oj55eVLqw/xRN8zAB+aMunwJbOq/uSgX24uKStO3AgxeK3ooWG9sWXAGxsb0+eOMvPMXAO+ePHifbdv326lL7NM94IFC6w3lS8eN27cacuXL3/LxsCLAdcwsDZ0D1IWmfzCiB1ehRMf3bi2dCRrmbBh0Bw2Ruurd56SUtpf2THCc2vXgDEPQJJau6sdyDtu27nT7q40jGrfvHzZ1XcmTLaOWrw/Ggmf5qBPbi8pO05cCiJ6aFiDlQY8Y6iJ6OB8T8AbGxtPAHBlZWXlLJuGO7cbYsA1DKzLyea3y2XyCyN2mBROfGTAraa0dPQtZOIVO004TYvWV1l7ekv5KztGeF7tUTCxGYC1ll5Erd032BGYG2qsj/ksYfBBRPQhMF6mtu732blWd55YR3I1ES4goiVNdVXLddeXp/yy48SlhqKHhjV4RAM+uLXkAWZeSkTX5zPglkEnovnMvC+RdS6pbEFxCbp1ucDuMyPhwZh6XYQwoiEgej1IJS7PF4ws7+hdahBdCdA/EOJp0Rnhn5dQF19o4nX/eU7tRSB8H+B/gOgkWts94pYNnnvWNLB5K4D9stqSAuhmat2w0Ov2FVLeTYned/WD/kDA+4DQ4dHIxGcLud6jvGXJiQttRA8N682IBnzBggVft+oMhUK3DLcHfNCAd2W2p8gWFBeI/+dSgV0MuAokYURDQFSJHrB03zAS7+xdAaaFzPjVAPG0i4p7pFz2sPlGE69Z4rm1G8CoHTTRC0YqnxtqOwDk+dAO/w1j9zyabr7r/7xun93yYolNcwhGawm3n8hDMImtdnB1HUuGNeDZW0v6+/v3GcmAZ+/5tq5j5q633357Tnt7u50nHdafvPaSlzB3GW/XA2uHngDlET0kINrBVTjx8Y3rje0b7woZoTNTZiq5OvaNyG+2bNlhZ1A9zlO2jPxuetWnjtx7n/uJ8K5X39lxzvjO+3qG065/Tu0jFYRP56Yz8Mozb28768gNDzzpse62i7vhzvvbKirGTN+2deulX5o3bef2peL/ypYTh1KKHsOvwX91qCmGNeDW028iWrbbBM15ETN3D3jGgL/xxhvzurq6HrfRsAOsM0gBPG8j72jJUglgDwB++4hFqfQXPXZXXjQRTVTz0VeM1Dcu3v/EiaffFQpVHLdj+447Lp5zWlTVAQ3pvtLE6/69Xn/aovdUjv22yXjtN6+/XXfUvX2/yFfH9nOm3T42ZJyRm2Yy//3R196afvJ9m3/vddvslLfwf64+eMJRxz9OoMrf/+ZXRy//xpdKdTpaWXNiZyxy8ogew683LzjQM32J8iVMK9NIxxDKKShOpR/xOrnb3FUe0WP4u+/XtRAYzEKFE5/Pm5sSvZ8cAN0H4CACrmqKhK8sMmplzwg31FpnZltfI/0l3hlTRZ2du8UInlvTAKaVgw96/jMExPfS2p7djHmxxiie6GsG2HrpslSnn2S6WvacFDimooeGNdiRAR986n2zYRhTV65c+ZKcA14gyursArvPjYR6CLXnEEY0BETto1bcCnzJSEtXspbNkh1P6EtNvMaCG2p+CNDpAHpg4CK6rXuXvzDznGnHgoxe6+QUZrzM4K0G0cPU2t3gdVsKKS/e2bcRzJNLePqJGPD8AzYq5k0hrHpxWIYtA15gowrNLscQipFQMSOTXxhRMWKlCycBuXGNdya/BMZ3QRgA48xoJPyAnQH2IM+oYIRnn7k/xoSsD/RY+7yfB2MZtXXfZunHc6ZHQfx9AGPAuHjj8691bHnz5XHf/PUf/uyBvo6LaOlKfopN/GpnASU7/UQMuBhwuwy7jiViwO1KXdx8rge2uM3VXpvoIQbcDmTCSUAMuNXMlkRfC4MXgfE8h4wzmmdO+q2dQXaZZ9QwwufVHIwUfQnAF4fR7E5q7T7HLzeusY7erxGR9cXUUm8/kZt5WW/shBnXsUQMuB2Zi5/H9cAWv8laaxQ9JCDaAUw4CZABTyQ49AqS9wE0GcDDqb33PmPJaZ+18/VkOywMl2fUMcJzp50Cpi+Bad8hUawn4rd3PzT4b19o0pJIPsbA8T7YfiIGXNYbOzHG9bwRA25H5uLncT2wxW+y1hpFDwmIdgATTgJkwK2mxtYnjzAGcB8Dh4I5Ea2vrrcz0C7yCCM+jCUrEn2TTHAfgH8bqf4Ji2afWupT0YSTgMUSFzHB6aWuGRED7lR6vde5Hli9zSt66aKHDxfNolOgrlA4CeCi2dLZdyozWyejgAhrm+rC89RD7TiHMOLDWBLr6LuRiBcDuC0aCZ/neHS9u1A4CWAs8W74bZXkmhEx4LZ0Lnom1wNb9BbrrVD08OGiqXfIHZUunAR00WxJ9DYy6KZ08xk3RevDuj6HLoz4LJZc17pxrz3HGb8D6GA2jNObZ05K34yV+CecBDSWFJEb14yIAS/iaBVQleuBLaCuIGQVPXy2aPoUGuEkwIvm8o7epQbRznPBCddG68KXa+BMGPFZLIm3J8+BgdsB/DwaCR+vYcydFCmcBDiWOBlwB9e4ZkQMuAPVi3CJ64EtQhuLWYXo4bNFs5iDX0BdwknAF81YInkTAY1WN5h5fnN99a0FjL+drMKIz2JJPJHsBDCTwZc1R6qvszOIRcgjnAQ8lgSBETHgRRglB1XI5JfJr8JGGPGZkVANWAnSA8lIPJFcD2C6pZcRMk5aNGPSIx5qF0hNPOx/vqJKpslNG/oOHejH7wDe4ZOXLzP6lEwTzWPttHjRQ8N6IwbcKY56rxPYxYCrCBNGNARElegBSw8sI/GOZC8IYUvvitDYD14445S/e6R9YDXxqP++MuBDH2Tyz8uXYsDzgybzRsN6IwZcY1RzUbTALgZchY8woiEgqkQPWHqgGYl3JH8GwnGW5tFI2Ku1KtCaaOKvZJrEE8mHAZzko5cvxYCLAbc7zVzPG6+Cmt0G58snn6IXI6HixzXoqgoCmC6ayLxRYRt4RuKJ5B8BHA7gb9FI+EBVh22kB14TG30sNEtJNFme2DjJQMg6+9tPL1+KARcDbnf+uJ43YsDtSl3cfK4HtrjN1V6b6CFm0w5kwkkZ/uUonuh7GeDxALZEI+GT7YAwQh5hxCexZOiFW8aXo/Xh77kcV68vF07KMJZ4DIlrRsSAezwiHhXnemA9aodfihE9fLJo+gWIYdohnJTpohlPJPut7eAAPRGNVB3rgkNhxAexJH7XxoMRCv2GAQ6BJiyKVL3kYkx1XCqclGks8RAW14yIAfdwNDwsyvXAetgWPxQlevhg0fQDCIo2CCdlvGjGE8m3AewN0LPj8b5PRCITdjhgUhjxQSyJJXovJdC1IF4Zrate5GAcdV8inJRxLPEIHteMiAH3aCQ8Lsb1wHrcnlIXJ3r4YNEsNQQ26hdOynzRjCeSLwI4EKBXtgOfuaTwJ6fCiA9iSTzR+zhAx5gpnrh4dvVDNuZ2sbMIJ2UeSzwAyjUjYsA9GAUNRbgeWA1tKmWRoocPFs1SAmCzbuFkFCya8c6+p8D8CQJ2DJgDxy+ZNfVXNvmwsgkjJY4lLR3JWiZsALgvGqlOHzXpw59wMgpiiUvuXDMiBtzlCGi63PXAampXqYoVPUq8aJZq4AusVzgZJYtmPJG0Ps7zeau7TGa4uW6ydZqGnZ8wUuJYEk8k2wHUE9GCprqqm+0MWgnyCCejJJa4YMs1I2LAXaiv8VLXA6uxbaUoWvQo8aJZikF3UKdwMooWzXgieR+AUwe7PCsaCXfYYEYYKWEsibX3HU0GPwHghX+9/e9PXj6/xtrX78efcDKKYolDAF0zIgbcofKaL3M9sJrbV+ziRY8SLprFHmwX9Qkno2zRjHX0Joiozuo2GWhumhmOK/gRRkoYS1oSfS0MXgTGN6L14a+7mOu6LxVORlkscQCUa0bEgDtQvQiXuB7YIrSxmFWIHiVcNIs50C7rEk5G4aKZbcJN5mWL66uXjsCRMFKiWNLSlfwUm3gChDfZoGOaZ1S94HK+67xcOBmFsaRAoFwzIga8QMWLlN31wBapncWqRvQo0aJZrAH2qB7hZJQumtkmHIw7KmlgyQWRqa/n4UoYKVEsiXX23UjMiwm4rikSvsyjOa+rGOFklMaSAoByzYgY8ALULmJW1wNbxLYWoyrRo0SLZjEG18M6hJNRvGjGO3pXgGhhWgKix3hg4IvNs6c8lsOXMFKCWHJjIvnxEFtPv9kkhI5uikz6g4fzXkdRwskojiU2gXLNiBhwm0oXOZvrgS1ye3VXJ3qUYNHUPagayhdORvmi2dLVt5BNvs76YA8DrxNhSbQufEeWLMJICWJJvLPvejBfzEzLm+urlmiY+14XKZyM8lhiAyjXjIgBt6FyCbK4HtgStFlnlaJHCRZNnQOqqWzhRBZNxDv7Pg9Om/D0MYWZfeFrNmx+9z9eef3Yf77+2pjvfKXxfk0MBrFYrfMm1p48wgjR48zmXqGK0NELz5pUyLntpdJTqyal6pSLekUPDWuwGHAXRGq8VGAXI6HCSxjREBBVogcsfdQyEk9s3hs8cN3QlhSmp0C8HxhjTHDKIPrzeLy/OhKZ8K+AjamO5mrlpCWRvJaBS0G0OlpX1aijAxrK1KqJhvbqLlL00LDeiAHXja2z8gV2MeAqcoQRDQFRJXrA0kc9I+ktKcw/AKMyd+wIeKgpEp4YsDHV0VxtnKxO/OgjOzDwBMDvSZn8uSWzqn+qowMaytSmiYa2FqNI0UPDeiMGvBjoFl6HwC4GXEWNMKIhIKpED1i6MAKgJZF8jIHjc8eOGX8zyJjWFJlkfRhmNP+0cRLrSH6LCF8lUFtTpKohQCJr0yRAGmQ3VfTQsN6IAffnbBDYxYCryBRGNARElegBSxdG0ga8bwuDT9xt7BivEhlTxYBDCyfx7h8djB3pp9/jzRRPXDy7+qEAzR8tmgSo/7lNFT00rDdiwP05IwR2MeAqMoURDQFRJXrA0oURAPFEsh1A/W5jRzQwsGMg+sVzpqwK2Lh63VwtnMQ7kleBcAWArmgknP5aaYB+WjQJUP/FgKsHyzUjYsDVIpcih+uBLUWjNdYpeojZtIOXcCI3rrtx0tLe+1k2qAvAgVmJ/QDGWP9m0J2o4GXNZ4X/aAeyMszj+bz5QaL3Q2NA1n7vDwA4NRoJPxAw3TzXJGD9FwOuHjDXjIgBV4tcihyuB7YUjdZYp+ghBtwOXsKJGPC8nMTbk8exwYvZ5A+b/QP/qhg35hYw7wsYVwI4BMDfTTavWlw/eaUd0Mosj+fzJpbobSHQIhB6onXh2gDq5bkmAdQgu8mih4Y1WAy4P2eFwC5GQkWmMKIhIKpED1i6MKJgZMVd9x9ihsZYJnxeOitzIkS0bGEk/HTAxtpNcz3lJNb14GlkmvcCSDFwcnMk/BM3jSvRtZ5qUqI+eFmt6KFhvRED7iWi3pUlsIsBV9EkjGgIiCrRA5YujNhkJJ7YNO8/T8P5FTJoWdPMcDxg4+20uZ5yEk8kfwzgZICvjkaqv+a0USW+zlNNStwXL6oXPWzGkkLEFgNeiFrFyyuwiwFX0SaMaAiIKtEDli6MFMDIbk/DwesHjfivAzbuhTbXM05iHZsuJzKuAfBLIHRyNDIxqB868kyTQgfDp/lFjwJiid0xFANuV6ni5hPYxYCriBNGNARElegBSxdGHDCyy9NwxhsgLItGwjcEbOwLaa4nnMS6HvwEmfyw9dEdNjG7eVbYOn0mqD9PNAlq5/O0W/RwEEtU4y8GXKVQadIFdjHgKvKEEQ0BUSV6wNKFEYeM7P40HA8QjGuaIpN+FDAG7DTXE07inck2MM4F4fZoXXiOnYp9nMcTTXzcv0KbJno4jCUjCS0GvFAMi5NfYBcDriJNGNEQEFWiByxdGHHJyODT8K8AONIqioDrtmHgmksiU18PGAsjNdc1J7H25CwycBdAb7BBJzfPnPTbgOvjWpOA9z+3+aKHy1iSjwcx4P6cJQK7GHAVmcKIhoCoEj1g6cKIB4zcdM/m/Qe2DlwOoi+niyP6LRFf0zQzfHvAeBiuua44iSc27w2kHgZwFLP5leb6yd8pA11caVIG/RcDrh5E14yIAVeLXIocrge2FI3WWKfo4YGR0Dg+filaOJEbVxWLjhlp6UyezMyXA3R62ocz2gd44Jols6b+SlWpz9Mda2L1K57o/SZA/wvg4WgkfIrP+2q3ea40sVtJgPKJHhrWYDHg/pwBArsYCRWZwoiGgKgSPWDpwogGRloSvY0AXcbAoQDeJsK3F82suoaIOGB8ZJrrmJNYIvk5Aqyn3yE2jNObZ066L6AayBPfkQfOMSNlwkO+brjWRAy4P+lwPbD+7JbjVokeGoyE49Hw74XCidy4quj0hJF4YvP7mQcuJ6KLrAoZ/AhMuqZ5VviHqgb4MN2xJvHOZDcYNQxe0RypbvJh35w2ybEmTiv0+XWih4Y1WAy4P6kX2MVIqMgURjQERJXoAUsXRjQzEl+XnMgDbBnxKVZVBFoRgnnNhZHqvwSIFUecxDuTV4FxBTP+NEA86aJg9Vk1PI40URUa4HTRQ0MsEQPuzxkhsIsBV5EpjGgIiCrRA5YujBSJkXhn0nr6exkYHwbwEkCxcZX/is+vqXk7AMwUzEms48EIkdmx86bDrGmKTL47AP0spIkFa1JI4QHMK3poiCViwP05EwR2MeAqMoURDQFRJXrA0oWRIjISv2vjwQgZlwHUPFjt70CIRevCLT7npiBOViaSH08BGwEcBNBXo5Eq68uX5fYrSJNy63ye/ogeGmKJGHB/zhyBXQy4ikxhRENAVIkesHRhpASMWC8mWiacwGfvrJ4fI4NiPj62sCBO4onk/QCmlskHd4ab0gVpErC44KS5ooeGWCIG3AmK+q8R2MWAqygTRjQERJXoAUsXRkrIyIquB6ewaTYzcMZgM3oJRqwpMslv2zVscxLvSH4XhC8B+EUKY6cuiZzySsDmhN3m2tbEboEBzyd6aIglYsD9OSsEdjHgKjKFEQ0BUSV6wNKFER8w0tLZV8fM1raU9BnZDKwLEccW1VU/5BOebHEST/TNA3gNgO1miqcunu2b9uuQ0ZYmOir2aZmih4ZYIgbcn7QL7GLAVWQKIxoCokr0gKULIz5iJJ5IzgdgGfGj0kaceQ2HuGXxzMmPl5grJScruzYdO2AaGwl4LwjRAOxrdyupUhO3FQTsetFDQywRA+7PWSCwiwFXkSmMaAiIKtEDli6M+IyRKxOJsQcY+0dhmpYR/2i6eYTbycTapvpwskR8jcjJms2bx219JWW9dHkKGC3R+nC0RO0sZrUyd2QNVvHmmhEx4CqJS5PuemBL02xttYoePjMS2kbaXcHCiSyaKoJ8wchNd27ef2CMGSXm8xn4UNqHE37IjLXRSLhL1QmP00fUJN6ZjIPRRISHBvbaMXXJaadt97h+PxbnC058JIzooWENFgPuI8KzmiKwi5FQkSmMaAiIKtEDli6M+JyR2Prkfhjg8wnG+QD/12Bzt7Bprn31fWNuWzpx4kARmBuWk3hH8goQrgL4FTaNqc2zqn5RhPb4oQqZO7IGqzh0zYgYcJXEpUl3PbClaba2WkUPnxsJbSNfWMHCiSyaKmJ8ycj1iUf3GMtbzyfC+QCO3tkJegpsrq1IVdx24dkTX1V1zEV6Xk1aOvouZ+L0Gd9EFGmqq+p0UUfQLvUlJyUUUfTQsAaLAS8h0SNULbCLkVCRKYxoCIgq0QOWLowEkJHl7b3nhUJ0HjNOHmz+iwQkQOhuqgs/rIHB3TiJJZKXEPC9UWq+rW7L3JE1WDXVXDNiy4AvXLjwQNM0H2XmS1avXr1uuFbZzZdz/bthvVkNPKfq7ShKdz2wZaaV6BFAI1ECBoUTWTRV2AWGkVjXgxHDNK094lOyOvUog7srDO5eOHPyM6rO2kzfRZN4oq8Z4OWj2HyLAZf1xs7UcR1LbBnwxsbGdgD1zDxzJANuN58YcOXYuh5YZQ3ByiB6SEC0Q6xwIgZcxUngGGnp7DsVwDRmngbgg4MdTBHQDUY3U6g7Gpn4L1XHR0gf0iTenrwQBlaOcvMtBlzWGzvTyXUsURrwBQsWzABwMREdPNITcLv58vRKnoAL7CrYXYOuqiCA6aKJzBsVtsJIGTFyS8+Wfbbt2DYNoGnEPI13bpOwNmi/aBlxEP8UKf5FdFb171RgZNLjiWR9f/+Oz2zftn3Hvnu/61WTzBvEfKfVkbkjN/OqaeSakREN+OCWkgeYeSkRXT+cAbebb5jeiAEvo0VCRazDdNegO6zXz5eJJjJvVHwKI2XKSGxd34cNE9Ow04iHc7r5AhhPguhxE/jJ3v82Hj3vvInbsvMwM8U7+5LEfAKI9gKQAhAS8z2kkswdMeDa4+uIBnzBggVft1oQCoVuGWkPuN18YsBV4ymTfxiFJBiWqZGwPSPsZRROZNFUkVJ2jKzo6v3MQAo1IaJjGDgWwPvziPAkMz9LwIsIhf4KNv8bjJo8+Z6PRsIfUYk4CtLLjhOXYyZ6aFiDhzXgjY2NJwC4srKyclZ/f/8+wxlwu/lGGHx5Aq5hYF1ONr9dLpNfGLHDpHAiBlzFSdkzEk9sPoowcDyDjgdwHIBPqUTJpDPwfzDptFF03vdw0pQ9J3aZGMwnemhYg4c14NZTbSJalltn7ouYw+V77bXXGtetW3evjUEej51fAnvRRt7RkqVycA/am6Olw4p+ih67CySaiCaq8CCMCCM48MAPj5tUM2vCe/fbb/ye+75r/Lg99hz/nv0POD1khKyHX7v8UgOp1360sWfxurUtv1fBVebpMnd2HWDRI38ssb4K+6TTuaB8CdMq2O7xgnbz5TRW7qw03Fk5BcKn1wkjwogdNIWTXVUSPWTe5J03LZ191zHzl/Mk/iIaCR9jZ7KVeR6ZOxJLVIi7ZsSRAR/cdnKzYRhTV65c+VKmlWLAVeNlO931wNquKRgZRQ8xEnZIFU5k0VRxIowAsF7CbOl8sBfACQDvzcwDRPT3FOP8JfXhpErEUZAunEgsUWHumhFbBlzVCpfprjvhsn4/Xi6ayORXcSmMyE2JMKJSQBgZUaHsYwj32Ge/5Usip7xSuKRleYXEV1mDVWC7ZkQMuEri0qS7HtjSNFtbraKHGAk7cAknsmiqOBFGJJaoGLHShROJJSpOXDMiBlwlcWnSXQ9saZqtrVbRQxZNO3AJJ7JoqjgRRiSWqBgRAy6MFIURMeB2ZC5+HlkkxEioqBNGZJEQRlQKCCN2FJJYIpyoOBFGNDAiBlyFXWnSBXYx4CryhBENAVElesDShRFhxA6ywolwouJEGNHAiBhwFXalSRfYxYCryBNGNARElegBSxdGhBE7yAonwomKE2FEAyNiwFXYlSZdYBcDriJPGNEQEFWiByxdGBFG7CArnAgnKk6EEQ2MeG7AFyxYMIOIujJtzf5yZk7aXwzD+PzKlStfA7DnggULmjNf3mTmR8aNG3fa9u3bPwZgI4B3Zfedma9cvXr1VSpi/JLupSbLly9/a/Hixftu27btPiI60erjaNcjc/784BdVA6eHNYZOGQHwunV9Y2NjOzM/nZkXeTSZuXr16nV+mRN22pGH83RcGGEOXGvFkixNTgCw2/cKBr/e+/FVq1bNstMOv+TxmpGRyvNLn1Xt8FqTwW9cZNaczBo19K0LVXv8kO61Jtl9suKM9e/RPndyOLEkCRQrOhgZZKM+iJ7E6zU4Dx/paZTr1Tw14Nain0qlOkKhUL31gZ7BQb7eMtpjxox52zKNAL5vGZ6GfMkAAAYeSURBVIHsRXDQLDwA4IJVq1Y9lmsmMgEgu7zsDwD5IegN1wYdmmQHwaBp4rUe48aN+8HgzciL1qIwCH4ngDqLJT+zkWmbU00y12cCX/bkzp5fw304y+/aWH2w2mjdVGTMOIBN1r8t7gFcbBny/v7+fUzTHIofgzcklvm2jNSbgzf6aRM1qMsyAB1BMhFeMzJSeeUeW4ebNxZj27dvtwzmMit2DPI3OXPT5/f5YrXPa06y+5xl2kb13MmYtUz8sR4IBIEN3etNJlbn+rkgaKNz3mSZ+7QXzo6vnhrwXKGzv4xJRC9mP43KNgWpVOqz2TBnL64ZuLMW4LSBD8Kg5mujW02smxvrJidjRIJoOLN1casHEV0AwDLc6Zu3cuDEriaZm9rBuWXdXaefgOdqUA6aZMwzgLQh2r59+6rsJ/7ZN+2DRuEW64bE4iPzxd7BPAcR0U8BHBQkA+40tg7HyEjlBTW+up03uZoE9cbVSXxVcZIxKFbZVrwZ7XMnqH9Fc+NJRlpvsm9cg+rNdMwbq8yR1l+tBjzbHA52bujPwdlpzHxQrgEnol3uFvKZ8iAOtBeapFKp+USU/hN60J6AD7PIpZ9YO2EkFAqdlUqlbstjwNNPSsuZkewn/NkGdAQDHlhNBp9qD/35O/evZPn+ND6cgSqHxdNuHBmOkZHmYVD+cuQ0ltjVJIhPwHVpkplv1rpj1RFkA+7F3MnebmHpkb3VNmhrjls9MjdnhmE8zcwLBvUI1DZhXfMm8/R7uL+W6DbgQ/tSc41ijgGfknmyZT3xzs1bLk/wMiYi8+TOjSaZP6Vn9ssH7c9gGeDzPLkcuvGywwiAKcx8c85fBDYy8/UBNuC25s1wRiL7SaD1NDN3+0bQFojBeTO0nztrO9vQDcUoNOCuGMmz4OzyDkFAGfFEk+z3J4JsrApZb0a6KRmMw1dWVlbOsv7yVAYG3BUnuX4kiFsusue33TVYtd4A+Il1YxZ0PbyaN6qn3+m/JukKtLkLYu7TqEKegJfDnwJzn+DlmgprX5AdTYYxnIHa85xtvrODuVNGTNO0/oKSeXHqqcE78KVB/FN6IfNmtDwBz7fNajQ/AfeCkdwFuBxMld1YYvcJeO6NrK61Ule5XnCSuy8+qC9hOllz7HIS5AccXjCSa7iDrEehPk3FiMq7ajHgmb2W2S+v5C6iuXvAs7ec5G43KZM/GVt33Qe51SQUCn3dNE1ry0X6JcOgwu41I5kAm7tg6FrcdJRbqCbZL3MMswUl/YQ4yH9ByrxNzszzs2+o8iwcuz3BLcctKF4xkvMXqF3ikg62dZbptSbZsWTw4IDAbd3ySpPhTnMI2kvMWU81ba/Bw8XXXJaDGl+9YiR3zQ2qJ9HBiMq7em7Ah7tDzoU0e39d7ikGdhZXnQHd67K91KSysrIxe1EYzqB43Qcvy9OkR+Z0naHTMYK0LceJJtn9y30inOcUlMD9lWSkF4zznILyKDNfkmPSy+oYQq8ZCfrTzHxPq/KY56FTt7K3OebcgKRfXs5zGpfFTxDnTd6jAkdag0eKJeXw1xIv584wnOx23KmXa6bXZXmph9W27BOrgroFxWtNsgz90PHAuePoqQEf4ezD9BnEOWdPvmltp8g8ws86Hsxq49CZmkG9u8wK8Jnj0HLPMnesSZDPvdbBSE6ZgTqPdXCSOmYkn5Gw/r8gM5Lz5+L0ubKZX+adB+vf2Wfh53siV05PwN3Mm3yMqMrzesHXUZ6qDyOtN8PNm9wyg7YHXIcmQTfgOjTJKXMXL6ODdS/L1KFH1s1wIM8B16GJHe/qqQH3EhIpSxQQBUQBUUAUEAVEAVFAFChHBcSAl+OoSp9EAVFAFBAFRAFRQBQQBXyrgBhw3w6NNEwUEAVEAVFAFBAFRAFRoBwVEANejqMqfRIFRAFRQBQQBUQBUUAU8K0CYsB9OzTSMFFAFBAFRAFRQBQQBUSBclRADHg5jqr0SRQQBUQBUUAUEAVEAVHAtwqIAfft0EjDRAFRQBQQBUQBUUAUEAXKUQEx4OU4qtInUUAUEAVEAVFAFBAFRAHfKiAG3LdDIw0TBUQBUUAUEAVEAVFAFChHBf4fqSLDM1pr2kwAAAAASUVORK5CYII=" id="122" name="Google Shape;122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data:image/png;base64,iVBORw0KGgoAAAANSUhEUgAAAuAAAALgCAYAAADV3sIJAAAgAElEQVR4XuydCZhcRbn+368nIQFkcb+yKHK9LrizC7igLAKSOZMQRZPuCXITIhgX3PHK5r6hV1xiIpI5ExDvQLonyKK44Ib7xt/1XgVFEXdBwCQm09//qU73pKfT3XVOn1Nnm7efx8cwVafqq1+9Veft6jp1BPyQAAmQAAmQAAmQAAmQAAkkRkASq4kVkQAJkAAJkAAJkAAJkAAJgAacIiABEiABEiABEiABEiCBBAnQgCcIm1WRAAmQAAmQAAmQAAmQAA04NUACJEACJEACJEACJEACCRKgAU8QNqsiARIgARIgARIgARIgARpwaoAESIAESIAESIAESIAEEiRAA54gbFZFAiRAAiRAAiRAAiRAAjTg1AAJkAAJkAAJkAAJkAAJJEiABjxB2KyKBEiABEiABEiABEiABGjAqQESIAESIAESIAESIAESSJAADXiCsFkVCZAACZAACZAACZAACdCAUwMkQAIkQAIkQAIkQAIkkCABGvAEYadR1YoVK64C8KI+dd9RKpWOWr169Z2DxLdy5cp96/X6Lap67tq1a68ZpIwo1yxfvnyRiFzdKkNVvz5//vyTL7300n/0KrcVM4BHArgHwIlr1qz5Vmf+trKn83T7W5frzheRi8zfVfW0blza+uWeer2+UEQuFpGjAXx6zZo1p4dhsmrVqj03b958/aDXh6nL5F2+fPn5AE6wcW6V28G79eee3LvFk3QbwzDp0T7T9xesXbv24s6yOtrSSDY6mT9//k1t/Tj99zTGVZj2x5WXHAcn2c6ul+4GL33mlbZ7Sq85L676BymnFXOQ+0O38pvz/iXt98qoZQ7SDl5TLAI04MXqz51aY5ssmxeEMkOtSlasWHEEgM8C2CuNSbfHDdtqYLuY9q5GaVAD3s6lm6HuiPvT8+bNWxHFQCdpTsPedIxZb30Z6TbUgpqFJNsYZkqwta/bF7wu1zTGn6qe2MFqoHEZJv6s5CXHaD2RJQPe/ELZdU6N1srBrw47b7XX1KbNGYtVUcocvCW8skgEaMCL1Jtd2hLQgJsrrca1s/gsGfCgRs60oZNJr1WRQQ14h1nc6ReG9i8AcXxxSdKchrnpdH7R6TXU4mCQxjAO2j4AMzTQ64be6+9ptC3JOskxOu2sGfBOzUdvYbQSwsxbnTXN1nEZjTivDkKABjwIpRzn6TfxtBu3ThPabUWq3eT2WLGaXrHrWAU2BENtdelyU56xGtjrpm0zc52r063tOd2uG9SAm8a28+ksu+0LQIPJ3Llz7+21At5tu0Lnl6V+Bty2RafzWlWd6NjS01jJ6rU9oNcXt864O78gdXwJanz56/hC9yoRObe5TeiO5grxJ9q32XR+ARSRxW392diKtGXLlie0fqXptTJnY9Rt+HfplxlfYDt5mfbPnz//g51bTJoxfbNUKpltKEe219U+Jm0xBu3HVvk9+rPrGLXVbcoMU157G8lx5na5QTl2GnDDuO3XlOm5s59RD2ri+91T2ua9nX69sS18dNYvIge1bZ+cUV6vWHvd03rF3O8+12PuNeO0NbesMfF1W8CxtbV9IchcXyqVLjJzr/k1uTk+Qi+I5dimzNrQacAL3vWDGPB+Pwe3jFQ/A66q+7WbuDbEgX5S77dq31b/jL3frTpsBrx9NaNerz9fRNb22jsdxYB3mMPpn2M7t58Y49nLQHf5EtOu1mmz1Ov6Pv3Y69quo8EwHxoauszs9W8a4vZ8XW8UvdrfurAt5t+19rz3aW/XbToWPqaq3wLYs+2m1qi+XSNBGHWDYttm1GlKzU12aGjoRVNTU59u6m26WFXta8A3b95svow0nino+ITuR8uXqZ2+KAfh0+fL2U7ldTaAHHcsTEThaLl2hu5bfdpl0aU1p/adp8MacEtsXb8c9Lott8ZuHAbcdp/r84W5pwEP2tZ2A97HgtCEF9yf0YAXvIODbkFpGduOia3xAGGfVYWd9oCHMZjd0Hdsz5g2ru0PLbYemgy6YtPF9E0/7Njv58UoBjwMs24Gutc2lm6Gpdv13QxwN15dVqobfd5x/fSDrUF/yg3ysKrFjM1YjbW1sfULS8evCaaKbqvrDV0FZWTRaV+z0k1fYbagBI0xTD9u3rz5+OYX5K6/WLXmgqB1d+tr2xewFtOgOiHHxnM2PfdVd/nFpTGOO/7eGFP1en2/5q9CphumH0APOrYD3lOmx2+Aubsxv2zdunWP9i/5Pcz2TnnbuQRdAW+vq1VPr2vD7AEP2lZzSEA7x27337C/GhfcyhSyeTTghezWHY0KMln2ezK838/P3faA97qhtv2971aUXjeBbuYxrAHvFm8/oxDFgJse6PZzbLfJ3GYuO1f1O8votoXFZvJafW7ibG2L6NRBt74IepMOaqzah1+/vgjAaNqcdOPe7fqgjLqdqBO0fVGNY9AYw/RjmwHvu0IdtO6g5aX5RSZoW/LKsdvCR68vOfPmzftZ25jfaYuZ7XmagPeUnb4AdJbbOYZKpdLv2gz4jNXffnkHMeCdY7rffS6oAe8w9TO+LPX4kto6oSzQMyIFtyqzsnk04AXvdstk2fUnrn4PRbWbtB4GvO+pF/2O/eu3l7lb2gAGvO+RjEF+kg1qvJo/Mbb/QtC5B3iafQ9z2PPn4M4Y2m+obSu+gY6f7Lf/PGUDPuP4xgAGfDp/iC85gRh1O6IzqA6iGvAAZsf6HEFnP7abzPbpz7JPv9tM2a3u6Xw2I9f8khpo2wM57nycZXuH9JsL+83TrTmv7UuU9VkdiyZn/CLU70H9zrShoaFvtgx4Fy3O+LW1V96gK+DGgAe9zwU14O3Pm3R57menX4sD7Eu39kXB7Uvhm0cDXvAu7meimk2fYcI799V2nk+cVwMeZI+k4dGxP3gncxDUeJmyOm8G7Q/atNdTRANu24Jg2wPeeQPLmgEfZO9y69x022ps+0/PLgx4a/Wv15hosQ9ad+sLiq28blMtOTaozDBag3AMa8DbuDe2oQB4dfOBR+u+46C/gnVZhJjxpTpNA97l4ewZ5/B3PADdWlTqewwhDXjBzZSD5tGAO4CapSJ7TZbd9p91rEh1fcArgAEPtKLVi5GrLSghjjqbvgFF3YLS5NmavM3KkHmI8aTOG24Yc9lRZs/Vz35729vZ9/vVIcoKeJc9yTN+ku3Q304nliRhwIMy6qbVLu2b8QKobqegtF7KE8aAB40xbD92tqnbymHbw5+hV+J6rUT2q7f5BZgc2yAF5RhmC0rrpWPt41tE9jcPWNseYm+a6sYvR0FeatPvi0GaW1C6rfhH3QM+6BaUPieQhR53WfIejMVOgAbczijXOXoZ2o4bdrc3PU6vBnc8GNn+QF6ghzDDTNquHsJsM3xdJ7Vu6XEY8B4ndcxYZUrqIcwA9XT+GrLTjTbM6lfQLz1tK649X+wU5ktKiC0oM7YIGYPcz8h2TgRB2xflHPBuvyRE7cc2Y925XWDGntS2h/WmHwC07KXvW16vt+2S4/YHhbs9u9A+d/Z7KC/IQ5h9tti1pB3I8IWZAzri73UcYuiHME25bUd6TsfdfrJJx2LRjLms/bmF1vzT6z4XdAtKx4OVfdvanpcGPNcWK1LwNOCR8GX/4n6TZbeTLjqfRO9sYftk0eWn0l5v9JsuJswKSze67dcH3QMe5GfubsY/DgPeuVLaXOWz7m9u3rimDWK/fuhlGvtsIZi+OYRdOe1ydFffn6z7HfXVbNP09f32i7ow4B3moBNxoCMzA7Rvp3LCrIAHjTFMPwYY491OH+rJx7a9K+Be8NDPjpDjji6x9UG3eafLNdbtJ2EWU1rRBT1eMWwbbFuk+hnwAGNgeqGp1wOaW7Zs2ekc8KBt7ccx6K9e2XcfjNBGgAbcRijn6bbVio4Vg52OZ2tO3BcA+Enn0WUmrdOAdFvNbCIMZGhauLusiu10fVAD3tHGGea3202iy4NJ3X4hCNyeDkY7rTKFePi0Fa51Bb0PR+vxfq1ru2mny0rbjC0D3YZLj5tStxd1JLoCHpSRbQro9iWrNW5a207aywhrHJvjrPPc+0j92MvYW15I1WqG7Vek6eYG+cLdykyO20l0M5Y2jp1zoSmn24t4OrXcsRWs69zY65ogW1Dar+1sV+f1g7Shs0wReWm9Xj/TnLXfz4A3V6BnLHCYL4rd7nNddNk6zvH9cb2Ip/V8SMc9NdAvErb5ienZJUADnt2+YWQkQAIkQAIk4IyAbWues4q7FBx0QSXJmFgXCbgkQAPuki7LJgESIAESIIEMEgiyNS/JsGnAk6TNurJAgAY8C73AGEiABEiABEggAQJdHgwPvJ3OZXg04C7psuwsEqABz2KvMCYSIAESIAEScECg27sezGvrHVQVqkga8FC4mLkABGjAC9CJbAIJkAAJkAAJkAAJkEB+CNCA56evGCkJkAAJkAAJkAAJkEABCNCAF6AT2QQSIAESIAESIAESIIH8EKABz09fMVISIAESIAESIAESIIECEKABL0AnsgkkQAIkQAIkQAIkQAL5IUADnp++YqQkQAIkQAIkQAIkQAIFIEADXoBOZBNIgARIgARIgARIgATyQ4AGPD99xUhJgARIgARIgARIgAQKQIAGvACdyCaQAAmQAAmQAAmQAAnkhwANeH76ipGSAAmQAAmQAAmQAAkUgAANeAE6kU0gARIgARIgARIgARLIDwEa8Pz0FSMlARIgARIgARIgARIoAAEa8AJ0IptAAiRAAiRAAiRAAiSQHwI04PnpK0ZKAiRAAiRAAiRAAiRQAAI04AXoRDaBBEiABEiABEiABEggPwRowPPTV4yUBEiABEiABEiABEigAARowAvQiWwCCZAACZAACZAACZBAfgjQgOenrxgpCZAACZAACZAACZBAAQjQgBegE9kEEiABEiABEiABEiCB/BCgAc9PXzFSEiABEiABEiABEiCBAhCgAS9AJ7IJJNCNwEeuuqlSL2F+HuiseuHxa/IQZ55i1KXeIgAPzkPMsr7G/s9DRzFGEiCB2AjQgMeGkgWRQLYIGAOOkoxlK6ou0Qj8cxYfN5r5OHMWYMOAl3B15sMWXCNjtdMyHycDJAESIIEYCdCAxwiTRZFAlggUwIA/DsCHALwCwC/a2L4FwG0ArujD21x7IYCXA3hI27//GqKPlgB4JoBXA9jUcZ0p/9MAntr8+8fb8rXX3a++oPlChLwja4EM+NEAvtYGYWlb3/diGITtrgA+AGAcwNcHgsyLSIAESGBAAjTgA4LjZSSQdQKz3IC3d08QM9atO3sZ8Jb5PqfNuJkvBfs2TfgjAxr+QeMKJL2CGHDTB2UA5v/Nl5mWab4TwFsB0IAHUgMzkQAJZI0ADXjWeoTxkEBMBGaBAd/QXME0ZuziJrbzO4yZ+e9LAZwI4LNNI2dWxFur162/tVaqW6utPwLwOQB7dlkBN3mM4W6ZQlN1a7Xe1HdRR32P71jBPQbAz5uruEHiapnOs5ptbF8B7qmWAhhws3/9w80vM+2/gLT/3bS/9UuH6cPWF6GPAXhj8xcQ83fTV+ubsEzfvgjAHU39fB/A2c1fMzpX17vpxPS/+VLwDwCva+rKfBn4SJcyutXb3paYRjuLIQESyBsBGvC89RjjJYGABGaRATdEzDaRg5smyJirdmPWvgXF/N1sXTGGyWw76Fy5NobLrGwbU2a2J7TKbt+CYgygKePfmkau01B1bn9p30bTvqrevlLeL66FAA5sxmzqfjuANzdXhItswFtGt3MLUOsLyVcBfLfNgBsT3dqa1N4H5gtQ+xcm82/zeV9HH7fr5y/NPjbbU0xft+vE5DNbYswXqZZODmia/Pa6etVrtMcPCZDALCdAAz7LBcDmF5fALDLgxogZk9RrZbTdgHeaok6jZlY2W4avlwFsiabX6ma/rSXtZbYb8H5xPb/NgAcWbAFWwPvxbz0H0DLg3wbwgOaXFMOoXx+YfjNfaFoG3KYfs4Le/jyC0VOnoe9m/Dv3/7fqpQEPrGJmJIHiEqABL27fsmWznMAsMuCth+iCGvD2B/qMSlpbEg7teOjSZsDbFda+LaXzoU9j1lpbZMw1rQc2Ow14r7jMCnt7GWbl1frQ4Cwy4OZXC3PajzHJrV8G2g34P5sr3a0tPKYPzFahlgHvpp9Ok92uLZPW/kWt/aHgIPXSgM/yuZnNJwFDgAacOiCBghIogAHvtge4fftBaw94WAPebp46TXSQFXCzkmk+7aew9DL/nSvb/VbAe8XVHmOvfdE7qbgABjzsHvD2XwrajbD5e/tpNp0r4Db9dFsBD2LAe9VLA17QOZfNIoEwBGjAw9BiXhLIEYECGPDOEy8MfWNgzcNu7Q/R2QxUvz3g7adstEy1MUj99oB3Ox6xvZxeW15aK7GmHrPNpd8e8Pby2vc2z6Y94IZTmFNQTP7WQ5vm362HM9uN8G7NL07mF4R+K+C2PeBhDXh7vTTgOZpHGSoJuCJAA+6KLMslgZQJFMCAG4KdJ4C0touYbRmd5zj3WoVuX602hq79FJT28loGv7UVxGxZeAyACwKcA95+mkrrIU1T3pnN7SOmLFOXKev05ukcQeNqlWdOTDGf2bIFpTWCwpwD3vqFof0UlBbn1okzJu0kAOcBeEfbOeCdK+7tZ72392/n1qReW1B61dvtXPmUZwtWTwIkkDQBGvCkibM+EkiIQEEMeEK0ildNAbagFK9T2CISIAESaBKgAacUSKCgBGjAC9qxAZtFAx4QFLORAAmQQAoEaMBTgM4qSSAJAjTgSVDObh004NntG0ZGAiRAAjTg1AAJFJSAMeBSErNfNfOfs194XPsRcZmPNw8BNgz4EE7IQ6wyVmP/56GjGCMJkEBsBGjAY0PJgkiABEiABEiABEiABEjAToAG3M6IOUiABEiABEiABEiABEggNgI04LGhZEEkQAIkQAIkQAIkQAIkYCfQ14CvXLly33q9fkvzhRH3ADhxzZo13+pVbCu/qp67du3aa+zVMwcJkAAJkAAJkAAJkAAJzC4CPQ34qlWr9tyyZctVAC4ypnv58uWLzNvb5s+ff/Kll176j26YVqxYYfK/SFVPowGfXUJia0mABEiABEiABEiABIIR6GnAV6xYcYR5a9u8efNO72W426toGXQR2Z8r4MHgMxcJkAAJkAAJkAAJkMDsI9DTgBtDLSJnquqeIo2jzHpuQWluPblRVS8UkUtowGefkNhiEiABEiABEiABEiCBYARsBvzq1naSfltQli9ffr6pbmho6DKzZ5wGPBh85iIBEiABEiABEiABEph9BPoa8PY9380tKRMAFrc/iNm+VWXr1q17GAP+r3/96w3r1q3bGBDnwwFMAfhLwPyzIdt8ACUA/5wNjQ3QRvLYGRKZkIlt6FAj1IhNIyadOqFObDqhRnprZGDvGngPeC8Dbla/ReSiztjuu+++0SuvvDKICX8YgN0A/NqmgFmUPq/J5O+zqM39mkoeO9MhEzKxTQ/UCDVi04hJp06oE5tOqJHeGrndBq9XeqynoAx4DOHeAB4E4LZBG1HA68y3TfOl5G8FbNsgTSKP7t++qZGZXKgT8rDNL9QI5xKbRlq/CnB+3UGK48bBuBnoHPDmavgnSqXS81evXn1nKy4a8CDjOlAeip1GwiYUasTBhGiDnrN0aoQaCSJZ6oQ6semEGnGgkSy8CZMr4A461jaacpbOwU+NBJEsdcIvrjadUCOcS2wa4Qo4NZKIRmjAg2BOPg9vEjQSNtVRI7xJUCM2AtRIEEKcS6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9Fkrdq0Mnw3IKRD5BRRfxKY5n/uN/vPQ39//z7lH3fClL6fTHZmsddZqpE9vkAm/uNoGKzXiwEjYoOcwnTppdpouXrwL78FdFRxZIzTg2ZwZIndsNpvVOypdsvAwzKmvhuLgmbn0foXcr4qpUgm/wKOfdrxceOG2vLXPQbyzTiMBGJIJDbhNJtQIDbhNIyadOgGg5UVvhkytUGA+78E7ySayRmjAgwzF5PNE7tjkQx68Rh31TkAdPgQPh2Ad6jqBEl4KlUU7lSq4WcZqxw5eW2GunFUaCdhrZEIDbpMKNUIDbtMIDXjDfI+cDuhaCB7QAexrmNKzMIR9gNK+EN0Hqn+DyO2QodtxwF9vlwtvng2LZJHnEhrwIEMx+TyROzb5kAerUcsjz4XoF5pXrxK/9mHzby0P3wCR5+9cqtwJlE4V/5ofDFZjYa6aNRoJ0WNkQgNukws1QgNu0wgNeN97cBB8+C0gtwN6O4BfozR1lay79ueBrsxPpshzCQ14Njs7csdms1kzo9JVJ83DPfO+COAoQE8Xf/LTrRxa8W4B8IwuK+B/BOaeImMT38tDGx3GOCs0EpIfmdCA2yRDjdCA2zQyqw24lodPhsgpgL4UEDNeOm7cUAju2m6u5XcA7mxm2BfQ/QDZd/v/dG7HlT8E9CpAbxB/461BOiHjeSLPJTTg2ezhyB2bzWZ1jOPK8HsAeR0EH5Sx2qvbU7XsXQ3BzltQgDuwae5/yMTEv/LQRocxzgqNhORHJjTgNslQIzTgNo3MKgOuy7wDUNcTgdJxgD4PwAMtgALdg/XFCx6OoTn7ojR1JFQWQ/CctnK/AcH1kNJnZd2G7wTpkAzmiTyX0IBnsFdnwwMgOrpgAbQ0CeCHKOFYWVe7e4YBH13wLGjpKgCPaPt7HZB3iV99cza7LdGoIg/+RKNNpjIyoQG3KY0aoQG3aaTwBlzLCw4F5ERI6XmAdj5T9WtAvwTBr6ByTsc9+D4o3i3jtbcFgTjjnv6ShY/CnPqpUCyaYcYF10JljfjVz4QtM+X8kecSGvCUe7BH9ZE7NpvN2hGVVrzPA3ge6hiR9bVat3i1PPJsQFdNQfcTkf8oAQ+CygUyXr046+1LIL7Ca2QAhmRCA26TDTVCA27TSGENuFaGR6CypMuvy18D8CXU9UZZP2m2fzY+7ffgbfX6ffPmDF0mY7VPBQHYL49WFj0FMrUACg/AIY28+TPikecSGvCoSnJzfeSOdRNWPKVqZfg/AVkLxTUyXjstQKnzfzVywqID99htPYA/YW7pcLlsw28CXFfkLIXWyIAdRyY04DbpUCM04DaNFMqAa2XkwdD6Eoi8BMARzcZvgugkIF/CVP2Lsn7jLy1QnI0bHfVWQLGizYhfA5Q+JGMbvhKko1LME5kJDXiKvden6sgdm81mmW/UJ+wO2e2bAJ4E1J8r/sYvBYi1wUMr3loACwF9n/iTrwtwXZGzFFYjETqNTGjAbfKhRmjAbRophAHXZd7TUNeXALIEMEcGNpaZfwLRqzBVvyqA6W7n5HzcbDfiuhKQpzdj/TiG6h+Syyd/GqTDUsgTmQkNeAq9FqDKyB0boI5Usmhl+DxA3g5gTPzasoBBbDfg5ZGnNY8s3ASVw2W8+uOA1xcxW2E1EqGzyIQG3CYfaoQG3KaRXBtwrYy8oLniffp0Q832DuBTGKtdJYAGAdCRJ5Fxo8ueMx/1vc4F5DUwW06BeyHyIcyb815ZM3HPAHG7vCQyExpwl90zeNmRO3bwqt1dqS855YGYM/dHAPZHqXR4iKefp3loeXgMIhWIrpaxyZe5izbzJRdSIxGpkwkNuE1C1AgNuE0juTTgWvbOhMAsah3TaKDijyjhU6jrVTI++a0gje6TJ9Fxo0sXPA4lY8JleSMmwfcbz39l60HNyExowCOq0tHlkTvWUVyRitXRkVdA9b/NN3Hxa2Y/WtDPDgNe8Q4H8C1AN6OuTw75M1rQ+vKQr5AaiQieTGjAbRKiRmjAbRrJlQHXyoJjIUOvgeopzYaZhyivwtDcq+TyiT8HaWyAPKmMm8ZbshXnAXj29hjl3dg05wGd4pkAACAASURBVPyMHEMcmQkNeADlpZAlcsemELO1Sq145rzPQyH1YRnbuNF6wY4MM3jo6Mh6qJp9beeLX3triHKKlLWQGonYQWRCA26TEDVCA27TSC4MuJ658FHYWn8tgJc3zenXIfIeGdsQ5t4ahEWqPPTCC0u4/QcXQ2X78cOKW1DC+TJWa71BO2gb4s4XeS6hAY+7S+IpL3LHxhNGfKVoZfhFgJhzvb8lfu3IkCXPNODb39R1HQQ/xT/nPkUmJqZClleE7IXTSAydQiY04DYZUSM04DaNpGo4gwSno8Ovhoox3+bhyr9A8V4Zr70nyLUD5kl93Gh5+ESImCOIza/g5nOR+LULB2xPHJdFZkIDHkc3xF9G5I6NP6RoJWpl+DOAeb0tXiV+zWxDCfPZiYdWhr8MyLMgslTGqleEKawgeQunkRj6hUxowG0yokZowG0ayawB18rIMKDGeG/f5w18EvX6e2T9xl8EaVSEPJkYN41T1Eq7XQSFeUjTrIbfDMVFsr52c4S2DXppZCY04IOid3td5I51G1640rWy4OlA6fsA/gyVJ8l49U/hSsDOBnz72aEfB+Q68asvCFleEbIXSiMxdQiZ0IDbpESN0IDbNJI5A66VBU+BDr0GopXtwYvL7Sbd+GRq3Ogyz0MdZvvpk5rBprEaHpkJDXiQoZh8nsgdm3zIvWvU0eG3NfdvfVT8mnm1bdjPzga8XN4duPdWCA5EXY9uf3tX2MJzmr9QGompD8iEBtwmJWqEBtymkUwZcK14ZpuFWfF9QELbTTJvwE2AWh55GKBvhTRe4pPGanjkuYQGPMhQTD5P5I5NPuQ+BrzimYP0n4A6jh3wp6KuPLTimf1gbwHwYfFrq7LU5gRiKZRGYuJFJjTgNilRIzTgNo1kwoBrefEjIdveD2jrbdFJbTfJhQFvBamVkdGGETfHG2//JLUaHnkuoQEPMhSTzxO5Y5MPuXuNWh5ZCNFrzF4tGa8dO2Bc3Q34slMfj/qQOVf8XtRLT5b1G+4asPw8XlYYjcQIn0xowG1yokZowG0aSd2Aa+OgAbwfkMdDcBtUXyv+ZDVI4I7yZHrc6NIFj0Gp9DYAL2q2/wtQfXMM55/3wxmZCQ24I7VGLDZyx0asP7bLteKZByRfAug54k9+dMCCe/LQsnf59pcPyGvEr14yYPl5vKwwGokRPpnQgNvkRI3QgNs0kqoB17L3egje3QxyEvX6azPwvotcjButeKugMNtS9gJwH4DzxK9dGqTDB8gTmQkN+ADUE7gkcscmEKO1Ci2f+mhI6aeA3IuhuU+M8FKA3ga8MnwcIDcNeLyhtQ0ZzlAIjcTMl0xowG2SokZowG0aScWA6xknPRT1+e+DNh+0VLxNxmtmi2UWPrkZN41DH6RkTko5tQFO9Qpgl/NkfOKOmEFGZkIDHnOPxFRc5I6NKY5IxWhl5FxA3w9g0IcvW/X35aEV75sAjoDqkY5/corEI+aLC6ERMomZAA24DSjHDQ24TSOJG3Bd5j0HivdDcTCA30LwWhmr/U+QQBPKk7txo5WR1wF6EYBdAfwSKufJeHUiRl6RmdCAx9gbMRYVuWNjjGXgorTifbVxXqnguIhvrbIZcPOU+AUALhS/ZgbcbPgUQiMxdxSZ0IDbJEWN0IDbNJKoAdeKZ95kaRaqdgFwvXnBjoxXfxYkyATz5HLcaHn4CIgYT3Big5X5krN57nkxvco+MhMa8AQVHKKqyB0boi4nWbU8cgxEjQH/tvi1IyJW0t+Abx9kZhV8kLdsRgwttctzrxEH5MiEBtwmK2qEBtymkcQMuFZGVgN61vaA5N3iV98YJLgU8uR63Gh55M2Qxmr4EARfxRTOH/BEtnb0kZnQgKeg5ABVRu7YAHU4zaIVz3yjPxeC82Ss9s6IlVl5zMJtKFYmEZnn8XIyoQG36ZYaoQG3aSQRA66jw5+CyumA/GH7lpNMv9E59+NGlw0/E/XSRYC2TmOLelxhZCY04EGGYvJ5Inds8iHvqFFPOmkeHjbvp1AciNLQE2TdNT+PGI+VR/NlBbNpG4qVSUTmebycTGjAbbqlRmjAbRpxbsC14o0DWArIz4HSi8S/5tYgQaWYpzDjRkdHLoLq+Q2W0V5lH5kJDXiKiu5TdeSOTbNZWhl+ESBXAVIVv7owhlisPJp7vWbTNhQrkxi4560IMqEBt2mWGqEBt2nEqQHXysgnAT0DwK9Ql0WyvmreZZH1T6HGjW4/Pc1sSTmqCX6Q1fDITGjAsyn7yB2bZrO04l3VOBBfdFTGJv0YYgnEY5ZtQwnEJAb2eSqCTGjAbXqlRmjAbRpxZsC1MrwGkOUA7oDWF8n4xu8GCSYDeQo3bnTVSfNwz3yzJeUNA66GR2ZCA54BZXcJIXLHptUsfcmiAzF36qdQ+QvmTD1BPrnx3hhiCcSjbRvKIN9mYwgz0SICMUk0ovQrIxMacJsKqREacJtGnBhwrXgfAXA2BL+HymniV78RJJCM5CnsuNHRBadAzd5wHNJgbd5AOlV6f4A3a0dm0teAr1y5ct96vX4LgEcCuMcc5bJmzZpvdQpixYoV21c8t3/uKJVKR61evfrOgMLZG8CDANwWMP9syBa5Y9OCpBXvlQA+CNWPyPikOV4pjk8gHrNsG0ogJnHAz1EZZEIDbpMrNUIDbtNI7AZcK94HAZh7458h9dNkbONXggSRoTyFHje65KQ9MWeeeXnPq5rMb4fK+2W8ar409fpEZtLTgK9atWrPLVu2GGN9kTHdy5cvXwTg1fPnzz/50ksv/UcrIvN3EVm8Zs2a083fmmYcrf8OICAa8AJNiFrxzFspj4Pq82V88rMB+j9IlsBCn0XbUAIzCQK4IHnIhAbcJmVqpED3G1tnR0iPTSdaGXkvoK8FcDcEp0V8J0aEJkW6NDYekaJwfLGOLngWtGS+KLWeXfsiVN8v45PXd6k6MpOeBnzFihXm7OYL5s2bd3q74ba1v2nILwmyCq7Lhk/92+Zth/1ty5a5j3nogW+VNWv+aSt/lqRH7tg0OGllwVOA0o8A/Yn4k0+KMYbAPGbRNpTATGLsh6wXRSY04DaNUiM04DaNmPRYdKKV4XcCYs72vg91WSzrqzcGqTyDeWLhkcF2dQ1JR70XQhu/WGx/SFNwGQQflnW1H5r/NN518zZ92n1bt8pD9tr/fYN6154GvGmkz1TVPUXk6H5bUNpbsHz5cnO8ywmdK+WdrdTK8HWAHANg9zp0WwlyF1TKMl79Wl46yWGcuRS7VobPA+TtDl4oEJiHLlt4JOp1s7fui+LXnuewj9IuOjCTtANNsH4yoQG3yY0aoQG3aSQWA64V72IAbwGwBWjs+f5MkIozmmdWjhstD78CJXll40hlYCsEH8GUHoySPK3Nu5o9/ZVBvKvNgF+tqqetXbv2ml5bUNrF0twzbr7h/We3veKtvFpe+A5g6o0Q6ahfvyv+5GEZFWCSYeVS7FrxzPMCz4DKMwcRYx/AoXhoxfslFI/C0Nz9Zd3EH5LsuATrCsUkwbjSrIpMaMBt+qNGaMBtGolswHXUWwHFxwHUAT1N/MlqkEoznGfWjhstjzwMouZ5trMBPLh7Hw3mXfsa8PY9380tKRMAzH7vnR7EbD2wqarnGsPeT0jTRm2nZXH8EaXSIhnb8PUMCzGJ0HIndq2MPANQY8DjePV8J+NQPLTirQMwCpUXy3jVPMdQxE8oJkUE0KVNZEIDbpM6NUIDbtNIJAOu5QWHQkrmWai9UddRWR/LUbxBYnaZZ9aPm8YJb3OmzA6NR+wEWo13rS+SsY2hvGvgPeD9DHib+b5s7dq15mcX01kP7KWGfy5ZUN11qGT2mM/4TGn9z5+78y9LT/7iLf/PpZJyUPY8ALs2HtrIyedPLzz5jQ+dv8sr/rBp83sfMXHjB2IOOxSPXy48/iX//oDd3/e3f20de/BV170p5liyUlwoJlkJ2nEcZDITMHnsLDgyIZMg09BAOnnwrruWfrfouKvml4aO+duWrZc9+NPXmS0oRfgMxKMIDW9vw6alC6rzSzt7V0D/AMw5WfxrfhCmzZFPQemx8t33eEOteMagmQ3unZ8fiV97epgGFDRv7r5tamXkh4A+ZWt96pBd1l8bSoQB+jAUj80vOeXR8+bM/RWAH4tfe0qA8vOYJRSTPDZwgJjJZCY08thZRGRCJkGmloF0opWR9zROPFHcctfdU8fvc+21m4JUloM8A/HIQbtChdjTuwp+KGPhvetA54A3V8M/USqVnj81NXWmSOOVnu2fvmeB60sX7IGp0nVQORRQs9KrjedM43t1eSioGcycK7E3X+t6EyBfEr/6XAc8Q/PQivcdAIcC8jjxq//rIKa0iwzNJO2AE6ifTGjAbTKjRmjAbRox6aF1oqPei6G4svHQZV2Pl/WTXw1SUU7yhOaRk3aFCrPhXbeVrgfkEONdVVVF5C5IaYWMbbguVGHbTW86H73wwhJu+1H5vm1bj5yq48C9dplzQiOSYu/bDQo7V2Lf8ZIBeY341UuCNjJEvtA8dNT7wPZD9fUc8Sc/GqKuvGQNzSQvDYsQJ5nQgNvkQ43QgNs0EtqA69IFj0Op9LnGSwsVr5bxmnnxTpE+HDfN3mx51631qUPv27bt3gfuPv/jctmG3wzS2akZ8LZgGy/i0YpnDqp/WfM1rccWdNUyaB/lRuxqvsRVPLPC/BiHq82heWh5+GSImKMurxa/ujgo+BzlC80kR20bNFQyoQG3aYcaoQG3aSS8AR/1qlB4UL1CxieXBqkgZ3k4bhyMm+wY8BWL/4ot226C6mHcihL+56+0BrOOLjwFWv8MRG6UsepJjuIIPfh18eIh7Lr1XgD3il97uKO40iw2NJM0g02objKhAbdJjRpxYCRs0HOYHlgnWvHMg5YXA/JzTMnxcsWG3+WwvbaQA/OwFVSg9MhMMmPAAdymo97zoPh8o4NUVsh4dW2BOitMUyJ3bJjKouTVime2d7zM8c9uA/HQUe9zUByPUulwWbfB7Akv0mcgJkUC0KUtZEIDbpM4NUIDbtOISQ+kk+kFKHNFHSOyvlYLUngO8wTikcN2RQk5MpNMGfCG7x4deRtU3wzgV6iXninrN9wVhVBOr43csUm0Wxcv3gXzt/4vBI+CykEyXv2Zo3oH4qFl7zUQvA8qb5Lx6rscxZZWsQMxSSvYhOolExpwm9SoERpwm0YCGXBduvARKE2ZwweeCMXbZLxWlCMHu/HhuHEwbrJnwFecuhs2D325cYKF6odkfLLbcYVBBlCe8+RC7LrU81CCecPXF8SvHecQ+EA8dHTRE6FTP04gPodN71n0QEzSCDTBOsmEBtwmN2rEgZGwQc9hulUnWhleA8hyADeIXzs5h20ME7KVR5jCCpI3MpPMGfDGKnhleASQDY1OKskJsq5q3io1mz6ROzYJWDsmIHm9+NX3OqxzYB5a8X4LYD/xa1nQepyIBmYSZxAZK4tMaMBtkqRGaMBtGjHpfXXS9ubnOgSHy1jte0EKzXEejhsH4yYLpqRxCorZA97ePq2MrAb0LABfFL/2vBwLd5DQMy92bfxSMed/Ad0XJX2KrJt0+fbSgXloxbsCwEsAOUr86jcG6YyMXjMwk4y2J46wyIQG3KYjasSBkbBBz2G6xYB74wDMaScfFr+2KoftCxsyx42DcZNdA37G8P6Ykq8AOAAi58pYNe7Xm4cVYJL5My92LY8shuj/APIV8avPdgxnYB5a9l4FwQcAZ2eUO256z+IHZpJWwAnUSyY04DaZUSMOjIQNeg7Te+pkx2ERej+0dJjDZ5+yhI3jxsG4yawBN23VyvB/AmJOQvkTIM+cRWeDZ17sOupdDsUyQN8s/uQ7HM8UA/PQ0YVHQ+tfK+B54AMzcdxXaRZPJjTgNv1RIw6MhA16DtP7GfCroVgE6HvFn3x9Dts2SMgcNw7GTaYN+HYTPjIB6GlQXCbjtf8cRDk5vCbTYtcVi/fC5q3m5TsPQ710iKzf8H3HjAfmoSedNA8PnbcZwO/Fr+3rOM4kix+YSZJBJlwXmdCA2yRHjTgwEjboOUzvqhOtjLwA0GsB+TNKerisq/06h20bJGSOGwfjJvsGfOnCgzFUvwWKeRCcKGM187rXon8yLXYd9V4MxZUAviF+7agEOiMSD62M/AjQp2Bb6QC5crBXxibQxrBVRGIStrKc5CcTGnCbVKkRB0bCBj2H6T0MuHcdgJOherGMT16Qw3YNGjLHjYNxk3kDbtqslZF3AfoGqN4o45Ou3rY4qDBdXJdpsWul+QCKyAUyVr3YBYCOMiPx0FHvE1CcCZUXy3j1qgTiTaKKSEySCDCFOsiEBtwmO2rEgZGwQc9h+k462fHcE+7A1vrh8qmNf8xhuwYNmePGwbjJhwF/8YKHY5eSWQU/EKIvlbHJywdVUU6uy6zY9czFD8LWrf/XPLnmCPFr306AaSQeWhk+C5DVUPmQjFeLcq58JCYJ9FkaVZAJDbhNd9SIAyNhg57D9C4G3PsSBM8B9I3iT747h22KEjLHjYNxkwsDvn0V3DNH/XwIkFuh9x8l45+7P4qaMn5tZsWuoyNLoLoewC3i145OiGMkHjrqHQLFdyH4jozVDk8oZtfVRGLiOriUyicTGnCb9KgRB0bCBj2H6TN0oqMjFaiOAfgFprYcLlfc8I8ctilKyBw3DsZNbgx404R/FcAxEPkvGau+PYqaMn5tZsWu5eH1EFmS0OknrW6KzEMr3pR5rRMOvHuuXHjztoz3f5DwIjMJUknO8pAJDbhNstSIAyNhg57D9JkGvOJ9E8AREHmljFU/lMP2RA2Z48bBuMmXAS+PLIToNQD+2nyxijmJo4ifTIp95vaToaeKf82tCcGPzEOnJ9D6s2VsozlfPu+fyEzyDqBL/GRCA26TNTXiwEjYoOcwfVonunTBEpRK5lffH2L+bw+XNd/bmsP2RA2Z48bBuMmVATft14pnHqJ7EYCPiV87O6qqMnp9JsXetv0k6beTRuahFe9SAC8v0P69yEwyqv0oYZEJDbhNP9SIAyNhg57D9B0GvOL5AMoQfaWMTc7G1W/TfRw3DsZN/gx4edj8DGReKS4o4VhZV7s5h4PbFnImxb5j+0nib5WMzEMrI6OArgMwKX7Ns3VADtIjM8lBG8OGSCY04DbNUCMOjIQNeg7TGzrRxYunsGvj0IGHojT1BFl37c9z2JY4Qua4cTBucmfAm6vg7wdwLiAbxa8Ox6GujJWRObHP2H5Srz9e1m/8RYLMIvPQJcMHYUh+Yt6qKn7t4QnG7qqqyExcBZZiuWRCA26THzXiwEjYoOcwfbsBH/WOg+LTAJL+1TdryDhuHIybfBrwJQv3w9DUNwHZF9DTxZ80A6RIn8yJvW37yfXi105JGHYsPLTi3QdgdwgeI2O1XyXchriri4VJ3EGlXB6Z0IDbJEiNODASNug5TN9uwCvD7wPkjAJtXRy0KzhuHIybXBrwxip42Xs9BO+G4hYZT+w4vEHFG/a6zIm97fSTc8Sf/GjYBkXMHwsPLU+f41qEL22xMInYL1m7nExowG2apEYcGAkb9Bymz688dr8Hjz3j0G9DsQ9QP1j8jT/IYTviCpnjxsG4ya8BX7ZsPup//xYgTwE0DVMYl7C7lZMpsbdtP9kd20qPS+F17rHw0MrIewF9LQTvlLHaeS47MIGyY2GSQJxJVkEmNOA2vVEjDoyEDXoO0+ffNnLiCx+9x65jgH5T/Mln5LANcYbMceNg3OTWgDdXwc+E4BONw/Hnzz1C1kzcE6fiUiwrU2Jv236yQfzaohS4xMJDywtOh5Q+BSCNbTRxY4uFSdxBpVwemdCA2yRIjTgwEjboOUyff9+LT129+9yhUaheLOOTF+SwDXGGzHHjYNzk2oA3THjF+wKA5wI4X/zaW+NUXIplZUrsbaefnCl+9ZMpcImFhy5d8BiUSuaJ9t+LX9s3hXbEWWUsTOIMKANlkQkNuE2G1IgDI2GDnrf01z/ucXu88/An/LQk2A9DerRcPnlL3toQc7wcNw7GTf4N+FLPQwlVAH+B4MgCPFxnujkzYp/efiIYwr/qj5NPbfxjzAM7SHGx8dCK93cAe2Noy8Pk8hv+HKTyjOaJjUlG2zdIWGRCA27TDTXiwEjYoOclXc8ceRK26dmqeqRAng7o7eJPHpiX+B3GyXHjYNzk3oBvXwUf/h9AFgP4b/Frr3IowqSKzozYteyVITAvIrhS/NqSpAB01BMbD614NwE4DtDjxZ/8fErtiaPa2JjEEUxGyiATGnCbFKkRB0bCBj0P6XrGqQdjasi8afuA6XgFW6Clc8XfkPTBA1lDxnHjYNwUw4AvHX4mSmJeL64AjhS/9u2sqTdkPJkRu1Y8c8TjCyGyVMaqV4RsR1zZY+OhleF3AvJGKF4r4zVznnxeP7ExySuALnGTCQ24Tc7UiAMjYYOeh3QdHVkP1S6LTFwFz9Kv8hnSUuS5pBAG3HSIjg5/DCorAawXv1bOUCcNEkrkjh2k0s5r9Izh/TEl5oU7mzB37n/IZRN/i6PcAcqIjYdWhk8DZALAuPi1ygCxZOWS2JhkpUExxEEmNOA2GVEjNOBdNaKV4a8BcvTOifoHyC4vkLGJ79nEVeB0jhsH46Y4Bnz7mw6/CWAPACeLX7shx4MhE2LXyvDZgHwEqlfI+OTSFHnGxkOXeQegjtsBuVX86lNTbFPUqmNjEjWQDF1PJjTgNjlSIw6MhA16HtJ11PsSFM/pEuvvMVXy5IoN38lDOxzFyHHjYNwUxoAbNjo6/DaovBnAZ8SvnepIiEkUmwmxa3n4Bog8P+XtJ4Z3rDy04pmHLx8Cv1aS7duW8viJlUkeAXSJmUxowG1SpkYcGAkb9Dyk69LhM1CSjwDYdUa8iptlvHZsHtrgMEaOGwfjplgGfOnCR2Co/t3Gm6vqGJH1tZpDQbosOnWx6+ipT4QO/RjA31LefhK/AR8dvgEqz0cJT5d1tR+67EiHZaeuEYdtG7RoMqEBt2mHGnFgJGzQ85Ku5ZFLIPpKACVV/buI/BpDW07M+YlZceDnuHEwbgplwA0frXgXArgAIjfKWPWkOJSXQhmpi13LI2+E6DszsP0kfgNe9t4KwX8Bskz86lgK/RtHlalrJI5GxFwGmdCA2yRFjTgwEjboeUnXinc4gG+p4nc/vfe+Vz2p9nlzKgo/Mf8KXRCgkeeS4hnw9lVw6GLxJ6/OYWdH7tiobdbKyNcAPToD20/iN+Cts+NVPiDj1XOjskrp+tQ1klK7+1VLJjTgNllSIzTgPTWioyPnQPXD/5rS8XlXTJojjdM6eMCm46TTOW4cjJvCGfAZq+DAF8SvHZe0UmOoL1Wx67KFR6Je/0ZGtp/Eb8CXLNwPQ/XfAvii+LXnxdBfaRSRqkbSaHCAOsmEBtwmE2rEgZGwQc9Lula8dQBG75va9vI9rvjMp2jAp3uO48bBuCmmAW9fBVd5sYxXr8rLBNCMM1Wxa2Xk7YCel5HtJ7Eb8O1f0obvAmSu+LWH5EwbrXBT1UhGmZEJDbhNmtSIAyNhg56XdK145tjdx952372H//uGL/yKBpwGvI92I88lhTTgHavgXxa/1u1ooSzPCZE7NkrjtOzdCsGTM7L9xJEB964F8AJMlfaXKzb8LgqvlK5NVSMptdlWLZnQgFMjNgI04F0JaWXksYAaA367+LWDAOxGA04DTgMefkKBztgLjrL4tfUDFJPWJakZCR31ToDisxnafuLKgDcf1i29QMY2XJdWR0eoNzWNRIjZ9aVkQgNu0xg1QgPe3YCPjiyBqnkbpi/jk2fRgM/AxHHjYNwUdgV85iq4fl38yWNsM3OG0lMTu1a8SwG8PEPbT9wY8GUjp6Oun4LgPBmrvTNDfR80lNQ0EjTAFPKRCQ24TXbUiAMjYYOeh3SteB8E8EoIzpax2uU04DTgFt1GnkuKbcDbV8FLOEPW1cwDFnn4RO7YQRqp5RN2h+z2MwD7I1t752PnoZUFTwdK34fqVTI++eJBeKV8TexMUm5PHNWTCQ24TUfUCA149xXwivddAIcA9YPF32jug9yCsoMUx42DcVNoAz5zFRzfEr92pG12zkh6KmLXUe/FUFwJ4A5smvt4mZjYVFQeuuLU3bB56H5AfiJ+9UkZaWeYMFLRSJgAU8hLJjTgNtlRIw6MhA161tO1PPIwiP4RwF3i1/aJ++3LWW9/gPg4bhyMm+Ib8JknoqyQ8eraAGJLO0sqYteKZ06LeRGAS8WvvSJtCG31O+GhFe+Oxmr/prlzZGJiKkPtDRKKEyZBKs5wHjKhAbfJkxpxYCRs0LOerqMLT4HWPwPg0+LXTqcB36nHOG4cjJvCG/COVfDvwa8dJoBmfEJIXOy6zDsAdfkZoPMhOE7Gal/IECMnPHTU+xwUxzd/cvxBhtobJBQnTIJUnOE8ZEIDbpMnNeLASNigZz1dK97FAN4ClZfLePUjNOA04AE0G3kumR0GfNnif0N967cbq53bH7D4WAC4aWaJ3LFhg9fRkVdA9b8BfE/82qFhr3ec3wmP6QdO8/lKeidMHPej6+LJhAbcpjFqhAZ8JwJa9r4EwXMgOFTGat+jAacBt00kcWhkVhjwxip4eeSNEH0nILdi05zDZGLiXwEAp5Ul8ZuEVjyz4v1cAOeLX3trWg3vUa8THlrxXm622wC4RPzaazLWZls4TpjYKs14OpnQgNskSo3QgM8goIsX74Jdt94P4F7xaw9qJlInnEuczyWzx4AvWbInhu7/jnnLFUReKWPVD9noppie6ODXJacehqEh8wsBgPpTxd94a4pt71a1Ex66dOR4lPRzENwkY7UTMtZmWzhOmNgqzXg6mfCmaZMoNUIDPtOAjy44Glr6GoBJ8WseDXjXIcRx42DczBoDbthpxXslAHPW58+g/zxMxj9nvvVm8ZOo2LXsvRWCMtUciwAAIABJREFU/4LqjTI+eVIGgTjhoWcM748puQOCP8pY7d8y2O5+ITlhkjMGneGSCQ24TcLUiAMjYYOe5XStjLwO0PcA8hrxq5fQgNOAB9Rr5LlkdhnwFSvmYvOfzErv06B4rYzX3h8QdNLZIndsmIB11LsViidD5WUyXl0d5tqE8jrjoRXvnwB2xbatD5Irr/t7Qu2JoxpnTOIILqUyyIQG3CY9aoQGfAYBrYxMAroApdLhsm6D+ZXcfKgTziXO55JZZcANTS2PLIfoGgC/RAmHybra3TbKKaQnNvi1PHwyRK4D9B+oDz1e1m+4K4X22qp0xkMrIz8G9IltD9/YYslKujMmWWngAHGQCW+aNtlQIzTgHQbc+xuAeeLXdm9LoE44lzifS2adAW+Y8Ir3dQBHQeVNMl59l41yCumJDX4te5+A4Ewo1sl47YwU2hqkSmc8dNTbCMWpUHmhjFcnggSTkTzOmGSkfYOEQSa8adp0Q43QgE8T0NFFT4RO/RjAZ8WvPZ8GvOfw4bhxMG5mpwEfHVkC1fUAfoOhuYfJ5RN/ts3aCacnInZddvK/ob7LTwE8EPX6SbJ+440JtzNodc54aMUzzwS8EtA3ij/57qABZSCfMyYZaNugIZAJDbhNO9SIAyNhg57VdC2PrIToxwB9s/iT76ABpwEPodXIc8msNODNVfDPA3jebDp2r1NYOuq9DIqPAvp18SePCSG8pLNGFnqvgKfPP1eskfHaWUk3LEJ9zphEiCntS8mEBtymQWqEBrxtBXxkPVSXQOWZMl41J6G0PtQJ5xLnc8nsNeDlkYUQvQbA74G5h4s/caeNdoLpiQx+rXg3ATgOwCvEr5nzsLP6ccZDKyMvAPRaAJ8Xv3Z8VgF0icsZkxwx6AyVTHjTtMmXGqEB32HAK95vAOwnfm2oAwt1wrnE+Vwyaw24IatlbyMEpwLybvGrb7TRTjDd+eDX8vAREPkmgD9B5ckyXv1Tgu0LW5UzHnrG8EGYkp9AcZuM1/49bGAp5nfGJMU2Ra2aTHjTtGmIGqEBbxDQyuJ9ga2/g+JmGa8dSwPed+hw3DgYN7PbgLdexAL8EypHyHjVPIyRhY9zsWvZezcErzdvghS/9oosNLpPDM546LJl81G/e5OpW/xaFsZD0K5wxiRoABnMRyY04DZZUiMOjIQNehbTdfpXcHmf+NXX0YDTgIfUaeS5pK/hWLly5b71ev0WAI8EcA+AE9esWfOtziCXL1++SESubv79jlKpdNTq1auDbunYG4B5/ettIRsfS3ateOsAjEKwRsYyswc4csf2g6MrDpmLzfubhy8fAykdI2MbzKkwWf645THq3QnFPpgz9O/yyWtS0eEA8J0yGSCeLFxCJjTgNh1SIzTgDQJaGXkXoG8A9HTxJz9NA04Dbps84tZITwO+atWqPbds2XIVgIuM6TYmG8Cr58+ff/Kll176j1YgJt/mzZuvB/CBtWvXXrN8+fLzReSgNWvWnB6wMeka8PKCQyElsxVjCFJ/toxt/ErAuF1mc3qT0MrwiwC5CiI3ylg1i2++7GTrmIf3VQDHAHq8+JPm4dw8fJwyyQOALjGSCQ24TbrUCA34dgNe9r4EwXMgeIyM1X4Vt7myCTFn6Rw3DsZNTwO+YsWKIwBcMG/evNPbDXdnDM18nyiVSs83q96d/x1AZKka8MZAHPU+AMWrAJ0Qf/KFAWJ2ncWp2HXUuxqKRSjhDFlXM78AZP3jmMfIGFQrEJwlYzXzkqY8fJwyyQMAGnBrL1EjDm6aVur5yzArdaIV734AW8SvmV/gOz+zkkkf6ZKHA430NODNbSVnquqeInJ0ry0oPQy4eaHJ4m7bVbp0cPoG/KWLDsS2KbO15iGAeOJXJ1OeQ52JXbev+H8H0Dugex4k4+NmEsr6xxmPxhewineh+bKZwYdx+/WLUyZZF0SP+MhkJhjycHDTzOnY4FzSRkCXDD8ZQ3IrBDfJWO0EGnCrqjmXOJhLbAb8alU9rbm1pOsWlKZRv6S177tpyHNlwBsmrDxyPkQvAvAF8WvmaL40P87ErqMjl0D11QAuEb/2mjQbGaJuZzyaBnwpgHFArha/ujhEXGlmdcokzYZFqJtMaMBt8qFGHBgJG/SspeuoZ97+bN4C/U4Zq51HA27tIY4bB+OmrwFv3/Pdy1h3WwFX1avvvvvu0YmJie9auxV4GIDdAdweIK+zLB885KC9Vx30H18sifz7nzZtOfvhEzdc4awye8HzAOwG4O/2rMFzrDvqkIeWH7P/N0rAQ392z33HHzT5+W8HvzrVnE54tFr00+HjDn/CXg+4aZvqrXPHJ5+ZakuDV+6USfAwMpWTTGZ2B3nsLE8yIRPcv+TU/95taGjZ7+7fXN7/mhs3dpnFqBPOJbabW0sj5iz5gT6B94BbDPj0irfJp6qX3XnnnQuvv/763weI6uFNA5766RN3n37Kyr12mfveOvSHC27+wXOvu+OOrQHid5HFybfNu08/5Zy9dpn7rq2qX9plfHKBi8AdlemERyvW/3nW4Q9dfMA+tylwb8mv7eOoDXEX65RJ3MEmVB6ZzARNHjsLj0zIBFPl4VtKIk/+/O//dtDxn//Kb7vMT9QJ5xLbbaulkTtsGXulOzkFBcAJnael9Akw9T3g7bFpZfgbgBwJwWtlrPb+QcFGvM7J4NfRkW9D9TBAV4o/+fGIMSZ5uRMeM/vdMyf77IGhuQ+Tyyf+nGTjBqzLOZMB40rzMjLhTdOmP2pklhtwXXXSPNwzb7N5CZ34NbMA2O1DnXAucT6XDHQOeOe2k45zwHueF96jNdky4KPeC6EwZ4L+FnPqR8onNwZZxbd1VNj02Af/9EsHBH+EyhPFr/41bFAp5o+dR2dbtOL9AMDTUCo9Q9ZtMMdSZv3jnEnWAXSJj0x407TJlhqZ7QZ8dMGzoKUvA7he/NopNOC2IdNI57hxMG6y8Oa/TBlww1jL3tUQLErxVIzYxa4VrwZgGCIfkbHqywMNuexkip3HTga8dTSjyFIZq6a5/z8odedMggaSoXxkQgNukyM14sBI2KBnKV1HR14L1fdC5GIZq15AAx6odzhuHIwbGvAu2tPyyDEQNS9n2YS6PEPWV38USKLxZYpV7DrqPQ+K7S+YERwqY7XvxRdqIiXFyqNbxDrqvRuK10PkAhmrXpxIq6JV4pxJtPBSuZpMaMBtwqNGHBgJG/QspWtlZALQ01DSBbJu8loa8EC9w3HjYNzQgPfQnla8DwFYBeCT4tfODCTR+DLFKnateGZF9yVQrJHx2lnxhZlYSbHy6GHAV0Dxcaj4Ml4dTaxlg1fknMngoaV2JZnQgNvER404MBI26FlK14pnTq14JOqlfWT9hrtowAP1DseNg3FDA97LgJdPfTQw9A0IHg7BcTJW+0IgmcaTKTax67KFR6Je/0YjrHyufpvIY+PRq3t2/EogXxe/ekw83ei0FOdMnEbvpnAyoQG3KYsacWAkbNCzkq5LFz4CpfrvAblT/Op+feKiTjiX2GQbWSM04H0Qa2X4DYC8C5CN4leHbb0RY3rkjm3FoqPex6Ewq7t5Xf1OxoAv8w5A3ZxFL38Qv/qIGPvSVVGxacRVgCmUSya8adpkR43MZgNeGRkG1DwPNSl+zaMBtw2X6XSOGwfjhga8nwE/6aR5eNi8W6A4OOGj+2IRu5ZHngToDyCYk+PV70QMuKlEK942AEPQPR4g4+P3B56a0skYi0bSCd1ZrWRCA24TFzXiwEjYoGclXcveOyB4EwRvkbHa22jAA/cMx42DcUMDbtGfVoZfBMhVgN4B3eWZMj4x8KHrgaUe05YLLQ9fApFX53z1O0kD/gsAjwWGnir+NbeG6K80snJCdDAhptGRDuukRqiRIPKaNTrRimcOI3geSnKSrKveSAMeRB6NPLNGI4GJxMCEBjwAbS0Pr4fIEkA+Ln51ZYBLomaJLHY1e9hl6PsA9s756ndig18rnpmQTwTEE786GbUTHV8fWSOO40ujeDLhCrhNd9TILP5SomXvXggegPlTD5U11/6FBtw2XKbTOW4cjBsa8AD60yXDT8Yc+SoUeyVkziKLXSueOUrvLQVY/U7OgLf2y4u+UsYmzSk4Wf5E1kiWGzdgbGRCA26TDjXiwEjYoGchXc8YPghT8hMAvxa/9mhLTNQJ5xKbbCNrhAbchriZrqPem6B4B4BvYdPcZ8nExL8CXjpItkgdq0uGD8KQmHPMH1SA1e/kDHh55M0QNfsCLxG/9ppBOi7BayJpJME4k6yKTHjTtOmNGpmtBnx0+AyofBKQq8WvLqYBtw2VGekcNw7GDQ14QA3qhReWcNsPvwbgGQAuEr92YcBLB8kWSexa8cYBLAXwYfFr5izzvH8i8QjaeC17ZQj8gBN00GJd5UuEiavgHZVLJjTgNmlRIw6MhA16FtJ1dPhjUFkJ6BvFn3w3DXioXuG4cTBuaMBDaFB3HGGEAA9xhCh5p6wDi11HvRdDcSWA32JIj5bLJ38bJZCMXDswjzDxa3nk2RC9GYLvyFjt8DDXppA3ESYptCtKlWRCA27TDzXiwEjYoGchXUe97zVONAv2Xg/qhHOJTbaRNUIDbkPcka6j3gegeBUE38fWrcfJldf9PWQRQbIP1LG6YvFe2LT1qxA82bzFU/zah4NUloM8A/EI2y6dPgscfxK/9vCw1yecPxEmCbcpanVkwpumTUPUyCw04LpixVxs/tP2baPz5+4taybusQiFOuFc4nwuoQG3Ie404Mu8vVHHlwA8DcDHxK+dHbKIINkHGvxaGXkXoG+A4CYZq50QpKKc5BmIR9i2NbcZTTWu2zR3N5mY2BS2jATzJ8IkwfbEURWZ8KZp0xE1MhsN+OjCo6H1r0Hk/2Ss+libSHjs3k6EOG4cjBsa8AAjsTOLLvU8lFBt/F1kVMaq/gDF9LsktNh1dMGzoKUvNwqtywmyvnpTzDGlWVxoHoMGqxXPbNnZD6WpJ8i6a38+aDkJXJcYkwTaElcVZEIDbtMSNeLASNigp52ulZFzAX0/gE+JX3tJgHioE84lNplE1ggNuA1xj/TprSjAvahjgayv3TxgUd0uC92xWh6+ASLPL9CDl+1cQvMYtC+07H0dgqMgOFHGap8btJwErkuMSQJtiasKMuFN06YlamQ2GvDy8BhEKhB5nYxV32cTCVfAdyLEceNg3NCABxiJ3bLo4sW7YNetNwB4LoD/xV5bniKX3rBlwOI6Lwsldi17r4HATCpFevAyHQNe8cwDrC+GygoZr66NqT9dFBNKIy4CyGCZZEIDbpMlNeLASNigp50+/QCm/Q2YrVCpE84lNtlG1ggNuA1xn3QtL34kZKtZ+X40FDfLeO3YCMUNZDh1qfcclBp70s2nSA9eDsQjKv8d++j17TI2+V9Ry3N4feTB7zC2tIomE940bdqjRmajAa945gHMucDc/cSfuNMmEq6A70SI48bBuKEBDzAS+2XR8vAREPlmI49inYzXzohYpLk8kNj1pQv2wLbSrQAOgOhqGZt8WQx1Z7GIQDziCFwrw2cD8hEA68WvleMo01EZiTFxFL+LYsmEBtymK2rEgZGwQU8zXZcueBxKJfM8z9/Frz0oYCzUCecSm1Qia4QG3IY4QPqM88GhS8SfNNsYonwCdayWvashWATgCzjwaSfIhRfWo1Sa4WsD8Ygjfq2MvADQawH5ivjVZ8dRpqMyEmPiKH4XxZIJb5o2XVEjs82AV4ZPA2QCiq/KeO1ZNoE006kTziU2qUTWCA24DXHAdK0MnwXI6kb2Oo6N+FCmtWN11HsTFO9o1KdTB8r4tbcHDDWP2aw84mqULht+MupiflX4jfi1A+Iq10E5iTFxELurIsmEN02btqiRWWfAPfPW6gsAfFT82jk2gdCAdyXEceNg3NCABxyNQbJpZXqgA1J6gYxtuC7IdV3y9BW7jnonQPHZ7dfVnyv+xtYe8AGry/xliQ3+xsuMNm+92xARv5aF8dGrcxJjknl17AiQTGjAbXKlRhwYCRv0NNO14l0DYCEEZ8tY7WMBY6FOOJfYpBJZI1kwGHsDMPuybrO1Ng/p2vq5ywSrOEPGa+sGiLtnx2rZK0Ow/dxxwVtkrPa2AcrP2yWRhR6mwVrxzNtN98bc0gFy2YbfhLk2wbyJMkmwXVGqIhPeNG36oUZmnwH/BYDHQuWZMl79mk0gzXTqhHOJTSqRNUIDbkM8QLqWR54L0S9sv1ReL371vSGL6dqxM1bYgc+LXzs+ZLl5zR5Z6GEarhXvB403nao8R8ar219ulL1Pokyy1/yuEZEJb5o2qVIjs8iAN48L3n48cAkPlHW1xq+bAT7UCecSm0wia4QG3IZ4wHStjDwDoldDsQ8UNYh+RPzJz9uK08rIY+/b9q+D//DPf835j9pN61v5O8z3J8WvnWkrq0DpkYUehoWOelUoPEdvOQ0TSr+8iTKJK2jH5ZAJb5o2iVEjs8mAj3qHQPFd844M8WuPtImjLZ064Vxik0tkjdCA2xBHSNdl3tOguAyKg5vFrEep9BFZt2H7sYUdH60s+ChQWqSKeRBMCfB7lErLUa+bN1yah0jM50LxaxdFCCuPl0YWephGT7/lVPUCGZ+8OMy1CeZNlEmC7YpSFZnwpmnTDzUymwx4ZWQUULMN9AbxayfbxEED3pMQx42DcUMDHmJEDpK18RPYbtteAdVXAtivWcanAf0KSnK9rKv92vxNlw6fhRI+CIgR+o6PqkJEIPg9VM8Vf/LTg8SR82sSHfxa9l4FwQcAZPmXhkSZ5EQ/ZEIDbpMqNeLASNigp5Wuo977oDBvin6PjNXeECIO6oRziU0ukTVCA25DHFO6Llm4H4amXgnIKwDsMl2s4PtQXAvB8sZ2la6f+v8AeLv4G83xeLPxE1noYaDpUs9DCVVzvrr4tePCXJtg3kSZJNiuKFWRCW+aNv1QI7PJgFe8GwGcCEVFxmvjNnG0pVMnnEtscomsERpwG+KY03XpwoMxVD8RwLFQPBfAUP8q5M+YklPkig3fiTmUPBUXWehhGtvYOlSHeRDzV+LXHhPm2gTzJsokwXZFqYpMeNO06YcamV0G3Lx2fh+gfrD4G82cHvRDnXAusWklskZowG2IHabrilN3w6bS81CSp0JxKoDDd65Ofyn+5H84DCMPRUcWephG6jJvb9RhjiLcJn5tbphrE8ybKJME2xWlKjLhTdOmH2pklhhwPXPxg7B1618bzT3w7rly4c3bbOJoS6dOOJfY5BJZIzTgNsQJpWt55Eko6QYodphtwd8AvF7GapclFEZWq4ks9LANmz4LHHP3E3/CrKJk7ZM4k6wB6BIPmfCmaZMpNTJbDHh55NkQvRnQn4s/+QSbMDrSqRPOJTbJRNYIDbgNcYLpunTBY1CSs6bq+tjNdb1v97lDn5SxWvM88QQDyV5VkYUetknTZ4FL/RgZ2/j1sNcnkD9xJgm0KWoVZMKbpk1D1MjsMeDnQPTDgE6IP/lCmzBowPsS4rhxMG5owEOOyoSyU+wpG4nps8ChS8SfvDKhfg9TDTXiYEIM0wE5yEuNUCNBZFpInejoyMeguhKDHSdbSCZBxNAjD3k4mEtowCMo0uGlFHv6BvwDULwK0DeLP/kOh309aNHUiIMJcdDOyOh11Ag1EkSahdSJVoa/BsjRQGmh+BvMqVZhPoVkEgYAfxGw0oqsERpwK+NUMkTu2FSidldp4jymzwJXrJHx2lnumjZwyYkzGTjS5C4kk5S/uCbX1QPXRI3Mki8lOurdDcVeKA09VtZd838hFUOdcC6xSSayRmjAbYjTSY/csemE7azWxHm0nQX+WfFr5k2kWfskziRrALrEQya8adpkSo3MAgOu5Rc8EjLnN4BsFr+6q00UnEushDhuHIwbGnCr7lLJQLGnbCTazgL/hfi1x6eigv6VUiMOJsQM9nOUkKgRaiSIfgqnEy0PnwyR6wB8V/zaYUEgdOQpHJMBGLRfQh4O5hIa8IiqdHQ5xZ6+AW+eBT7wCoojaUwXS404mBBdd1rC5VMj1EgQyRVOJ1oZfgMg7wLkcvGrLw0CgQa8L6XCaWQATXReEpkJDXgMveCgiMgd6yCmNItMhYdWvHsA7ImhuQ+Tyyf+nCaALnWnwiRjDGKfEDPevrDhUSM04EE0UzidaMUzr51fCshrxK9eEgQCDTgNeEidRB43NOAhiSeUPXLHJhRnUtWkwkMrIz8G9Imolw6R9Ru+n1RjA9aTCpOAsaWVjUxmkicPGvAgY7FwOtGK90MAT4XgRBmrfS4IBBpwGvCQOok8bmjAQxJPKHvkjk0ozqSqSYWHVrwbAZwIqQ/L2MaNSTU2YD2pMAkYW1rZyIQG3KY9amQWfCnRimdeOz+EemkfWb/hLpsouqRTJ5xLbLKJrBEacBvidNIjd2w6YTurNRUeWvY+AcGZgJ4j/uRHnbVusIJTYTJYqIldRSa8adrERo0U3IDrkuGDMCQ/AfBX8WsPsQmiRzp1wrnEJp3IGqEBtyFOJz1yx6YTtrNaU+GhFe9CABcA+i7xJ9/krHWDFZwKk8FCTewqMuFN0yY2aqToBrwyfBogE1DcLOO1Y22CoAEPRIjjxsG4oQEPpL3EM1HsGTASOuqdCcUnAKwXv1ZOXAX9K6RGHEyIGevjqOFQI9RIEA0VSic66v0XFG+F6GoZm3xZEABd8hSKyYAM2i8jDwdzCQ14DMp0UATFngUDXh4+ESI3RlxJcSCPRpHUiIMJ0VVnpVQuNUKNBJFeoXSi5eH1EFkC4FXi1/47CAAacCulQmnE2tpgGSIzoQEPBjrpXJE7NumAHdeXCg89Y/ggTDX2Ev5K/NpjHLcxbPGpMAkbZML5ySQDX1wT7vOw1VEjBf9SohXvOwAOjXACChc4Cq6RsJNGj/yR5xIa8Jh6IuZiIndszPGkXVwqPHTJSXtiaJ45C3yL+DUTQ5Y+qTDJEgCuWll7gxqhkbCKpGi/pmnFuxfAA6DbHiXjn7kjCADOJVZKnEsczCU04FbdpZKBYs/ISl6GX8ZDjTiYEFMZ7e4qpUaokSDqKoxOdMnC/TBU/y2Af4pf2z1I412tbkaoO4uXFkYjMcKNzIQGPMbeiLGoyB0bYyxZKCo1Hhl+GU9qTLIgCN40A/UCNUIDHkQohdGJVoaPA+QmKL4v47VDgjSec0kgSoXRSKDWBssUmQkNeDDQSeeK3LFJB+y4vtR4ZPhlPKkxcdzXUYonk4z8chSlEx1fS40U+EuJVryXA7gUIlfIWHVpBC1RJ5xLbPKJrBEacBvidNIjd2w6YTurNTUeGX4ZT2pMnPVy9ILJhDdNm4qokSIb8NHhD0PlHAjeImO1t9nE0CedOuFcYpNPZI3QgNsQp5MeuWPTCdtZranxyPDLeFJj4qyXoxdMJrxp2lREjRTZgFe8zwN4HqCLxZ+82iYGGvDAhDhuHIwbGvDA+ks0I8WeESOR4ZfxUCMOJsRER7n7yqgRaiSIygqjE60M/w6QfaHyZBmv/jhI43vkKQyTCAzaLyUPB3MJDXhM6oy5GIo9KwY8uy/joUYcTIgxj+O0i6NGqJEgGiyETvSlC/bAttI/Gg3eNHeOTExMBWk8DXggSoXQSKCWBs8UmUlfA758+fLzReSitng+vWbNmtM741uxYsURAD4LYC8A5tzkE9esWfOtgO3YG8CDANwWMP9syBa5YwsGKTUeGX4ZT2pMMqwtMsnIF1dqJMMECvqlRJcsPAxD9W8D+D/xa4+N2AOcSziX2CQUWSN9DfiKFSuuUtWfrl279uJekaxcuXLfer1+i6qeu3bt2mvMNSZvN6Peowwa8IJOiDb1hkiPLPQQdc3ImuGX8aTGZFCWCVxXaCa6ePEDMH/b0yD6NECeCtFHoa5/hchfAPwV20qXy5UbftPGudA8BtQTmRT0fqNlrwyBD8G1MlZbMKA+WpdRJzTgNglF1khPA75q1ao9N2/efD2ADxhj3SuS5ur3BIDFZtXbrJoDOGH+/PknX3rppdt/Dur/oQEv6IRo6/gQ6ZGFHqKunbJqxTM63gNbpx4qn7rWmJ0sfFJlkgUAXWIoJBNduvARKNXPgmA5FPv0Z68TmNIbMXdol63bth2yaUr/sWdp6DK5YvKnGe2zpMMqpEYiQiwEEx0deRtU3wzoe8WffD2ZRCRAA24DGHnc9DTgrZVtAI9sRnFHqVQ6avXq1Xe2R9Vp1LkCbuuzQOmROzZQLfnJlCoPrXg/B/A4oP5U8TfemhFsqTLJCIPOMArFpLvxlj8D+Fnjf6Lfh8rvAT0UgoMBHNJm0M3+16EGIMEfIXK2rKtuyGi/JRlWoTQSE7hCMNFR72ooFkHkpTJWvTwim0Iwicig/XLy2BlmZCY9DXhzZfsTpVLp+cZ0L1++fBGAV3db2W6ZcBE5WlUv6LdlpYsguALuoGNjHHhZKCqy0KM0QivDXwTkWJTkJFlXvTFKWTFemyqTGNsRZ1GFYaLlkZUo6VumDbXgq4BeLmOTfY3F9JtbO6kq/p+M154SJ+ycllUYjcTIvxBMdmhfjhK/+o2IfArBJCIDGvD+ACNrJPApKJ1bTVpx9dqCsnXr1hesW7cuyBYU8wCmMeF8CHNHZ0fu2BgHXhaKSpXHVHnYL4ksmVL855zxWtSVlbh4psokrkbEXE7umfx5wYLdH/JAeQ9UVho2qnpjXeXyOetrgc40rpe9L4vgmJ24qv4RU3KKXFn7QczM81Zc7jXiAHghmGjF+5f51efOe+99yH7VL/w9IqdCMInIgAY8mAEfeFtqWAM+vSLeiqtzz7cx5Kp69V133XXWZz7zme8HEIA5OcUY8PaHhwJcVugs8wDsCuDuQrcyeONS5fGX00/+rwfvsss5f9i85T2P+J8bPhA8bKc5U2XitGWDF55rJjefcMxhz3jYg96yS6l0WB1672/v3/TWA6753HhO3DbqAAAgAElEQVQYHJv/P3tnHl9Fdf7/zzMhBrCu1e62Vttq3epWrUstkrC4wJ0LJqBy54IKKgnWXVu14la3qlVIQFDhzgU1CXLn4gokoG211qVqbbW2alut9utSf2hVwCTz/F4TSAwhy2xn5kw485eSc57lfT7n3mfmnjnn5LEPl5Vo+3fvYzPee/z9NdOOevjRJ73YG4BtE60RQeOReCb5o36426Rdv/64o/OScH7pSTyTkLWieGwO1GHiLPPz/fC41wK8+5KTjVsS7tV9d5OenoAT0ak9rRfvRRBqCcrmYNTd96ZMYuXBhv5TAL8GMIdMa3rIH2x+zcXKxG/Qgvsllkn7khPiGwF8AYxHQbiITMvZUs3TxYZ+OYDLOtd/d/bm58ksHuDJ2MBsnFiNCByOxDPhTGoMiJY5c4fy1tEhsEo8kxAYdDWheAio01zvA87Mj3es/+5pfTgRdfxEqvYBD658JXaZCvBMuhLEDQAvI7OYCj68oVhQGhHwgRjKyHg0whn9KhAube/GdAuG7HwRzZvX4tHM56W2kV4K8NEgDGEmjcClIPqAcoUv+rU5gPqpeTNA5k3XNNhIXwDwDSCeS7nimSHoVelEou/gEMZThInAGnG9BEVE9BttqifgA/ADMWS9BBZ6kHg4O/YIsPY7AM+Qaf0wiK0Q+8bKJMQ8wjSVOCZspG8E+PwNxTcMyluelpz0Bo9PGV/xyWfrD/hkXRt9aWjZOACHAnQ7mYX2teVb8JU4jUQwVolnwoZ+J4BTAJxNpnVrCMwSzyQEBl1NKB4C6jRVgIes0pDMKbFLdPfNmTHfBpU467zeJtP6ekhjHNSM0oiAD8Sgg+KlPxvpuQCfvqH45tGULzqnCYd5tWuEJx+7Feyt/tNumChLuYIZppOE2VLzJuHzpie9saE/DuBwEEZRzloRgiaVTiT6Dg5hPEWYCKwRVYCLGJbgNgMPbPAQpLIQKw8+5pgy7Fy2rr1+MS0Z5owTSqxMpFLH58Ekhgkb6VXty0Q2XIf6We/tYgw6efBkXYeNQnufNu0QWrz0aRf9B2KTxGgkQviJZ8KG/l8AO4Jbv0X5B94IgV3imYTAoKsJxUPAjasMxYRagiJgYEOefHGbi33ys6E7B6DshEH21+muZW/HDUQV4D2OQOw6caMLNvQ3AXxjQ1vag8zC39z089FmEx6c0a8HwTkh8BnwNsMon//Eh82kd0mERiKGnGgmnEl/CcTvAPiUTGvrkNglmklIDFQB3jfIwBpRBbgApYZgMvDAhhCDTCZi58FG+gWA9wPbP6T8smckgBM7EwkYdA9Beiac1deB4WxfBZSUfokWNDo3dqKuTQvwaQeVYt0uv92wHpznk1mcJsqxxHal10gM7BLNhLNjjwJrj4HxR8pbB4XEL9FMQmKgCnBVgAuQkvwm1eTfdIxi58GZ1MMgGg3SUpRbukwCCcXORAIGiSrAOau/BsZu7UHvtqaUZj7aKpjhZhrhyakfw6bftPtlPpfyRVn2tReMotO8mjebk040E86kp4J4HogWU64wKSQhJZpJSAxUAa4KcAFSkt+kmvyyFeAdb9kTplPOmiOBhJRGElRIsKE7T543nFDZqu1Kdy+N4uCxHjXCWf1CMK5vj8XmI2hR8QkJ9BxVCGreJGjeuBEFG/pNAM4F4TLKWVe76eOijdKJZN/BLsYs6iaBNaKWoEQ9ZO78BR5Yd24S0yp2Hp17NTOuprzlHHQS9xU7k7gB9OBfSiZs6PcCmNAer0bH0MLCIxGx65UHG6kiQGMBLCXTGh9RPDK4kVIjMYNJNBM29AcBHAtwJZnFjvNIgiJNNJOgySfls1VAnl5MBtaIKsC94I6ubeCBjS7USDzFzoOz+plg1AG4i0zr1Eiy7ttJ7EwkYNA9BOmYdD6dcyIl+inlCrdFyK33AjyTPhLEzlN5Zy3KyWQW744wrjhdSaeROGFs9J1oJmykXgZoT2g4gBZaz4fEM9FMQmLQ1YzisTnUwExUAS5AqSGYDDywIcQgk4nYeXB23FiwXQTzI5QvHiMBnNiZSMBA6gKcDf2nAH69sci9mMzihmUf0V19aqTLIUDPQdv+cFq4sH2rzQF+qXkjoJCIUzNspNYCNBgadqCF1pqQYlE62RSk4iFg3qgCPKTZGrIZJXbJJj9nxh4M0p4G6E9kFn4Q8nj7Mac0IuAD0c9A9NSHM6kxIOp4WfcKMq2ZYdn2YKfvAtzZvk3D78D8XTBdSvnCNR5sJ7WpmjcSzxuvouLJx35l4yFTa8i0dvDav4/2SieSfQeHOLZhmQqsEVWAhzUU4doJPLDhhhO7tdh58Cljv4ZW7S0A75Np7Rw7EXUQT09DELtOnKA4k94HxM661G8CdAeZhakx6aVfHp07SABrwHQ45QsvxxRrVG77ZRJVIBL5SSwTnjzmR7BLfg/geTKtA0JkmlgmITLoakrxEHDjqgpwQWoNaFaJXcK7bzZ0bg9ru/WDadbD6wOOcdDuSiMCPhCDDgpPGzMUa0seBGGYs1wJ67Y6nhob24La9dnflUY6X2Ij3Ek56zSfvpLSzRWTpCQTUpyJZcKZsRNB2j0gWJSz0iHxcMwklkmIDFQB3jfMwBpRBbggtQY0G3hgA/qXrbsUPNjQnSOOd4Ftf5cWLXs1ZkhSMImZQXf3sTNhI3UXQFPAeBFt2piIthvsbRhc8eBJ+jBoWN1uhPk4yhcfkmxcwwzHFZMwHSbAVmKZcCZ1MYiuBeHXlLPOCZF1YpmEyEAV4KoAFyQnuc2qyb/p+EjBg4307wA+AtCGk7l0Q8ES3yUFk/jS79FzrEw4q18KxlUA/h/IHkO5ZY/HzMc1D87qt4BxNoBVZFrlMcct0r1rJiKDkMx2YplwNjUHTGeAcQ7lrY0vPIdCN7FMQsl+cyOKhwAm6gm4ILUGNKvELmMBnkndA6KJIMpSrmAGHOOg3ZVGBHwg+h0UnjT2ZGjaovb+hAmUsxr82gqxn2uNbHzHwblh2BVMNZQv1IYYh0ymXDORKWjBsSSWCWdTD4NpNGykaZFlhcgpsUxCZNDVlOIh4PtGFeCC1BrQrBK7jAV4Vr8ejAtBdCnlYt8xQmlEwAein3nLk/X9YWM5gC8BdB6ZhZv92BHQx5NG2EhNB8gpvP8BWzuCFi39j4CY4jbpiUncwUbkP7FMBO0B7mBPLBNBmlE8BHzfqAJckFoDmlVil7EAN/QaALPAmEd56/SAYxy0u9KIgA9Er4PClZUlGNLiFN/Oso05ZFrTvdoQ2N6zRtjQnVxGgnAT5azzBcYWl2nPTOIKNEK/iWUiaA9wVYBL8Nkaof79ugo8b1QB7he92H6BB1ZseJFbl4JH52E8wMNkWsdGTkHCm5KYGXR3H7lOuqyd/h0Gt42iefd/KhETzzzYSFUAtHJDDvYPyFz2J4nyCSMUz0zCcCq5jUQyEbgHuCrAVQHuZsoGnjeqAHeDOfo2gQc2+pCFepSCBxtjDwC0PwL4M5nWvkIz7t+4FEz6DzPSFpEyYSN9CsB3gvEhwKMoX/xDpNn278wXD87qd4BxKgg3UM66qH83iWrhi0miMvQebCKZCNwDXBXgqgB3M4sCzxtVgLvBHH2bwAMbfchCPUrBg08csxNKS95zCi7KW9sLzbh/41Iw6T/MSFtExoQnj/shbNtZrrEDCKdRzroz0kzdOfPF4/NtCck5eOoHZBb+685dIlr5YpKIzPwHmUgmAvcAVwW4KsDdzKbA80YV4G4wR98m8MBGH7JQj9LwYEP/BMBQtK3fjhY//JHQrPs2Lg2TGBl0dx0JE548eTDsD5cDfBSAW8m0nO37ZLx882Aj9QBAx4Hop5Qr3CZjcj5j8s3Ep78kdEskE4F7gKsCXBXgbuZt4HmjCnA3mKNvE3hgow9ZqEdpeLCh/xXAHqC2fSh3/1+EZq0KcK94I9EJG7qzU4jzsuUq7LZmFM18tNVroBG1982DjdQEgO4F42nKW4dEFG8UbnwziSK4mHwkkonAPcBVAa4KcDdTMfC8UQW4G8zRtwk8sNGHLNSjNDw4q68AYwRsOoYWFR4RmrUqwL3iFa4TzqTPAPEcAO8B9igylz3nNcgI2wfiwYb+NICDAa4ks7gkwrhFugrERGRgMdpOJBOBe4CrAlwV4G6mY+B5owpwN5ijbxN4YKMPWahHaXiwoTtrfU8B0zTKF+YLzVoV4F7xCtUJZ1KHgtp3CNkGxFnKFeM+jKk/PoF4cDZ9FphvBcGinJXuz1lC/h6ISUJy9BpmIpkI3ANcFeCqAHczhwLPm9gK8Fn1K0cRcBYzf62lpWVdWVnZHdVVFTK+yORmIMJuE3hgww4oZnvS8GBDnwngcgBXkWn9IkYu0jCJkUF318KY8LBhg7DL9itBGAbQr8gsXCBR3r2FEogHn3TcDhhU+gKAXQA6nMzC7xOQc38hBmLSn/GE/j2RTATuAa4KcFWAu5nKgedNLAX4bfVNFSWEPICvdGTJjLVEfHN11YhL3WQ+wNsEHtgBxkcaHp1bzxEWUs6aEiNnaZjEyCC6AtxI3wiwczBNE0xrJAEsUd5CCnDHKBvpawD+OYhqKVdwDqJK+qXmzQAorgTvAa4K8AGgkQg+qAJ/lsRSgNc2NteDuaoHQG9+ul3b9y8YNcrZaWJLvgIP7ACDJw0PnpQeAY1XAGgm06qIkbM0TGJkEEkBzpn0RBDfA+B9wB4p+brvrkwCa4Qz6e+D+Hkw1gKl+1G+8Q2JxttPKIGZ+HEqeZ/EMRG8B7gqwFUB7mbKBp438RTgDU1PADhs8wzpHdg8pnpihfPyz5Z8BR7YAQZPGh48aewe0DRnJ5S/kWntESNnaZjEyEB4Ac6Txn4Hmuas+94VxKdQrrhAonz7CyUUjXQezAO+hMziL/tzKvnfQ2EieY5ew0scE8F7gKsCXBXgbuZQ4HkTSwFe17DyAXb2mO12Mfhte1DJsWeNG+6sO9ySr8ADO8DgScODp40ZinUlzi80a8m0hsbIWRomMTIQX4Bn9CUgjJd8v+/ehiAUjXQezEN4Cf9a8wN6VNptF91IMRQmbhwlqE3imAjeA1wV4KoAdzN9A8+bWArw2UtWVZFtOztIbNstyxerqyr2c5P5AG8TeGAHGB+peLChvwdgJ7S07Uz33P9+TKylYhITA6EFOGfSF4P4WgCPYW3pSGps/EySPN2GEZpGOg/mAU0ms5BzG4CE7UJjImFufkNKHBPBe4CrAlwV4G7mUuB5E0sB7mQ2u6HpXGLMsJmHEPAF0mhrENZspZXsO3X80f92k/0AbhN4YAcYG6l4sKH/EcABgH1gjOuBpWIiid5CY9K51p/xIQgjybSekiRHL2GEx6PjYB6ilZQrjPQShGRtQ2MiWV5BwkkcE8F7gKsCXBXgbuZT4HkTWwHekd05M28+5K03/rHtT0aNPQdExwKor66qmOgm+wHcJvDADjA2UvFgI10EeCxIS1Fu6bKYWEvFJCYGQp6Ac2Xljhjc4mw5eKAE+70HQRuqRjoP5iHtSMotfTxIYDH2DZVJjHmE6TpxTATvAa4KcFWAu5lfgedN7AU4gO0B7DirYeXWGsgpZnYF4aLqyoob3BAYoG0CD+wA4yIVj86jyJlqKF9wjiWP45KKSRwAevAZChPO6LeDMA1AHZlWtSS5+QkjFB4djjmrXwrGVQDfSGbxQj8BSdAnVCYS5BNGCIljIngPcFWAqwLczbwKPG+kKcABvD773qaJpMHZ7gsgGlVdWe5s97YlXoEHdoBBk4rH52uD6XoyCxfHxFoqJjEx6O42MBPO6KeCcAcYTwCfjqT8iiRviRqYR1fAPCn9A2j8PIBXYFrfT8he6KFrRBKthxlGqDoJM7CebEWwB7gqwFUB7kbGgeeNVAW4k/Hs+pVXEZFzGM+fgJJR1VVH/58bEgOsTeCBVTzEEWBDnwQgD6LFlCs4/x3HpTQS8pfExj2vm8HYGZpdTrllv4ljYEP0GbpG2NCdLRkrYCNNiywrxFijMhU6k6gCF+gnUUwi2ANcFeAhf7YK1G6cpgPPG+kKcIdmbUPTUgBpMBZXT6iIq8BJ9MDGGbwA34GFHmZMnduygX5DZuEnYdr2YEsqJh7iFtk0EBM29PsAjAP4YjKL14sMNCLbgXj0FCNn02eB+VaAFpBZOCWiPMJ0EzqTMIOLyVaimESwB7gqwFUB7mYqBp43Uhbgt93bvPsgjZczsDsxXTx9QvlA+DJ0M6AdbQIPrBdnCWgrFQ/O6ruD8SqAf5Bp7RYTP6mYxMSgu1vfTDijnwfCrwBeRmYxJUk+QcPwzaM3x5wZ821QySsA/oeS0j1pQaOzJWeSrtCZJCn5XmJNFJMI9gBXBbgqwN1M68DzRsoC3Ml8dkNzmsDOk3Cwph1Xc8Lwh9wQGSBtAg/sAOEg5Q0JzzimDB+WrQOjlfJWaUyslUZC+pLgSanDoaEZ0P7XvvRkYfHFmMY0bLdCNNLll4KpZBbvCDtowfaEMBEcs2jziWLCRnouwKcDOJtM61ZBcBLFRBCDrmYVj5C+b7qakbYAd4KcVb9ypkZ0OYCXsVXpqGr9J29GIDQZXCixbzoK0vFgQ38XcNYKl36VFjbG8Z6CdEwkmDi+mLChNwMYDvAZZBZvlyCPsELwxaM/55zRJ4OwAMADZFpj+msv2d+FMJEsR6/hJIoJG/ojAEYBpJNZKHpN1mX7RDFxmVOQZorHllaAO/l2rAdn5saaCSOqgigoQX2V2GUvwLP6s2AcCE07hBYufToGbSmNhPCByNnU1WC6BECOTGtyDOMo0qUQjbCR/iLAzjKUL6KN96bFxZdEJhGybSFMQo4xanOJYsKG7mjve0DJD8i870+CYCWKiSAGXc0qHiF833Q3IfUTcCfYruvBwfhF9YSKqyIQW9wulNhlL8A7DuNhGk/5QvtSqYgvpZGAH4icSR0LogcB/B0lXE4LigPtFzZhGuGsvgCMyWD8nPLWtRFrP4g7YUyCBBVz30QxYUNfD2ArtK3fjhY//JEgdoliIoiBKsD7BhtYI9IX4E7+XdeDEyM9fUJFEre/8jJHAg+sF2cJaCsdj87DeIh+SrnCbTEwlI5JDAy6u3TNhCfr28PGKgAHgDCBclaDBPGHHYJrHl4dcyY9DsT3AfQkmYXDvPaPsb0wJjHmFNR1YpiwcfzXgUH/BvBfMq2dgibeR//EMBHIQBXgqgDfQKBjPTgBr7XaNOqsieWvRSS8ONyoyb8pdel4dDmM51dkFi6IQSTSMYmBgf8CPJuaDSbnlMtbybTOliB2ESEI0whPm1aKde86SwG+DdJ+QrmlSdkzXRgTEQMYkc3EMOHsuCPA9u8APEumdbBAPolhIpCBKsBVAf45gc79wYFCdVXFuIiEF4cbNfllL8A7DuMB6sm0JsYgEqWRzaG7YsJG6iSAFoPxNLYpHU51jR/HMH5RuHTFw28gnEndCqKzANxMpnWeXzsR9xPKJOJcwnKXGCadh6Ax7qO8dUJYAHqwkxgmAhmoAlwV4J8TqFvctBuX8nKAvmMzXzFjwoiZEYkvajdq8stegE/Sh0HDaufIcspbR0QtEABKIz4K8I37WDu7nnwbhFGUs1bEMHZRuRSqETZSFQA5J2O+ht3W7EkzH22NKrEAfoQyCRBXnF0Tw4Sz+qVgXAWQ6F8eE8MkIuEoHj6+b/obm0SsAe+axOx7V6ZIo/Y14AwaV1NVXugvyQT+XYld9gL888N43iDT+lYMGlMa8fGByJnUPSByfrG4gkxroN7Ad5ARrhE29OcB/ACEEyhnOSeJyn4JZyI7gCQ/7eWsfgcYp4K5hvLFWoGslU4k/w4WOPZuTQfWSOIKcIfM7PqVlxLRVQN4PXjggXWroIS0k45H52E8AJNpaTFwlI5JDAy6u+yTCWf0s0G4BYxHKW8dLUG8okMQrhHO6FeBcCmAPJmWITqhEOwLZxJCjFGbSAyTzj37mY+jfFHk4XyJYRKRWBQPHw98+hubRBbgTlK19SvrQeTsCz4Q14MrsSfg7rvzMJ42bRdavNR5Mz/KS2nEwwciG+nDAG4CMBQ2jqZF1qNRDlZMvoRrhDOpQ0H0JIB3wZ/uRvkVn8SUq1u3wpm4DUSidolhwln9NTB2i2D/+cQwiUhHioeH7xu3Y5LcAvye5btAK1kOwvcH4HpwJfYkFOAdh/GADiez8Hu3ky6kdkojLj8QeeZMDa+/0ASw89R7S1h60kEmEo2wob8IYB+QnaLcsmUh6VuUmUiYiApekN3EMGFDtwEQ1pYOpcbGtYJ4OGYTw0Qgg66mFQ+X3zdexiOxBbiT5Oz6FccSac5BGgNtPbgSezIK8GVgjAG4ksziEi8TL4S2SiMuPxDZSF0L0MVb0NKTqAvwXwP4aUK2dFTzxuW8CeEzKlQTfOq4b6HF/icY71De+kqoxhPKRDADVYD3DTjwZ0miC/ANRXjzRUR83QBbDx54YCOcmFG4kpIHZ1NzwHQGgLPJtG6NAkQXH1IyiZhBd3ebMeFJug4NG17U3nKWnkRbgGfHjgVrRQB/JtPaN2YN9OdezZuEFpvcsfNUNIc/KZ0k4CFYf5Nd8N8DayTxBbgDuLa+aREIJw+g9eCBB1aw8KI2LyWPz7fE4hvJLF4YMRQpmUTMoM8CnE8csxMGlawCwSkKt6SlJ9EW4JmRW4OGvg7gS2D+EeWLf4hZB325V/MmqQX45PRE2HwPgKVkWuMFa0zpRBXg/UkssEYGRgHesPorQNtyAPsBfE111QjnrfwkX4EHNsnJ9xC7lDw4m5oCprsA3E2m5dwARnlJySRKAP3phA29DsCZAJaTaY2OObY43EemETb0uwGcCPAlZBZ/GUeyLn1GxsRlPDI0SwQTzqbOAdPNIK6lXLFGMLhEMBHMoKt5xUPAjeuAKMAdLrPvWVFOJSUPA1wKG5OqJ1YsjlCcYbtSYk/A3Tdn9ZFgODd+j5FpDQtbBP3YUxrp4wOx87RL4COwXU75Zc9EPD4yuItMI2ykTgNoPoBmMq0KGZLvJYbImEjMoHtoiWDCRuoGgC4A06WUL1wjmG8imAhmoArwvgEH1kifBfjUqVN/QURXdImhft68eZsdu33GGWd83bbtJwB8E8CHAEbNmzfP7c+Q2wPYEYDzE2agq7ahuQbgWc6WWJrGo888YcRzgQzG1znwwMYXuhDPUvLgKam90EZ/AfAqmdZ3hWTeu1EpmUTMoMdCgjPHfwE0aBWA3QGcRablfCZsiVdkGtl4wuiGz/AS/iYtKL4pKfDImEiaf09hJYIJG7oJIAPGaZS37hTMNxFMBDNQBXicBfi0adPuZeaX5s+ff2VvccyYMWPb9evX3+ussXSK7qlTpzprs84ZPHjwsbNmzfrIhUBCK8AdX7WNTbVgTAf4saGfDBo9ZcrR61zEIFsTNfk3HREpefC0yu2wrmUNgLVkWkMjFpGUTCJmsIm7v+kj9n/lo4+3Ov4bX54BYFJMS4PiRNDjDQmAD6IIio3UYwAdBfBEMov1Ufj04UPNm82hJYIJG/pKABUQfwiPQygRTHzo328XxUPAvOn1CbhTWK9bt845aeqW+fPn93rE8LRp0w4FcHlZWdlElwV39zRCLcBve+ihMu3jrR4hYBiB5kyvKp/uV3Ex9lNiT0AB7oTIhv4/AF9AaekX6c7GSAqdjWiURjaCYCN9LsAzmHkwiLYmYBsQXofdVkH5+/8R4zyO23WkGuk8FZPoNsoVnG0JZbwiZSIjgB5iSgQTNlJ/BmhvwD6QzGWif91OBJMI9aV4RFmAd1tW4rh+Q9O0w+fOnftW1zicJ95EdCozb0tER8S5BKUjrtqG1fsDbY8A+DIRnzW9ckTSfoJWYk9OAf5XAHtA4/1oYdE5kCSqS2nEuQHK6lVgOGuPt90EPNFfKFfYJ6rBkNRPpBphI1UBkPOU8hkyrR8qJpISEFBIRJEpG/r7AL4IW/saLVr6H8E+I507gnMJw7ziIWDe9PoEfOOT7Ts0TRvtFN29LS3ZWIAvYeYTnCflcS9B6WA0q2HlSRpoMcBtxDR6+oQK5xjqpFxK7MkpwJsBDIdGx9DCgnPTF9WlNLLhF4j7ARy/OXR6CzaOo0WFF6IaEAn9RKoRrqzcCkNa/gngq7Dt79KiZa9u6UwkzL+nkCLViR8mG7W13ulLphXF5hHSM/HDMUAfxSPKAry7r40FeSOAyq4vWHYvuJ12zLzkgw8+mHLfffc962LAvwRgCIB/uWjrqclNC5f9fPDQoefbtv3Sk48vr1w86ybRd82e4uujcdlGJs76YnUB0vL49OQxc4aUlEz4z7p1P/1awyP5CAdLWiYRMkDLpLHLB2naZk9bbeC9J9/7aOIRD68S/VN1lOl69RW5Rj49eeydQ0q09H/WrT3zaw3LZVwHHjkTr4MWQ3vpmSz58aG7jP/2V1+wmd8pyRe/HwEj6ZlEwKCrC8Vjc+AdTHwvc3R9J9n9iXhHLN3XgHcU4J988snJd99999MuRPJlAFuHsQtKT75m3bv8bk0r0W279b4ZE0dnXMQjQxN1t7npKEjLY92kMVeWaSXnr2uzrx6yeFmU+x9LyyTKCdSSGbtoEGnjuvtkxr/zr7y9f/appz6NMh7JfEWukY9POn7a1oMG/brF5ju2WlQ8SzIeTjiRM5GQQfeQpGfyZnrEId/YZutHGXheM63DI2AqPZMIGHR1oXhsDryDySbLsr2MS68FePcn2xu3JNyr+zaEsu2C0j35Xzes/GYp0yMgfB9EM6sry7tuq+iFVZRtldgTUoCzoTsHQswCeD6ZxWkRikRpZMMa8BPBcH55KOnC/lMw3UL5QtIP5Aoqp8g1wpn0PiB+EYwXKW/tFzQBAf0jZyIgh7BNSs+EJ+s6bBQAPESmdVzYAHqwJz2TCBioArxvyIE14nofcGZ+vGNrwe5Pw2XZB7w3VnPqV42yye5Yn1tZXVWxJGLxenUXeGC9OkejsIIAACAASURBVJS8vbQ82EilAVoa4RdDx1BJyyRKLbGRngvw6WC8a4PfamH+pAyUo0XFO6KMQ1JfsWiEs/qzYByINt6bFhdfkoxNLEwkY9A9HOmZcFY/E4w6EO6knHVaBDylZxIBA1WAx1mARzTAoW5D2FvMdQ1N5zJwEwFvsM2jqyeOeDmi/Py4UZN/U2rS8mBDPwSAc+jUC2Ra+/sZbJ99pGXiMx/P3brc/KwB7OFkLnPmtLMfe5TbQXqOO8IOsWiEs/otYJwNpmmULzg71Mh0xcJEJgA9xCI9EzZ05yySy0B8DeWKUfyyJT2TiDWleGwOPDAT12vABQ52JAW4E39tQ9MCAJMBPFxdVXGswJyCmg48sEEDkKy/tDzYOP7rwKB/A3ifTGvnCLlJyyQKBjxtzFCsK3kMwMEAZpBpzVbrezcjH4tG2EhNAMg5nC1PpmVEoQcPPmJh4iG+OJpKz4SN1DyApoKphvKF2gggSc8kAgZdXSgeqgAPJrmbGx7ZcSuULCfQwQTcOL2q4sJgFoX1VmLfFK3UPNjQuT1cbc0QWvhoVCevSs1E2MzYaJiz6avBfAmY76V88cSN/7xFM5HlySZP1neFDWdngH+Qae0mWgse7SuNCCgkPI6B5+ad240yjad8wVnyJ/pSOknQd7BoMfRiP7BGtqgn4A7E2fXNRxF4OQiDmTG5ZkJFLqbB68tt4IGVMKcgIUnNgw3d2e94d4D2ILPwtyCJeugrNRMPeXhuykb6MICfAPAmbHt4l/2mt1gmor4gPA9Oxw2Sof8RwAHQtENo4VI3u2H5deW1n9JIMgvwZwAcBNDhZBZ+73XQfbRXOlEFeH+yCayRLa4Ad4jWNjZNB8P5Geu/dps9esaJI53JLdMVeGBlSiaEWKTmwYa+HMBIaDSSFhackwCjuKRmIhIAG6kGgCoBnkrmJi9bbrFM5CvAO1+OvYjy1g0i9eDRttJIMgvwt9sPeCrVdqU7l4Z+ZkgPGlI6UQV4fx8tgTWyRRbgDtW6huY6BjtvVv9m6Kclo6ZMOTqqpQP9Darz98AD68ZJgtpIzYMN3bmZm95DQSgSsdRMRCXOmXQliBsAPEamNaybny2SSR+sY+PBGX0yCAtAuJ9y1lhRevBhNzYmPmKNqovUTBggGLrdDmNtaRk1Nn4WARipmUSQf3cXioeAG9cttgC//fb7h7btOOQRZvzY2d6oekJFdQyi7s2lEnuC7r7ZSJ8L8E1gXE1567KIdLRFaoQN3Vl6chgIJ1DOuk8V4H2qLTaNdFkHvoZMa4eI5oQbN7ExcRNcTG2kZhLTi+5SM4lBJ4qHKsDDld1tDc2HlACPALwDCNXVlRV14XrwbU2JPVkFeApgK+JdH7Y4jXA2fQ6YbwbDoryV7mF2bXFM+vmEiZUHG/orAL4H0o6k3NLHfX8ahtsxVibhphKaNamZ8MnjfogS+ymA/kRm4QehZd23IamZRMSgqxvFQxXg4ctudv3KU4joTgDruIRG1Ywv/034XjxbVGJPUgHecfpfz8siPA++yw5blEb45HHfQIntvHz1DTCVU76wShXg/SolVo1wVl8Abt/29RdkWlf1G200DWJlEk2Knr1IzYSN9IYHHMyPUL54jOfs/HWQmom/lAL1UjxUAR5IQL12rm1svhnM54DwDJdgdM24iv+K8eTaqhJ7kgrwysohGNLyKYB/kml92/UoB2u4RWmEM6mbQXQOwAvILJ7SC7otiokL+cTKo3MdOGg1mYXhLuKNokmsTKJI0IcPqZlwJn0GiOcAuItM61Qf+fnpIjUTPwkF7KN4qAI8oIR66c7MVNfY7OxkMYIIuemVFc5TmzgvJfYEFeBOqGzobzlv6ZNpaREJZ4vRSJdtBz8D7B+Ruew5VYC7UlmsGumyDhxkWjK8b+RAi5WJq1GLvpHUTDpPwVTv2ESvjM89Sq2RmMAEZiLDh2JkJ2H2NUi3Nzy2bytanCL8qwy+sKZqxI0xDar6khBwpyl6LNlIPwbwUeDWb1H+gTdE+9uSConObQcJN1HOOr8PtoE/ECMYtyhdxM6DDd2ZC7ughI+gBUXnBdq4r9iZxA2gB/9SM+GsfgcYp4IwnXKW8yQ8iktqJlEA6OZD8RBQl6gCvAvUWQ0rT9JAi51/IqJjp1eWPxyD0FUBLkDooseRjfRdAE8B048pX/idaH9bSgHOk3QdGgogvAPCj2ih9U9VgLtWV+xfmpxN3QOmiQBdSGYhzocaHdBiZ+J69KJrKDUTNvSHABwDkE5moRgRFqmZRMSgqxvFQ0BdogrwblBn1zf9kgg/A/ByC3j02VUjonia2X1oldg3JSI9D86kLwHx1SCaRLlC+02c4Et6JmHkzxl9BQgjXL7It0Uw8cA1dh5s6DMA3AaCRbked67xkE4oTWNnEkoW4RqRmgkb+vMAnN1PDiXTeirc1Hu1JjWTiBioArxv0IE1ogrwHgDXNjQtAzAGwJLqqopKJfYYCCSvAJ8I4nsAvoTM4i8jIBZ48kcQYyAXbKROgvOLFON1EB1CZqG/l6MHPBOPQGPnwVPGHYg2+1kA75Fpfclj/CKax85ERFIBbUrNhA39XQA7o03bhRYv/XfAXN12l5qJ2yRCbKd4bA4zMBNVgPeg0LlLVny3zdac9eDfBtHM6sryK0IUshtTgQfWjZMEtZGeR+detYx5lLdOj4Ct9EyCMmAj9TuAjgDjfMpbN7mwN+CZuGAg3VMrNlJrARoMreR7tPC+v3vMIezmSiMCComwB6nDHk87qBTrdtlw8uVu+5fQzJkbTsQUfymdbMpY8RAwb1QB3stEntPQnLbBS50/M9vH1UwY6axDi+pSYk/Y5OfKyh0xpMV5QrucTGt0BEIZ0BphI3UaQPMB/BlrSw+hxsa1LpgOaCYu8u/eRAoebOjNAIaDMYXy1kIfeYTZRQomYSYUgi1pmXCm8pugln8B/H9kFr8aQq5uTUjLxG0CIbdTPFQBHrKk+jFXV998FRNfSsALJa0lFaefdPT7EUWgxJ6wArz9Ri2rrwHjHTKtPSLQyYDVCA8bNgjf3N5Z63mAx50PBiwTn3qSgkfnNnLg+WQWp/nMJaxuUjAJK5mQ7EjLhCeP+xFs+/cg/JFy1kEh5evGjLRM3AQvoI3ioQpwAbLqx2RtQ9OGN7CJ5ldXlkf15aHEnsQC3NBfBLAnmVZpBEodsBrhTOosEN0K4CkyrUM9sBywTDww6NpUCh48aexoaNrDAP2FzMI+PnMJq5sUTMJKJiQ70jLhTHociO8D8ACZlvNeVlSXtEyiAtDNj+KhCvDopTerYeW+GmglgC+DeVr1hBHOz+KiLyX2ZBbgDwI4Fq3arnT30n8JFsmA1AiffMy2KClznn7vAdBkMgs5DxwHJBMP+XdvKgUPPmXsNmjVPmoPTsMOtNBaEyCnoF2lYBI0iZD7S8uEDb0GwCwQ5lEukndrOtBKyyTksXdrTvFQBbhbrYTbrrZhxWRAWwDg/TZbqzhr4vAXwvWwmTUl9kQW4Om5AJ8O2MPJXLZaacQ7Ac6kLwbxtWA8SnnraI8W1LyRdN5wRv8TCPuC+TjKF6N8n0bKmxKPuhbdXNp5w0b6GoB/DuAKMq2ZokF0sS8tkwgZdHWleKgCPCbpAZhd33wbEc8A6KHqqvLjBEeixC5pIdHXuHMmdQmIrgbhNMpZdyqNeCPAkyu/ArvFefq9C5iqKF9o9GZBHTPejZc0nyOcTc0B0xkA/ZLMwiUexzXM5tIwCTOpgLakZcKG7nyOngKmMylfmBswTy/dpWXiJYkQ2yoeqgAPUU4eTd1++/1D23YYuoLBR0SwNaESeyILcD0DggnGtZS3nKc2Iq8BpxHO6peCcRWAh8i0/NzkDjgmAQUkDQ/OdM4NP79sBMSwSXdpmISZVEBb0jJhQ9+wrM9GmhZZVsA8vXSXlomXJEJsq3ioAjxEOfkwVduw8khsWA8+WPDWhErsSSzAJ+nDoMFZelJPpjXRh8S8dBlQGmlf+62VPQfCbtCQpoW+vmwHFBMvYuilrTQ8OKvvDsarANaTaTlxxXVJwyQuAD34lZYJZ/VnwTgQmnYYLVz6ZITMpGUSIYOurhQPVYDHJL0ubucsaTrLtnGr4K0JldiTWICfMn43tLa9BsLTlLMOEazWAaURzqbPAvOtYPyW8tZRPtkNKCY+GUj7pdl5oqGtHUSLlv4xhPz8mFAaEVBI+BkIN33Y0N8C8DVo+DYttP7ppk9IbZROEvgdHNLYuzUTWCPqIB63qLu0q61vyoFgCNyaMPDA+khL5i6J4MHTppVi3bvOqW0fkGl9UTDQRDBxy4AN/TkA+wdcPz+gmLhl10c7qXiwkS4CPBbgajKLdSHk58eEVEz8JCCgj7RM2NBbAZRA234ILVy4TkDuvZmUlkmEDKS9mY+JQXe3gTWiCnAfI1nbsPorgL0S4H0EbU0YeGB9pCVzl8TwYEN/G8BXI9huLTFM+hMWT9Ynw8YCZ59oDH7jAJr3bEt/fXr5+4Bh4jP/0L8gQoqj3UznDjfAIjKtTJi2PdhSGtkclpRMeErlzmhreReMDylvbe9hjMNoKiWTMBLzaUPxEDBvVAHuU411DSuPY9ADgrYmVGLfdFwSw4MN/Q8ADkGJdhAtEPoze2KY9DfF2Eg/BvBRIFxEOeuG/tr38fcBwyQAA2mfWvHn70i8Rqb1nZBy9GpGaURAIeF1ENy058mpfWHTnwC8Qqa1p5s+IbZROknod3CIGujPVGCNqAK8P8R9/L22sekyMK4UsDVh4IENkJaMXRPDgzP6EhDG+9xGzwv7xDDpKymepI+HhiUA/R+09QfQwof+zwuEbm0HBJMA+XfvKhUPnnFMGT4s27CMoKT0S7Sg8b0Qc3VrSiomboMW3E5KJjwpPQIarwDwGJnWMMEMpJ47EefekzspNRIzl8BMVAEecARrG5qcrZFSNvMVMyaMCOuggMADGzAt2bonhgdn0jeD+ByALyazeL1AkIlh0mcBbuj3AzgejBsob10UkNeAYBKQQdfu0vHo3NWC7BTlli0LMVe3pqRj4jZwge2kZNK5dWU0u0qpArxvgUmpEYFzwo3pwExUAe4Gcx9t6hpW7cHt68GxS4hbEwYe2IBpydY9MTw6j04G7iLTOlUgyMQw6Y3B50+4qAUl9v60oPhSQF6JZxIwf+mLCDb0WgDTAb6OzOLPQs7XjTmlkc0pScmEs+nzwXwjgFvJtM52M7ghtpGSSYj5eTWleAiYN6oA9yrDHtrPalh5kgZazIwXBlPr8NOqRn8Q0KwS+6YAE8ODjVTFxr3inyDTOiKgDvrqnhgmvRbghr4YwElg3El567QQWCWeSQgMupqQjgcb+iQAeTDiOpBHOiYhj7kfc1Iy4az+KzDOA+PnlLeu9ZNYgD5SMgmQT9CuiocqwINqSFz/2fUrbyGis8Goq55QUR3QkxJ7Ugvwk8d9AyX2mxFsRZhojXAmdSiINhysofFRtLD424BzxumeaCYh5N/dhHQ8JDiQRzomAsbdq0kpmXAmtQhEJ4P4FMoVF3hNKmB7KZkEzClId8VDFeBB9CO2722LHtq2ZKuyVQAfROCTp1eNuDuARyX2hBbgTthspD4GaGvBL5olWiOdSxEYFuWtdIC5IvUT35Dy8mtGSo3EfCCPlEz8DnBI/aRkwobeBKDcOYqeTOvhkHJ1a0ZKJm6DF9BO8VAFuABZhWiyy9aEr3MJDa8ZX/4vn+aV2BNdgOvPADgINh9Fi0J5stuTjBKrET5t7JfxmfZnADuBaTzlC0t9zhPpn/iGlJdfM1JqJOYDeaRk4neAQ+onJRM2Un8GaG/APpDMZc5BXVFeUjKJEkA3X4qHKsBjlJ9L13WNzdcx80UEzk+vGmG47KYKib5BJWrycza9CMwng2ka5QvzfWqgv26JYtI1GTb0GQBuc5agUK5wWH+Jevh7Ypl4yNFLUyl5xHwgj5RMvAyqgLZSMmFDd7ap3Am29jVatPQ/AvLuy6SUTCJm0NWd4qEK8Bjl59L1bQ89VFby8VarARwGwhnVlRW3u+yqxN47qERNfjb0ywBcCcJNlLPO9zH+brokikm3AtxZ730kgBlkWrPdJOuyTWKZuMzPazMpeXQ5kOdvZFp7eE0qYHspmQTMKWh36ZjwzGGD8Pr2G07E3W3/Epo50w6apMf+0jHxGH/YzRUPVYCHrSkx9mY3NI0gYAXA72n2oOFnTjza+bndy6XEvimtRPHgTLoSxA0AP0hm8XgvA++hbaKYdOTFWX0kGMsBvAkN+9FCa42HnPtrmkgm/SUV4O9S8uBTxm6DVu2j9rwG2dvSXcv+FyBHr12lZOI1iZDbS8eEP3+Z/V0yrS+HnK8bc9IxcRO0wDaKhyrABcorZNO1jU1XguE8CbWqqyq8vmSmxJ7kAvzzI5RFHrmdSI1wRr8DhFPBuJby1s9DnnaJZBIyg67mpOXBhv4KgO/BxtG0yHpUIIPupqVlEiED6ZlwZuzBIO1pgP5EZuEHMbBROknwd3BEegmsEbUPuKiRYqa6xuZVDAwD0wXVE8p/5cFV4IH14CsJTRPFgysrt8KQlvXtYHdbU0ozH20VADlRTJz8OXP8N0GDnF+DhqKE9wvh4B3pCwkB4+7FpLQaYUN3dok6EYzzKW/d5CWpgG2lZRIwryDdpWPCk8YeB017AIyVlLdGBknOZ1/pmPjMI6xuisfmJAMzUQV4WPLswc7s+uajCPZqEH3GwPCaqorfu3QXeGBd+klKs8Tx4Iz+Ggi7gWlfyhe8LkFyMy7JY5JNnQ8m52S7HJnWZDdJemyTOCYe8/PaXFoenNHPA8F5KHEPmdZJXhML0F5aJgFyCtpVOiac0SeDsADMiylfdA5vivqSjknUALr5UzxUAR6zBH24r21ovgTgqwFqrq4qr3BpQol9U1CJ48GG/qCzfy3AlWQWl7gcdy/Nksckoz8Fwg9h00haVFjpJVmXbRPHxGVefptJyyPGFzGlZeJ3kEPoJx0TzugXgnA9mG6hfOHcEHL0akI6Jl4TCLm94qEK8JAlFZG52oaVywEaycCVNVUVl7twq8Se9AI8k74ZxOeAcBnlrKtdjLnXJonSCGdSY0C0DKDfkFn4iddkXbZPFBOXOQVpJi2PGF/ElJZJkIEO2Fc6JmykbwT4/JiOoXdwSsck4BgH7a54qAI8qIbi6V9378ofsUarAAwB0ajqyvIV/USixJ70AtxInQ7QXBAtplxBxE+oidJI57HSwNlkWrcKmomJYiKIQVezUvOI6UVMqZlEoImeXEjHhDOpHIgMME6jvHVnDFykYxIDg8R8lsTEJrBG1BrwiEZudsPKCwh0AwNPbbtd23Bj1KhP+nAdeGAjSisqN4nj0fkTO+OPlLcOEgAqMUx40tg9QO0nX67DIN6LFhTfFMBDPbUS8IRG0Di1m43pRczEzBuR7LvZlo4JG/pDAI4B81jKF++PkEWHK+mYxMBAFeB9Qw+sEVWAR6jq2oamZQCcn+Jvqa4s72tdW+CBjTCtKFwljgdPGvdVaPbbAD4l09paAKTEMOFM+hcgvkLgy5fqS7NngUmtkZhexJSaiYDPCTcmpWPChv4MgIPA/CPKF//gJomQ20jHJOT8vJpTPAQ84FAFuFcZBmg/Z8nKA2ybnFMytwPT2OoJ5b3d2Suxb8o5kTw4q68BO2Pd+i3KP/BGAOn01DURTBggZPQ/g7AXSEtRbqlzEyrqSgQTUcn3YFdqHjG9iCk1kwi1IfXTTTb0fwH4JrhtN8rf/48YuCidDIDvYMG6CawRVYALHqHu5usams5l4CYCPbUOQ4adW3X42qR9cUaMzHEXWOgxxOz8xO48uTkEhFGUs/pb9+81xEQw4Ux6IojvAeNFylv7eU3SY/tEMPGYU5DmUvOI6UVMqZkEGewAfaVjwkZqLUCDsbZ0G2ps/DhAbn67SsfEbyIh9VM8NgcZmIkqwENSpxcztQ1NDwMYzYxrayZU9HQaYOCB9RJPAtomkgcbugkgAzEvHiaCCWf0Agg6gCvItGYK1loimAhmIPWTze65x/AiptKIgEIiTE13uTETtXzPTbhKJ+oJeH86CawRVYD3h1jA3+fUrzrCJvsxACUaqPzMqnJnh5REfXEKwNKXycBCjzjednecSV0CoqtBPJdyxTNDjkF6Jjxp3IHQ7Gfb89Z4P1pYfDFkBt3NSc9EcP6J4xHDi5hKI7IX4Fl9dzBeBfBPMq1vRzxnOtwpnaiapD/pBdaIKsD7Qyzo77WNzTPBfDkDj9ZUVRytCvA+QQcWuqBh7NMsZ/XxYCwB41HKW93HOGhI0jPhjH49CBcCvIzMYipowi76S8/ERQ5hNpGeRwwvYkrPJEwBuLQlFROePO5HsG3n1OinyLQOdZlD2M2kYhJ2cj7sKR4CblxVAe5DiWF0uf3220tbdtj9MQIOA+jS6qrya7rYVWIfAHffPHn8nrDbXgbw/8i0dgxDN0nRCFdWDsGQlpcA7ArQZDILuZDz78mcmjcJmzddXsR8lUzru0ojERAQUEiEGTVnx44Fa0WAHySzeHyYtj3YUp8lCfss8TC2YTUNrBFVgIc1FD7szK5fcSyR5hxZvp417Sc1Jwzv2G4p8MD6CEfmLonlwYa+DkAZuPRblG8McycUqZlwRs+A4KyBfwNrS/eO6EUqqZnEMMGk57HxRu3TDWxoJzIL/xXMSXomgvOX/saVs/qpYNwB0AIyC6fEwMNxqXSiCvD+pBdYI6oA7w+x4L/X1a+8hYnOBvBgdVVFx91+4IEVHHbU5hPLo3MnFI3H0sJQD5SQmgkbugXAWXZyM5nWeREJRmomETHo6iYRPNhIvQDQfmA+jvJF5wAWkVcimIgE0INtqZhwRv8ZCL8E6HoyCxdHzKLDnVRMYmKQuM+SiDkF1kifBfjUqVN/QUTOARodV/28efMm9pbkGWec8XXbtp9g5nPnz59/n0sY2wNwfp5/3WX7AdVs9tKmL1IrnBcy9yaic6ZXlv9a3X1vNsSBhR6XaNhIzQNoKoBfkGldFWIc0jJhY/x+QNsL7bnafAQtKj4RYt59mZKWSUT5d3eTCB6dc4T5SsoXLxfMKhFMBDOQWiecSd8M4nMAOo/Mws0Rs1AFeM/A1bzZnEtgJn0W4NOmTbuXmV+aP3/+lW4mgdMewARmPkEV4G6IbWgzp7Fpos24h4AP2sDDZlSN+DuAoQA+cG9lQLcMLPS46HAmXQ3i2WDcR3nrhBDjkJYJG7rzeXEZgGYyrYoQc+7PlLRM+gtc0N8TwYMz+qkgZ8kBlpNpjRbEQhVWvYOVSiecSS0C0clgGJS38oL10Jt5qZjExKCr2814zF2y4rt2W0k5E5cDVA7wYIA/ZuBjIvofgI9h43kAS6onVDgHEA60K7BGei3AZ8yYse26deucnwNvcVNMT506dTyAc4hoF/UE3LvOZtevvIuIphDwSlub/UpLS8vHQ4eU3nVG5chm79YGXI/AQo+LCGfSR4L4twDCfslMWiac1f8Cxl5gOpPyhbkRspeWSYQM+vzSjCmOPt1yJr0PiJ0tKteQae0gOEalkc0BS8WEDX05gJFgHk35ovPfcVxSMYkDgOPz9kLz7m2t9hltrfy9lpb1Hw8dUnZXGwZtR2xfwMCP3MfF74FpKQhN1LKuefrJx/8/932lbRlYI70W4B3LSdqPg91wvaFp2uFz5859qzuOjW0fYeaZRHSzKsC9C6bu3uXH2FrJMgIGdfR2noiTpl1w5gnD7/JucUD1CCz0uGhsctoff/oFyq/4JKRYpGTSufUi8B5KSvemBY3vhZSvGzNSMnETuKA2ieHBRupjgLaGbe9Ji5a9IoiHYzYxTAQy6G5aKiZs6M8B2B+wDyRzmfPfcVxSMYkDwJx7l+/TpmkFAn3n85qE1nH7k26AwX8lpqeI+HGUUFPrW5+9VbbTkG3auG3b1hJtmxKNtgHZ5QAqwbx3lxzeYkZdKXHt6VUjPowjt5B8BtZIrwX4tGnTnP0379A0bbRTdHc84R48ePCxs2bN+qhrAs5acef/S0pK7lRrwP0N7ez6poVEyG7em1+trhoRxfZc/gKPpldgoUcTZs9eOKO/BsJuIa+HlpIJZ1P3gMk5fl7E4UP9DaOUTPoLWuDfE8ODDd35pW84iLOUKzq754i6EsNEFIAe7ErFhI30vwH+OlD6DTIbN3vgFxEXqZhElPMmbmrrV+ZAZHT3zeBWAk+trhq50G1csxuaDgMhRaAUmPfc0I9eYea6L9EHtVVVVW1ubUnULrBGXO+CsrEgb3TuZubNm9exXR42/vvlZWVlE1taWrZxCvDW1tYL7rrrroJLUDsD2GZLfQmzg1Ft/cpVIDpyM7Ezv7P+07X6eVPGbjhRcMu8Ags9Tmx2JtVARPp6254xeNGy20OKRTomb0847jtfLdvqBYBLP2ptGb3d3Q92P+E1pNR7NSMdE9EJ92M/MTxaJqWuGqTRRW3Mcwfli2cJ5JYYJgIZdDctFRM2dOdXwtIr/vLm1jOffbYlQg5dXUnFJA4Gs+tXrCbSjtjMN+P9jz/6cMxFU8f7qkluW/zQadqg0tOI6MB22zY/19K2/tqzTz7e2TkrSVeHRt7xG7TXArzziXiHwx52Smn/04cffnhKfX39Ay4Cc3ZAcQrwf7loO2Cb3Hb3Iw+UDBp0SPcE7ba2d19/9a/ZWy77qS+xDxBgZQCGOGtEk5jP+xOOPf+LZVtd+L+Wtty299x/QUg5SMfk3cpjfrrzkLJLPrPtp8sWLTsupDy9mJGOiZfgBbRNDI9X9BGjv7ft1maLbb+w1aJlIwSw6DCZGCYCGXQ3LQ2TGft8Z9vbDtznVWb+SMsXO5c+RMhC6WQjgV5rEtt+55+vvZS96ZKz/xhkXK6Zc7exzfY7ZkpKBv3AsbP2008X/H718pvuy9W+G8RuhH2debNVkIfHvRbg3ZecQQnNwQAAIABJREFUbCy091LbEIoZ3rqGVdMAvrVjfdXnXuix6qryYWK8JsZqop9GsJFOAWwB/CSZxcNCoi4dEzb0ZwAcFOP2YdIxCWms/ZpJDA+efOxXYG/1n/ZE31hTSo8+2uo36X76JYaJoPx7MisNE87qu4PxKoDXyLTiLMClYRKhDjZxVVvftAiEk7v7J9IenV45/Oiw4qqtb7qQiC5g8E5g/A0arqyurFgcln2BdgJrxPU+4Mz8eMf67+7rwzsSVPuABxvq2Q0r6wg0noAyJmwNxiBmurpmQrmzpduWfAUWepzweLK+K2z8w7nJJ9NytpcM45KKCWdSx4LIOdX1Y3Dr3pR/IMxTP93ykoqJ26AFtksUD87o/wThWyD7SMote1wQl0QxEcSgu1lpmHAmdSiIngTwBzItD7tshE5KGiahZ+bCYF190yQmtG8BScD/GGzbjDYNeBu2fWz1iaPedGHGdZO6hlV7MNkXgtFx8unCQeDLT68aEcf3iNu4A2vE9RIUtxH5aLdFH8TTndfse5u+99ln6w4E2T8uKxs6HcA7QOuR1VWjnacCW+oVWOhxg+OsvgaM7QDag8zC30KIRyombKTnA3wagByZ1uQQ8vNjQiomfhIIuU+ieLCh1wOoEvwLSqKYhKyH3sxJw4Sz444D2w8A/CCZxY6ToSPCsIkbaZhEnXxt48pxYNpwkKLzZLqNlzk1yUcf/nfQzBnZRSLjqWtYNRbgCxnsrD1/HYRfSPw0PLBGVAEuUk3+bbcPbF1j81xmrmTwvJqqEaf7N5f4noGFHjcBNtKPAXwUmKooX3BeZg56ScOEp1TujLaWlwF8EaQdT7mlzpPwOC5pmMSRfA8+E8WDjfS5AN8EoIFMa4IgholiIohBd7PSMGEjnQXY2V0jzht5h480TCLSQLub2oYm5yCspc47VzbzFTMmjJi50X+kPGobm28E8/ntvhm3t7Th8rNPqvD9sqMghoGZqAJc0MgENNs+sLX3Ne2ONjg/xZYS0bHTK8sfDmg3qd0DCz3uxNnQbwMwA0TXUK5waQjxSMOEs/o050MSwLNkWgeHkJtfE9Iw8ZtAyP0SxYMnpQ6HRo8D/AaZxW+FzKLDXKKYCGIgbwGe1c8D41dg3ER5a0MBFs+1xelkdn3zUUTsPPneiYEba6oqLuyCPnIesxtWZADtRgK+TMBLDFxeXVWxJB459Og1MBNVgEs0mj2Jva6+6Rom/BzA6uqqiuFyhis8qsBCFx5hPw44q58Kbj9u+wEyrTEhxCMNE86mHgbTaIAvJrN4fQi5+TUhDRO/CYTcL1E8uLKyBENaNrx8aWtfo0VLN7yUGe6VKCbhpt6rNWmYsJG6FqCLwfQzyheuiyj/ntxIwyQKBnUNqw6yYS8l4JtMqK2prKjp5jcWHnVLmvZjJudp+Mj2eBi3bbO+7eeGMSqsA+2C4A3MRBXgQfCL69s5sLcsWL39Vlu3/Q6Ac5LU2dVVFbeKcyut5cBCjzszNsYeAGjOtk3vkWl9KYR4pGDCk8YdCM12tshcD8LelLNeCyE3vyakYOI3eAH9EseDs/pTYPwQGtK00BKxL3DimAjQRXeT0jD5/F0Snkpm0XlgEdclDRPRAG6/t3n3Vo3vB/B9ZlpQM6G840XIrq5j5dF1SQqBHodtnz994gjnZd04r8BMVAEe5/D17nuTga2rb8oywVkX9xaX0BE148u3tD3TAwtdhmFmQ/8fgC/Atr9Li5YFfalWCiac0a8C4VIwL6Z8cVLMnKVgEjMDab40/XBgQ58FoAag68ksXOzHRj99lEY2ByQNE87qBTB02EjTIiE3YG4lJQ0TtwH7bVfb0OTc6KYA1FdXVUzsxU7sPJwlKQTN+VXka2D+iDTtvOmV5Ym+SVMFuF/Viu23mdhr65sKIOhEqJ2++c9DYqOJ33rskz8MBJxJPQyi0WAYlLfat3gKcEnBhA39RQD7AKSTWSgGyCeMrlIwCSORkGwkjgdn0yeDeREYj1LeCm2v4S48E8ckJC30ZUYaJmykfgfQESDtSMotFbUVpRuk0jBxE6zfNrUNzVcDfAkRnqOSttFnjhvV2yE4UvCY29C0VxvjOhA2LOMk3Dbog+3PP/30g+M4MTUwE1WA+1Wu2H6bDezchqbD2tD+QiYxMLKmqmKl2BCksh5Y6DJkw0bq5wBdA+K5lCueGTCm2JlwduxYsOYU3S+Qae0fMJ8wusfOJIwkQrSROB48aex3oGl/B3gdmUXn9Nuwr8QxCRtAD/akYcIZ/a8g7IFB9p5017JXIsi9NxfSMBHFoLZ+xYkg7W4ALTbaRs+oGrWqD19S8ahraPoFA1e0x8tYrZXweWeeMOI5Uax6sRuYiSrAIx4xl+56HNja+qbrQbgQzA9VTxgRx1HfLsMPvVlgoYcekQ+DnB17FFh7LKSCNXYmnNUXgDEZRJdSrnCNDyRhd4mdSdgJBbSXSB5s6O+3b2lp0/60qPBCQAbduyeSScgMpGXSOfagncgs/Fdw3n2ZH9A6mdWwcl8N9IiznIOIzppeWe4s/UoUj9n1q44lsp0lKfsC9B7IPr+6coQZoWYCa0QV4BGOlgdXPRfgDau/Am59CkS7EFHV9MryMPaT9hBWbE0DCz22yLs4ZucHM0O32/9pcNvWNO/+TwPEFSsTnjTuqyD7ZVD7mva9aVGsT6s6MMbKJMBYiuqaSB5spJ2DWI4D+Awyi872lmFeiWQSJoAebEnBpMvnI5NpaYJz7s+8FEz6C9LP35mZ6hqblwMYwcC8mqoKN2eMSMnj13c3fXlQCV1LxFPaWTBu2pk+uKiqqqrNDxuPfQIzUQW4R+IRNe91YOvqmy9i4usAfqy6asSwiOKJ201gocedQIf/z9c4ooJyVnOAuGJlwkZqOkC1zos7ZFq9vbgTID1fXWNl4itisZ0SyYMN/TIAVwK0gMxCTzsyBKGWSCZBEnbRVwomGw/0ctYgh7VTlIvUe20iBZMgCfTWt7ax+WYwnwPgCaBkVHXV0R+78CM1j9n1TdVEcJ6Gf4GAVW2afdGME0Y+4yKvIE0CM1EFeBD84vr2OrB3FovbrF0/9CkC7QnQlOqqcmd3lIF+BRa6LIA697klXEY56+oAccXKhA3deQehAoQTKGdtOLY4/itWJvGnv1kEieTBk9MjYPMKEF6inOVsvxrmlUgmYQLowZYUTDiT/j6IXwLwMpnWXoJz7s+8FEz6C9Lr32cvWXUK2fadAD4km0d72MpPeh6zG5oOI+AGAEcysIY0urD6hPL5Xhl5aB+YiSrAPdCOsGmfA1vb0FwD8CwGP1NdWXEIkfNe5oC+AgtdFjo8aexx0LQHADxEphVkHX9sTNjQDwHwB4D/QmZxH1nYbqnHR/fBPzaNBNEEn3zMtigp+7DdxhdKt6G6RjdP6Ny6TCQTt8n5bCcFE56U+jE0+g0Iv6WcdZTPXMLqJgWTsJJx7My+Z/mhVFLirPvenm17as3EkV628EsEj5sbnhhShrU3ALzhICHiuW3rWy46a9KxH4XJcqOtwExUAS5gVEIw2efAzpw5U9t5ryOeAugg0lAz/YQKZynAQL4CC10WOF2KizVkWjsEiCs2JmyknSVQFwG4gkxrZoAcwu4aG5OwEwnJXmJ5cFb/Cxh7gbSfUG7pb0Li4ZhJLJMQGXQ3JQUTNlJpgJYCVCCzME5gvm5MS8HETaBu2txoLt966OD24vtIIvr19MpyZwmKlytRPGbfu+I0Iu0GEHYA6A+EtoumV410NkAI8wrMRBXgYQ5HeLb6Hdi6xuYpzHwXGC+DSg5xuY4rvAijtdQvj2jDCeaNjdQLAO0Hpr0oX3jZp7VYmPC0aaVY967zM/F3oOEAWmg97zN+Ed1iYSIikZBsJpYHG7rzM/kpYJxDeevXIfFQBXjPIKXQCWfSU0E8D+D5ZBanhTjmfkxJwcRP4D31qa1feSOIzgfQ9F5l+aiZRBs2A3B/JY7HrCUrDtZszVmScjQYLc6SlOmV5VJ9lqgC3L0Ao2zpSuy19U2PgXAUCBdVV1Y4QhuolyseSUmes6nZYKoG6FQyC3f5jDsWJjw5PRE23wNgBZnWKJ+xi+oWCxNRyYRgN7E8Pi/GkCfTMkJg0WEisUxCZNDdlBRMOKv/DIxfgnEt5a2fC8zXjWkpmLgJtL82dQ2rfsKwHwX4U03DkT73y04kj5mrVw/a+X37ho0vnYLA+dKSQT+fOv7of/fHzcXfAzNRBbgLyjE0cTWws+tXVRHZ9Qy80dqKQ84+qeKdGGKNwqUrHlEEEoYPzoydCNLuAegOMgtTfdqMhQkb6UaATwC4msxinc/YRXWLhYmoZEKwm1gePDm1L2z6E4A/k2ntGwILVYD3DlEKnbCh3wTgXIDOI7Nwc4hj7seUFEz8BN69T21D08MARhNw+fSqiit92kw0j9rGVQbYdh5SfhnA34jo0hC2cQ7MRBXgPtUouJvrga1taHoIwDEEXDm9quJywXHFZd41j7gC9OKXjeO/Dgz6N0B/IbPg9yXGyJnw5PF7wm5zlp98vPGkure95B1B28iZRJBTEBeJ5sGG7rx8uTXWlpZRY+NnQUB06ZtoJiEx6G5GCiacSedAbIA4S7lilAeq9IRVCiZBx7u2YWUNQLMAfnboJ4OOnDLl6HU+bSaeR92Spv3AuIYZx7czYL5lZ9r6kqqqw9fGxUQV4D7JC+7mWux1DSuPY5Czq8Z/qQSHTB9f8brg2OIw75pHHMH58clZ/TUwdkNry45094P/z4eNyJlwJn0JiJ2tExeRaWV8xCy6S+RMRCcU0H6iebChNwEoh6YdRguXPhmQRUf3RDMJiYGcBbihPwjgWDAfR/mi82ApzivxOplzz+pd7UH2b8H8jRAO7ks8jw4x1TY0XwK0f4851+810KVnVpWv8iG2wExUAe6DegRdPA1sbUOTcyLmCSDcVF1Z4bxoMdAuTzySkDxn9TvAOBXgSjKLS3zEHDkTNvQ/AjggQMw+0vTUJXImnqKLvnGieXA2dTWYnC/LMJc7JZqJIAlJwYQN/Q8AnC1ODyXTekpQrm7NSsHEbbA9tautb5oLwukgLKqurAj6wCTxPLoymtPQPNzeUIQftuHf6dLqqvJrPPIOzEQV4B6JR9Tc08DOaVw5zGZaDcY6m/iQGVUjXowozqjceOIRVVBB/HBWrwKjHqDbySyc4cNWpEw4O+44sO380vIadluzJ818tNVHzKK7RMpEdDIh2E80DzbSxwN8f8B3JbpjTDSTEDTRkwkpmLCh/719dyXb/i4tWvaqoFzdmpWCidtgu7eb09h0vM243zlwRxtUcuSZ447+s19bG/slmkdPuTc0PDHkPf7kGhC1b8lIhAdaW/kXZ5044jmXrAIzUQW4S9IRN/M8sLPrmxYSIQuiudWV5WdGHK9od555iA4oqH0+ccxOKC15D8CrZFrf9WEvUiZspO8CeAqAm8m0zvMRbxRdImUSRUIBfSSaR+ccIfyRctZBAVl0dE80k5AYSHlTwob+AYAdAizLCxNPYnXCzDSncdVvGXwEMy6pmVDxyxDAJJZHf7nXNTZXMrc/Df8eMz4B+Lr3Xx503cyZR/f3kCkwE1WA9zc68fzd88DW3tv0Q2ho/9mOoB08vWr4s/GELsSrZx5CogjZaOdPrlrJ92jhfc7THy9XZEzYqPw60OK8fLktyP4J5ZaFeTCKl5z7axsZk/4CkeTviefR8VSUTCus76rEMxGgrdiZ8MyZGl5/vs15NY5MSxOQo1eTsTPxGnBH+7rGpp+xs50j8OTOKD+yqoocrkGvxPJwk/j8+1Z/4zO77QowTmlvz3iSma+rmTii2Ef/wEzC+lBzk2NvbbYHsCOAgfjyoF8uvga2Y80XA/NqqipO9+tcwn6+eEiYxyYhcUa/CoRLwTiN8pZz8IiXKzImnE2fBeZbnRdWyLQO9xJkxG0jYxJxXn7dJZ4HG7qzG0YGTOWUL/h5Uao7u8Qz8SsGkYVE0Jh4SuXOaGt5F8D7ZFo7B7UXQv9E6uT2hsf2beXPfgeibRk0rqaqvBACC8dEInl4zb22cdU4sH0xgB9uKMR5PrXSddNP7nFzi8BMVAHudYSiae9rYGsbVu8PtD0DoGSAPQX3xSOaofLvhbN6ORjOTg/3kGmd5NFSZEzYSD8G8FEAX0xm8XqPcUbZPDImUSYVwFfieXAmfQaI54BxNeWtywKw6OiaeCYhMJDupoQnj9kTdolzKvArZFp7CsjRq8lE6qSuoXkxg09ipgU1E8o3PM0N50okDz+p3/bQ38vof//8WQnRRezceDDeJubrpk8cMaubvcBMVAHuZ4TE9/E9sHWNTbOZUT3AnoL75iF+qPx74BnHlOHDMmcLwv+RaTkHBHi5ImHCk/Rh0LC6PTCt7fu08P6/egky4raRMIk4pyDuEs+DjbH7AdoLAJ4g0zoiCIyNfRPPJAQG8hXgU1KHo40el+hXtsTppOuWxLbWduSME0aF+VmdOB5B58ncJasPtu22ixkYv8EWP0vAPFuj9cSoYcYXudVeS4PowZqqERf68acKcD/UxPfxLfZZDSv31YieBqNsAD0F981D/FAF88CGbgFIgbQjKbfU+QJye0XChA29FsB0MO6jvHWC2+BiahcJk5hy8+N2QPBgQ/8IwDbYbv1gmvXwej8guvQZEEwCMpCvAM+kxoBoGYAHyLTGhJyfH3OJ00ltw0oLoJTzQmHNhBFh/FrUlVviePgZ9J761DU2T2FmZ6eUDSfyErWCeVCXtm0Murumqtzw6lMV4F6JRdM+kNhrG5tuBeOsAfQUPBCPaIbs/7N3LtBxVVUf/+87SR8IWECUT5QPLe+XFCkvFWwzaSnYZqZtJi1tJgVpC5m08lIBkRZRAVFezaSlpdBMWtrMlGZStNBmQpGXioqiiIiIiB+IoAgi9pHO7G/dNClpXvdx7uPcyblruZb0nnP23r/9vzN7Ts49x54VjkevAPgHIFxLjdmbLIziOpOudZm/A3AwNJpJq1rWWfDPj6auM/EjKAGbRcGD45GHAUzUD2mhVFY/VlvkKgomIgD66es7E66OzAHhPjCnqKm1xuH47AznOxMrTi9tbptYINKfk3epA6cMsGbZypDS/UgTcV60723p9MjhOOArIO16MI/sPR4zXu8odHzu8pmTXrFiSxXgVmh511bo4b8rnTsuBPwcwD5FMgsuxMO7tFm3xPGIfvCEfgDFQ5TKnmdhBNeZcLyiFiB9BvwljPjocbR8eYcF//xo6joTP4ISsFkUPLi64noQ3QDwrZRqtfWn3h4Mi4KJgCb66+o7E66OXAnC98F0OzW1XOFwfHaG852JFae7D+MjojtqK8s697V2+AoUD4dj3zNcsjn3PAjH9h2f3iLQJKu7z6kC3K1MiY0rLPZkc9tt+gbzRTILLsxDLB3u9u46lv5QdOQ/QWsf/IdJa64z4erIVhC+qO+LSqnWa0z65Wcz15n4GZwN20XBo8fLyr+kVPZUGxx6dikKJoIMenf3nQlXR74LwjUgfJMas93HhDscpqXhfGdi1tv6zJYyYi0HcIE0GlM7Pfwbs30ttAsMDwsxWW66ZF3bA5pGU/t25NdLtJKy+dPHWVp3rwpwyynwpIOw2Os35I6iXdB3RNmvCGbBhXl4kjWbRjgeWQWgBtCmUmqD2W2jXGWy18uXXBhLTRt1Lcl+ucpE9uD78a8oeHBl5UiM7PhvZ3zbSkdRJvOuQC6KgolA/P119Z0Jx6PLANaPTa+lxuxSh+OzM5zvTMw63dCcW8uEGQBWJmLhi832s9guMDwsxmWpeXJ9+0zkOQnCAT06MgMb6mJhy+9IqQLcEn7PGjsi9oZ07nsMfLUIZsEd4eFZ9iwa4uroXBAvB7CEUtmFJru7ymTPy5fWl8aYdN+VZq4yccVjdwctGh4cjzwDYAxIq6DGDfrLenavomFiF4CMP9Q4Hs0APB2EKmrMph2Mze5QgdBJQ3rLOQztUT3IAmufX1A13sqL/FbYBIKHlYDstq1f/8hFVOCvMAqjuFDYGdJK2mpjZbV2xlMFuB1q7vdxROx3rWsfHdL0teB8QMBnwR3h4X7a7Fng2VOOgKbpJ2FaOZbeNSZ7vXxp75AgeyDEe7nGRNw1X0YoGh5cU1EPpgRAt1CqRT8ow+5VNEzsApC0AH8E4HEAl1OqVT8bwe8rEDpJZnJNYMwGczpRVV7lIrRA8HAx/j5DT5o0af8XXnhh5J///Oe/27WrCnC75Nzt55jYk+n2m/QDVAI+C+4YD3fTZn90jkc2AZhkYacH15j0ePnydWg4nlZl37Efmac9XWPiaRTOGSsaHhyvuACgNQA9RqmWcwQQFQ0TAQa9u/rOhOMVzwJ0ElA4hVIbf+VgbHaH8p2JkeNLmrd8TiPtia52kxKxsL4LiluX9DzcCnyQcYWZqALch6yZMCmc2G4bS9c+dHghVKrviPKRAM+CO8bDBHtfmnA8sgDAXRaWobjG5IOXLy0tifGFWy+jrjGRITgbPhQND66e/ClQ6GUwdlFTttQGi+4uRcNEgIGEBXjkrwA+gV3a4XT/hr84GJvdoaTXSTKduw/AHIA2JWJl59sN1GQ/6XmYjMPJZsJMVAHuZDqcG0s4sT1dSabbvg3QNwI8C+4oD+fS5NxINpahuMKE41PGAdojnZGRdg41bnjMuShdH8kVJq577Z6BouLB8cjrAP4HmnYardqgTyrYuYqKiR0A/fTxnQnHI/pLtiOxrXQ/ymT+41BcIsP4zmQw55em208rgPXta/WrMhELrxcJ1kRfqXmY8N+NJsJMVAHuRlrExxRObE8XVjyw9RM7duV/QYSPBXQW3FEe4ulxZwSLy1BcYbJnNwJgM6Wy57oTqWujusLENW/dH7ioeHA88gAAfQuwyyiVvdMmvqJiYpNB726+MuF5k/fB9tD7IOygxqzuiwyXr0yMANQ351YQQd/x5PFELHy2UXsH7kvNw4H47AwhzEQV4Hawu99HOLG9XUxm2heDeRERLautLLvU/RActeA4D0e9c2gwi8tQHGfCs6Z+AqHCbwGMAngWpVrvdyg0r4ZxnIlXjrtkp6h47DmsBUhTKmv3hbOiYuKQbnxlwhdWfBJ5ehXA3yiV/bhDMYkO4yuTwZxPrms7Fho9r7ch4otqK8v1pShuX9LycDvwQcYXZqIKcB+z52Zie4991+pNnwiVDvsVEfYNaaExVjeM9xmTsNB99t+UeYvLUBxn0qPA+QWlsmNNOS1XI8eZyBWeZW+KigfPrjgLGunbrP2VUtnDLNPY3aGomNhk0Lubr0x4TuRkFKC/ePkcpbInOhST6DC+MhnM+frm3LVE+A6A3yZi4ZNEAzXZX1oeJv13o5kwE1WAu5EW8TGFE9ufC8nmtltBdBUR3VJbWSaylZd4hNZGcIWHNRe8aW1hGYrjTLgm8jQYeuG9kFLZJd5E7KgVx5k46p33gxUdD45HuBPjrtBouv+Bl20gLTomNhjIVYBXR8eDuB3gxyjVKrLDjQMo9gwhrU6S6Zz+/sOpAF+TiJXf7GTQg4wlLQ+P4u/PjDATVYD7mD2vxV5//yPHU6jwKxDeLgkNGzN/2tl/kzP8Pl4JCz0gccLCMhRHmXDNlClgrRXAn5HfcTKteejfQWHWw09HmQQwfqkKKzf4cU1kCxjlYJpHTS0rbNhQGukLzVcmXB2tBHEaoBZKtfRzzLeNLIt38ZXJQO4nM+0TwLwZwLsl4JPmx8r1pTteXFLy8CJwN+s0VYD7nMEBzLsm9mRz23IQzSXSrq2tHH+TnOEP4QLc/KE8jmqE45E1AC4AsJhS2RsCoouiLzgF8+CoRgR9caQ7x6NfBfh7AJopldWP37Z6FR0TqwD6ae8rE66OXgLipQDdQ6mWuQ7E48QQvjIZsABvzi0DYT6Blto9fdEmHCl52IzFqW7CTFQB7lQqnB1HOLEDPsBr289CiPV1lC+WjBw1Zv7kU/Xtn2S/XOMhY+B7lqFQ4UvUuPFHbv9I4znTjkEh/xyA98H5k6npwT/LyMWET0NKJ0ORR4/1wv+gVPZgEwzUjzRjSL4+N1wd/QaIvw3G96gp+3Vjdz1p4SuT/iK8J/3UgTvw398D+CjAX0jEyrsP4fECiHQ8vAjawIYwE1WAS5BFr2ckks1tzSCKgbREonJ8g5wI9vJKWOgBiHGPi1wTuRSMBjCvoabW2a4X4PHIYgCLLBwCJCvOIaUTE0koSh4cj74J8ME2T00sSiYmtDBYE1+ZcDxyB4CvgPir1Nj6fcFYnOruK5P+gqjPtF9MzPqyqx8lYuEvORWoyXGk42HSbzebCTNRBbib6bE/tnBiBzPdsK59EmusH33+80QsfJp9Nz3r6SoPz6IwaYgvOP8AlJT+pvPQkTyfRGtaO7ec6nU5woQrK4dhZIe+9eBRyGun0RrbB5yYjM7VZo4wcdVDbwcvSh4fLJeiKynVcptFpEXJxCIDVz5L7PrA1RVrQTQDxDXU2JqyO47D/aTTSTLd9iOAziPwrNpYuddbxErHw+F82xlOmIkqwO1gd7+PcGKNXKxvbnuYiCaCMDtRGdbX/8p8uc5DtuA5XnErQFcBuJFS2etdK8Dj0RqAV0n2ApTddAw5nRiAKkoePCcyBwXoex9volTW6hHcRcnE7gPT1c9XJhyPtAMYD+ZzqalVf8FQhstXJr0BNKzPncQFPAvQC4lY2bE+AJKKhw/x92dSmIkqwCXJZC83hBNrFFb9utwM0rCWgFxtLFxu1N7n+67z8Dm+PuZ59tRToBV+CeAlaKNOpFWrtruhEY5HHgYwEUwxamrJyMbBoj9DTidDsgDvflGZsAP/Ld2fMpmdFnSiNNIXlq9MOF7xHEDH21xSZCH1lpr6yqRPAZ7OXc/ADQDdnIiVXWMpEmcaS8XDmZCERxFmogpw4Ry4MoBwYs14lWzO/QSEMzTC5Esrwz8fwDTJAAAgAElEQVQ008enNp7w8Cm2Ac1ydWQ9CNNAfBE1tvY+7UyYCVdHzwHxowB+RansKbLFb8MfYSY2bMrcpWh5cDyiL8s6FoQwNWb1GVSzV9EyMQugn3a+MuF45E0ABwO7PkGpH74mEIeTXX1l0juQZDr3DIAxrGln1E0f/zMnAzU5llQ8TPrsdjNhJqoAdztF9sYXTqwZs8l1ufnQsIyAB2pj4elm+vjUxhMePsU2cAFeE5kGxnow2qgpO6FXQ2EmHI8uA3g+QF+jVMutssVvwx9hJjZsytylaHlwdcWdIFpoY9vMomUiIETfmDCDUBMpdPr+6XdKafGjuwTicLKrb0x6B7GkuW2iRqT/pXJrIhYe72SQFsaShocFn91uKsxEFeBup8je+MKJNWP2rrs2DQ99bJh+MM+xRDi7tjL8uJl+PrTxhIcPcRma5JrIL8E4BQWMo9VZfba6+xJiwtWVh4E6X74sIK+dSGs2/J+hM/I3EGIif3iWPSxaHtz94xR4glLZL1ggU7RMLDDo3dQ3JjznvENQGKYfCPc2pbIHCcTgdFffmPQOJNncthRElwC4LBEL3+l0oCbHk4aHSX+9aCbMRBXgXqTJug3hxJo1mWzOfQ2EW0C4N1EZ/rLZfh6384yHx3EZmuOa6FVg1l/IvJtSLfqHsDMFeDz6HYCvBbCUUtlaQ0eC0WDI6mSA9BQtjx6FG6CV/g+tyrxhUqJFy8Rk/P01840Jx6edBOSfBfB7SmWPE4jB6a6+MekZyN3ptg/niX7PjFHcQcfWzSr7i9OBmhxPCh4mffWqmTATVYB7lSprdoQTa9bc0tTmjxaGh/RZ8ENIw5ja6WF9+zvZLs94yBY4z5r6CYQKek5C4NITqSnTffSwbSZcHT0BxD8FMAwaTqNV2V/LFrdNf2wzsWlP9m5FzYPj0R8DfLbFF4iLmolNQfrGhGdHy6HxFgA/plT2izb9d6Obb0x6BtPQnKthwioQr01UlusnFft1ScHDr+DdmuBQBbhkGe1yx1OxNzTnvsOEa0F0e6Ky7AoJkXjKQ7b4OR7RD0u6FETfocaW60Q1wvHoCoAvBuEOasxeLlu8Av4MaZ30w62oeXA88i0A37R4gFRRM7H57PjGhGuis8C8GswZamqN2fTfjW6+MekZTDKdawEQYeaquqrytBuBmhxTCh4mffWqmTATVYB7lSprdoQTa8XcnWu2HBkq0X5FRDs5hDF103z7M9dAbnvKwwo7L9ry7OhnoPHTAHYgz2d0HcxjiwnXRMrAyAF4B1roNFr1wB+9iMEjG7aYeOSbH2aKmgdXV0zE7pfTnqVU9mSTgIuaiUkGvZv5xoRropeDWT9MqZ5S2QU2/Xejm29MuoNpSD90NKP0BQAvH4xDjo3FTrCy3abTTHzn4XRADownzEQV4A5kwYUhhBNr1af65lw9ERIgWpyoLLvBan+X23vOw+V4LA/P1RW3gejyHmvBbTHheLQV4CkAfZdSLd+w7IjcHWwxkTskIe+KmgdXVu6LkR36tnX7I8TH0339nhgrTbEplEl3O/umE45Hbwb46wCup1T2RnfDtDS6b0y6vUw2t10FoluZeUldVbm+44+fl+88/Ax+ANvCTAYtwOfOnXs9EfUsxpqXL18+o7cz8+bNWwegquvfX9U07axly5aZ3c9zFIAD9V95EgL2yyXhxFp1fMn6LadqBe3nBHplZKk25sLouHesjuFie895uBiLraG5JjIaDH3/14Og8dm0qvXnAPbRdw8wOyDHK/QtB5cBeBXYdZZEe+6aDcGo3ZDXSS9ARc+DayIbwZgM8CWUar3bSCAAip6JCQbS/CjhePRegC8EYT41Zpfb8N2tLr7rJJnO/RjA2UR0Xm1l2UNuBWpyXN95mPTTy2bCTAYtwPXCmpmfX7Fihb7Wrt9r7ty504iosrsw7yrG0V+hPsAQqgDvC0Y4sXZUmMzkmsCYTUSX11aW3WFnDJf6+MLDpVhsD8s1FTeA6XoQ/+id7R0r3tixreTY7NYHzAy4e9vBnY8DdBjACUq16uvKi+1SOtk7o0XPg+MVX9dPBwTzGmpqnW1C0EXPxAQDiQrwyI8AnIcCorQ6m7Xhu1tdfNXJ0nT7aQXwzwB+KRErP9KtIC2M6ysPC3562VSYyYAF+IIFC/bfvn37JgC3r1ixwtSXvB55V0F+m4VZcFWAS1KA12e2lBFrOQI9e2nl+DFExF6qeRBbwkKXJA4hN7g6+lEQ62u29wfjP0y0jcCvIbRjAt330FuDDf7BoTt4iFLZ84Qckbez0slQK8Brpn4OXHgC4Fcp1fq/JqSpNCLJ943uBscj+l/yTgXoLEq1/MRE/rxq4qtOGjLtNzLzdZIsP9GZ+8rDq6RbtCPMZMAC/JJLLjm0UCg8BeCwLqdMLS3Rl60AmDBixIjzlixZ8m8TAakCXKIPxGQ6txHAZCK6qLayrPfx5ybS6UoTYaG74pXHg3JN9EIw639mL93LNONRasqOG8gdro5OBfHuH9GknUONGx7z2HWvzCmdDLECvKuI05cvfgpMX6SmFv3P9oNdSiMSfd9wPKJvq/pJEI6gxuyfvPqgMGHHV50k0zl9b/STJFl+ogrw/gUjrJEBC/B58+adDuAeTdPO1ddz6zPbAC4frLDuKtr1t9IvXr58ub5e1cylCnCJPhCTmbapYNKLtccSsfA5ZhLoQRthoXvgo+smuDqyFYT+9sp9HZoWoVUb9NmkvWvz+JQxgPbM7n/kWynV+jXXHfXPgNLJUCzAayL3gPFlMC2ippYBl0t2oVEakej7huOR7QCGo6SwP9278T3/Pjr6WPZNJ8l1WyZA0zZLtPxEFeBeF+C97XUV5BkA+nrvPsV194w5M1+xYsUKfV3XviYfJv34Wb2tXyc8mXTT02bDAYzs3CrOh+uu+x/aGCopPfPNN/564Q0LL/yhDy70NukrDwni73Rh5+wpPyzVNP2H8V5XAfzmY39/d9a4zY/udaDOV0844sPfO+WEl/TG2/OFzcdl22v+/P77eVniccEPpZO9oQ4JHn+Olk8/fL8PLd1RKDw+YvXGqQa6GhJMLD5bvjC5/MSj9r9tzHF/YsY2rSnb/Zd2i6671twXJno0P2jceNOIkftcvH3b+yuurKnQTyuW4fKNhwzBD+CDzkT/n+0NRExvQ9h7RrynQz2K75VdL2wOswDto10FuO0gLNgKSlPffn3rgO5YvammdNiw5QUu/GhB1QSjLzQvmPrKw4sAzdjYWV3RWErUZxcigF+jVOune47xr5mTzhxVOvxR/d/yjCd+9vc3p31uy1O+/KAzE5tDbZRO9gY5JHg896XwIccfuN8fAC797T//c9RJP8r93yB6GhJMLD5PvjD5y7SJRx72oZHPMeMvWlP2KIs+u93cFyazZi0YceaUKb8losN2bN825Yr45M1uB2pyfF94mPTNr2bdTN6w68CABXjvJSddWxIe13t3k14z36Zf1uzhsFqC0jd7voqdmWlp5pFfMfgzTIVwXeWEdrsCc6ifrzwcikF4GL5w6inIF/Rn7PC9BtPoXRT4Dmijbgb969PIIwLQdzrbMH4L7PoSNf2w+wh7YT8kHkDpZAgW4J0yj3ftpkE0mxpb1qgC3NJT6stzw9XRz4P4cQA/o1T2DEseu9/YFyYNmfZKZk5LtvxEp+0LD/fTLGRBmInpfcCZ+cnu9d89Z8Pz+fyXe+0Vrkdk6oXNrtBVAS5ZAa6705Bpv4yZbwdhdaIyXC0kU/HOwkIXd0GOEfjL0ROwi2vzeR7dUSjsGhEKHQPCXrPfPTy9H5y/jpoe/LMc3rvuhdLJUC3AayquAtOtAK+gVOs8VYBbetZ8eW54dmQaNKwH4UFqzE6x5LH7jX1h0pBuTzG4WqLdT7pJ+8LD/TQLWRBmYnoJipCbg3dWBbiEBfh9LVtHbeso6LPghxe0wtgF0yf8wkUNGA0tLHQjAwG8v4cJxyOLAXy162CenSA8B8YqSmWXBDAuEZeVToZqAT576inQCr8E8CKlskerAtzSY+TLc8M1kUvBaABjJTVlL7bksfuNPWdy1+pN+4eGDX8J4IMl2v1EFeADa01YI6oAd/9BtmNBOLF2jPbus6S5bbFGtEj/kExUhRNOjGlzDCl42PTdrW59mHB19FiMfPUlWv7LDreMSj6u0skQLcD1sDke+RWAkw32lFYakWTCp2viYBFA36VUyzck+2zxXCdLmtumaUTr9Q0pDkbZ6FiMZHph3nMekumhP3eEmagCXM4sCyfWibDuTrcdtovoGTDtU9C0UxZMH/eCE+PaGEMKHjb8drOLYiJJIeFmkgXHHlIa4XjkBwCuANM11NRy8wDshhQTk/rxhQnHI3cBWADQlZRquc2kr14185xJsjm3DIT5xLintio816tATdrxnIdJv/xsJsxEFeB+pm9g28KJdSqsZKbtVjBdxeBb62Llfu0hLQ0Pp7g6MI5iogpwIxkNKY1wzdTzwYUfgvlhamqdpApwI3nsue+LTrgmuhrMswCaQ6mWRtPeetPQcybJdE4/iOjTzFpVXdX4tDdhmrbiOQ/TnvnXUJiJKsD9S95gloUT61RYd6Vzx4UA/SCX95DPn5KYOfGvTo1tYRxpeFjw2e2miokqwI00NqQ0wpWVIzGi488g7A+mw6mp5c1+AA0pJkYC6brvCxOurngIROeCeQo1tT5o0levmnnKpD6dKydgC4B/Ucfw0bWzvvAvrwI1acdTHiZ98ruZMBNVgPudwv7tCyfWybAa0u0NDL6UgEW1sbDRSXNOmu4eSyoebgRoY0zFRBXgRrIZchrheOR+ADPBFKOmFv3guN7XkGNiJBK/tpjjeEQ/0O80hPhzdF/rUyb89LKJpzppSOe+x/qL9MTpRGV5lZeBmrTlKQ+TPvndTJiJKsD9TmEACvDkutxYaHiaQK+gY9gpPvw6Fxa6nGkW8koxUcWVkYCGnEY4XnExQCtAnKTG1jpVgBtJpPO+LzrheEQ/pXc0tNCxtOoBv94vGgiQp0yS6bZfAXQyE82tqyy7x1TWvG3kKQ9vQ7NtTZiJKsBts3e1o3BinfauId2WYlA1uHBVomqC/rKTl5d0PLwMfgBbiokqwI1kOOQ0whdN+zR25fW1tM9RKnuiKsCNJOJrAf42gAPA9LEBlguZct6lRp49O/XrHzmdCoWfApznkDa6blrZX1yKSWRYz3iIOOlxX2EmqgD3OGMmzQkn1qQd082WZrZ+scD5rQB+9ybePuWGWGyn6c7iDaXjIR6S8AiKiSrAjUQ0JDXC1ZGtIHwRIe2zdN8G/f2VnteQZGIgFM+Z8GJoeDmye5u9baUllMnItOWe7pVnTOozbdcR040AHk7EwgO9PGz0rLt93zMebgfi4PjCTFQB7mA2HBxKOLEO+rJnqGSm/QEwTwXhkkRl+G43bAwwppQ8PIy/P1OKiSrAjSQ4JDXC8cg3AXwLRFdQY8vtqgA3kol3xWa3Jzxz8kdQGnoLjHepKasfxifb5dmzk0znfgzgbAaurIuFZduOsTsvnvGQTQiD+CPMRBXgcmZbOLFuhFWfyX2JGA8C/MtErPxUN2yoAtw0VSk1Ytp7dxoqJntzHZI8uGbq58CFJwC0UiobUQW44cPmuU44Hj0K4D+A8DI1Zkcbeuh9A0+YJDe0HYtd9LweXgF80oJY+W+9D9WURU94mPJEnkbCTFQBLk8ye3oinFi3wkqmc5sATCLw/NpY+XK37KgvTUOy0mrE0HP3GigmqgDvJMDxiP5S38cAOoJSLf/sgUVppO/z5zkTjkfPBFjf+eQXlMqOde8jwfbInjCpX59bSAXcSaAna2Nln7ftrfsdPeHhfhiOWhBmogpwR/Ph2GDCiXXMk14DfXBcrqez4NLycIuziXEVEwkKCRN58rPJkNUIV0fvBPFCMOLUlG1SBfigMvRcJ3sOTQI2Uyp7rp8PyQC2PWFSn849SMCXCsw3LKgqXywhh26XPOEhcfz9uSbMRBXgcmZcOLFuhlWfzrUTMN7DWXCpebjJepCxFRNVgBtJb8hqhKsrJoLoYQDNlMrOUAW4bAV4RRxM+umXaymVvcBIyD7cd/3ZWbJ2y8e1kKbv2DMCRJ9LVJbJthd6T+yu8/Ahx6ImhZmoAlw0Be70F06sO27tHjW5vn0mCny/h2vBpebhJmtVgFuiq3SyN64hzYOrIy+AcCgK2lG0esPfutAMaSZ+zvb2tM3VkctA0F+QradUdoGlp9ybxq7rJJl5JA4u6D9CfpOIhT/jTVi2rbjOw7Zn/nUUZqIKcP+SN5hl4cS6HVYynXscwOc9mgWXnofbvPsZXzHpC0UxUQX4HgJcXXEbiC4HeC6lWrsPN1EakeC54erIjSBcB+JvUWPrIh8+P41Muq6TZHOuCYTZYPwgURW+ysghn++7zsPn+OyYF2aiCnA72N3vI5xYt11MptvnAHyfR7Pg0vNwm7cqwE0RVjpRBfgHBXi8IgxQGwhZasxG1Qz4gM+Q588NxyNJALUALqNU9k5TT7e3jVxlcveDD+6za9tIffnJISCamKgs2+JteJatucrDsjdydBBmogpwORLZ2wvhxHoRVjKdexrAWA/2BQ8EDy+Y97ChmEgwk+dxzq2aG/Ia4Xj0OYCPgoajaFX2FS8PWLGaLB/be64TromuBbO+Nr+aUtnVPsY+kGlXmTSkH5nCKLTq2zDWTi87gohYQgY9XXKVh+Sxu6YRVYDLmflAiD3Z3D4XxMsJ9OxH8M/TYu6djhkIHh5LSTFRBbiR5Ia8Rjhe8T2AvgqmOmpq0WddhzwTGf6axjWRLWCUg/l8amrVt7aV7XJVJ8l02xKA6sC4O1EVvkS24GXQyFBgogpwObPs6sPvZMjJdE5/c/tM/U+JiVjYrT8lBoaHk2wNxlJMVAFuJLchrxGOTxkHaI8AeIhS2fNUAd6vZDzXCccjvwDwWTCfQU2tPzMSsg/3XWWSTLf9HqBjCszTF1SVP+BDfFZNusrDqjOStBdmogpwSTLZyw3hxHoVVn26vZrAKTBezHfsHLtw9nn/dsF2YHi4ELtrf/7y0FevTCmd7E1a8eg8lCf6LMAnoVA4hlZv/AuAfQC87ZUoA2DHc51wPPJnAIdDCx1Fqx74o4SMXGNS39x+NhH/mMFvjRw+cvSXKz7/noTx93bJNR4BiN2172BVgMuZ/UCJPZnO6TNM44jo6trKsltcQBooHi7E39+QiomaATeSmtJIZwFecRNAVwN0JaVaGlQB3kc2nuuE45F3AeyP0tKDaGVGxh9DrjGpb267kYiuA2NNoio82+ghluS+azwkic+OG8JMVAFuB7v7fYQT676LH1hoyLRXMnOagVdDJfmxl06d+KbD9gPFw+HYXfv17ZGfXppROlEz4H30xnMqvoACPQbgEUplz1cFuL8FOFdWDsPIjh26F5TKylCDeDrBkUznfgLgDGbMqasK6/uAB+FSn60uTPjIIP5RAA4E8HIQVOiRj4ETezKd01+kmeTSkbqB4+GBThQTFz4QPciblyaURrpoc7ziGYDG/PX998ce9kCb/l0j46yrl9roactTnfCFFZ9Enl4F4+/UlD3Er6AN7LrCpGF97iQu4FkA20pCw0bPn3Z29wFRkmLY45YrPGQP2m2NqAJcTgUETuzJ5vbJIN4IwjslFDpz/vRxLziINnA8HIxdzYCbh6l0ombA+1ULxyu+A9C1+QL/9N+7OrYe8KERd9PKDfp6cHV5vDMMz5o6FqGCvoXts5TKnixpAlz5LGlI565g4AcgtCYqwxFJY+/PLVd4BCh+V5ioAlxOBQRS7A3pthSDql3YWimQPFyWlmKiZsCNJKY0oq8Bv+hz+6Hj4MdB6D7uuwDwG6DQPGrc8CMjiEPgvqc64Xj0SwA/CGALpbITJeXrCpNkOvcQgHOJUVdbFda3xQzK5QqPoAQ/gJ/CTFQBLqcChBPrR1jJ9JaTAU3flnAkGOMTVeGtDvkRSB4Oxa5mwM2DVDpRM+B91MLxyB0AvtKPjH5NqewY8/Iq2paePjccr7gYoBVgSlFTS42kVB1ncke67bBSkH76ZQmh45ja2KQ/SBq7K7O9AYrVrKvCGlEFuFnU3rYTTqy37n5gLZlu+zZA32DwxrpYeYVDfgSWh0Pxqw9EcyCVTlQB3rcAr6l4DExf6HsDfwdr59HqDc+Yk1fRtvL0ueHq6DdA/G2Ab6VU69ckpeo4k/rmtouIaCWAxxKx8DmSxq0mfMwnRlgjqgA3D9vLlsKJ9dLZnrbuST984A6U6LPgR0OjCxLTy9Y64EtgeTgQu/pANA9R6UQV4H3r7Hik+7Cwve+xXoCXTKXV6/X7Q/ny9LnheGQJgLqubSFvkxS840ySzW33g2gmAYtqY+FvSRq3+r4xnxhhjagC3DxsL1sKJ9ZLZ3vbaki3zWPQ3QQ8/ebzZWcuXkwFQX8CzUMwdvWBaB6g0okqwPspwKM3gQtfB1Gv7zv+BaVax5qXV9G29PS54XhFGqBKFAqzafXGNZJSdZTJLStb99t3v33+BNDBBS58fkHVhCcljVt935hPjLBGVAFuHraXLYUT66Wz/dlKpnNbAJQTcGVtLCw6yxF4Hi7kQzHpC1UxUQV4v48axyP6y5afB7AvAA3Af8A0iZpannDh2QzakJ4+N1wdeQyEL4AQpsZsu6SwHGVSn26PEngDA8/XxcLHSxrzYG45yiOA8ffnsjATVYDLqQThxPod1pJ1mydpWmgTmP+qkXbmpbGy1wR8CjwPgdjVjIR5eEonqgAfUC08p2Lyjo7CucNDoVow/oMSPo7ua/2reXkVbUtPnxuOR/SXD48C04nU1PKcpFQdZZJsziVBqGWmJXVVZQsljVkV4NYSI6wRVYBbA+5Va+HEeuXoYHaSzW0rQXQRAbfWxsIiL9sUBQ+Hc6KYqBlwI0kpjfSjke2zpmweHtLOBnAZpbJ3GkEcAvc91cmeY+g78gfT2gf/ISlfR5kkm3N/AOEoJo7UVZa3ShqzKsCtJUZYI6oAtwbcq9bCifXK0cHs1N//8PFUEnoKoJEE7cza2Phf2vSrKHjYjF3NgJsHp3SiZsCN1DLizapJVx48fLi+W9NjlGoJ2m4URvHZue/Zc8OVlSMxsuO/APKUypbYcdajPo4xWbK27YtaiPQted8EQqMTsXH/8SgGJ804xsNJp3weS5iJKsB9zuAA5oUTK0tYyUzbIjAtBmF1ojJcbdOvouFhM/7+uikm/cxuAthHHTO+B4zSSD8aeajsrBPPPfSj+kmMABfGUtPGXzj4XAZxKM90wtWTPwUKvQzQa5Rq+YTEsBxj0r01L4jXJirLL5A45sFcc4xHQON35TtYFeByqqFoxL6ytXW/7Tv20WfBT+ACJtfNCP/QBvKi4WEj9oG6KCaqADeSk9LIABrhmsgqMCaDcS01ZW8yAlnk9z3TCc+ZegYKhZ+A8Qw1ZT8rMVfHmCTTbT8F6HQAFydiYX0f8CBejvEIYvBuTZSqAlxONRSV2BsybRcy070E5Gpj4XIbyIuKh434Xfn17ZAfMg2jdLJ3NhSPgQrw6ug0EC8HeCulWsfLJGIffPFMJzw7EoGGFgCbKJU934dYzZp0hMld6x7+TEgr+TWAgpbvGH3pzEmvmHVAsnaO8JAsJlF3hJmoAlw0Be70F06sO27ZHzWZbvsRQOcR0dzayrJ7LI5UdDwsxq8KcHPAlE5UAW6klE6N8JzKYSh06Ltx7A/Q0ZRqedGoYxHf9+y54XjFfICWAXwfpVovkpipI0ySzbkrQfg+gLZELDxB4niNXHOEh5GRgN0XZqIKcDkzLpxY2cKqz2wpI9ZyAH43YviIM79c8fn3LPhYdDwsxD5QU8VkgNlNtQZ8DxilkUE0wjXR1WCeBaY6ampJOvBMBnUIz3TC8cgiAIvBuImastdKDMwRJsl07iEA5xLT1bVVZbdIHK+Ra47wMDISsPvCTFQBLmfGhRMrY1jJTNtSMF0CxvWJqvCNFnwsSh4W4lcz4OZgKZ2oGXAjpezRCMcrqgBaB6CVUtmIUccivu/Zc8PxSAOASwOwBaQwkzvSbYeVgv4EoKSgFcYumD4hyC/7CvMowudHmIkqwOVUhXBiZQxr2fotRxYK2lMFsFaiDTvjkunn/NGkn0XJw2TsagbcPCilE1WAG6nlgwJ83uR9sD2kL0M5EFrpaFqVecOoc5He9+y54XjFBoCiAM+gVGuzxDyFmdQ3t11ERCuJ8KvayvApEsdqxjVhHmaMBKyNMBNVgMuZceHEyhkW0JDJXcOM74LQkKgMJ0z6WbQ8TMavZsDNgVI6UQW4kVL20sieGVlGnJqyTUadi/S+Z88NxyNPAjgLBYyj1dlHJeYpzCTZ3HY/iGaC6PuJyrKvShyrGdeEeZgxErA2wkxUAS5nxoUTK2dYwF2bNg0P/WfYUwBOAfG0RGX5BhO+Fi0PE7GrGXDzkJROVAFupJbeBfgkfUcOAGsplQ3qHs1GMRvd9+y54XjkJQCjwXQcNbX83sgxH+8LMbm9Zeuo4R2FPzL4IwAmJWLhh32MxQnTQjyccEDCMYSZqAJcwqwCEE6snGHt9qo+3R4lsF54/y6PYeMWxs5+y8DfouZhM1eKSV9wiokqwI0ep70L8MrKEEZ26EXhQShoR9PqDX8zGqAI73v23HB15D0Q9kVp6UG0MvO2xCyFmCTTuSoA60B4+a3fPXHk4sWLCxLHasY1IR5mDASwjTATVYDLmXXhxMoZ1gdeJdNtSwCqA/GyRGW5/lLOYFfR87CRL8VEFeBGslEaMaERjlcsB2gumOZRU8sKI6hFeN8TnfDuNffvA9RBqZZhknMUYpLM5FaCcZHJ7zfJUXS6J8QjCAHa8FGYiSrAbVD3oItwYj3wUcjEXelNB4do+FYwH0/QZtXGxt8/yIBFz8MGTMXERHFlg2sxdVEaMaERjldMB/jYWxEAACAASURBVCgD0EZKtVQUkwBMxuKJTj44hh7/R6nsJ0365lcz20zu27p1xH/fyut/VTmUGNHaqnDWryActGubh4M+yDaUMBNVgMuW0t3+CCdWzrD29qp+/SMxKhSaGfjTLvD4y2Llrw7g95DgYTFniomJ4soi02JrrjRiQiM8a9b+CL3/JzAOQmjX0bTqh2Z3ZyoWvXiikwAdQy/0HVyfaasgJr3ofn0H9jniithZ24pAKJ5oJGCchJmoAlzOjAsnVs6w+nqVbM4tA2E+gFWJWPhCVYCbztyQ0YhpIkPkh6viYYGAiQJcb8LxyBoAF4D4CmpsvV3IQvA6e/JZwvFoBcB6YfoQpbLnSY7JNpOGdFsDgy5lpvvqqspkPu3TSgps87BiJGBthZmoAlzOjAsnVs6w+nq1ZO2Wj2shTd+O6kgAFydi4ZX9+D5keFjIm2JisriywLTYmiqNmNQIV0fmgHAfgEcolS0rNiEYxOOJTrgmMg+Mu0FYRY3ZgSZbZEFviwkzU0OmXV9+8mkAMxKxsMx7nVthbYuHFQMBbCvMRBXgcmZdOLFyhtW/Vw3NudlM0PfgfY0LGF83I/xir5ZDiofJ3CkmJosrkzyLsZnSiEmN8EVTPo5dml44jYSGMbQq++tiFMQAMXmiE45HvgngWwDdQqmWqyXna4tJMp07V5/hB+GftHP7kbWzvvQvyeM0654tHmYHD2g7YSaqAJcz88KJlTOsgb2qb267l4guJMK62srwTFWAG2ZwyGnEkIhagtIbkdKIyQJcb8bxilaApgC4nlLZG03orViaeKITjkeWAKgD0RXU2CL7Mh9bTJKZ9tvAfDmY1yaqyotpX3lbPIrlAXHrh6sqwOVUyJAT++1rHzp8eGjYVgYfzoy6uqpwskdqhhwPE7JUTCwUVyZ4FmMTpRELGuGaaALM9QB+RqnsGcUoCLcKCTOsOF6RBqgS4FmUah1s1yszw7ndxtaz05DO/Y6B45gxp64q3Oi2kx6Ob4uHh/75YUqYiSrA/UibsU3hxBqbkK9FQ6b9Qma+t/PPd4TxtdPDv+nyckjyMMiQYmKhuJJP7Z54pDRiQSM8Z9qRKOR3L3/jwlhq2vgLT7LkvxFPdMLx6I8BPhvgckq15vwPe1APLDNZmmn7YoFpKwPvE0JHJGLj3pA8RivuWeZhZfCAthVmogpwOTMvnFg5wzL2KpnJNYExG0BrIhaOqAJ8QGZDViODqEgx2RuO4mGhAO+su+ORzQAmgPBNasx+2/gTqyhaeKITjkdeAHA08nwSrWn9reTkLDNJpttuAuhqgDYkYmXTJI/PqnuWeVg1EMD2wkwGLcDnzp17PRHd0ANM8/Lly2f0BjV37txpRLS+699f1TTtrGXLlr1mEugoAAcCeNlk+6HQTDixQYW0bP2WI/OFzl1RPg7CVYnK8A+Gyr7oFnM2ZDWiCnDTSlEasVqA10T19bu3AXiCUtkvmCYd7Iae6ITjEf2FxFFg+hg1tbwpOTLLTJLp3DMAxhB4fm2sfLnk8Vl1zzIPqwYC2F6YyaAF+Lx589Yx8/MrVqz41kBwFixYsP/27ds3Abh9xYoVD3QV7cf1V6gPMIYqwC1+SQRQqJZcTmZy88FYBvB/NWjjLo2V6UtR9gHwtqWBirux8MNfhHgUk72TqnhY/GzlCyuOQ55+19mtQCfT6pZni/A56R2S6zrhSZOG4+Dh2/U/MlAqqwWAqSUm9encmQQ8BcKunbs6jrx85qRXAhCjFRct8bAycIDbCjMZsADvXVgPBGnevHmnA7hH07Rz9Vnv3v9tAq4qwC1+SZhgGvgmyea2ZhDFAPwdBf7zrnzH+1pp6b0LYuWyv7zjFXvhh98rRz20o5ioAtxIboYa4Xj0EYDHAXw1pVpvMRqwCO4bMhGNkS+s+CTy9CpAb1Cq5X9Ex/OgvyUmS5rbFmtEi5h5U11V+fke+Oe1CUs8vHbOJ3vCTAYswC+55JJDC4XCUwAO6wqu36UlAxTgGQCVy5cv/5kJMKoAVwV4HwLJdW3xzoMxiHrOlvwHoJsTsbLvmNBVsTcRfviLEJBiogpwI1kbaoTjFV/XP2cA2kqplvFGAxbBfUMmojFy9ZRTQdrPATxLqezJouN50N8Sk2Rz7mkQxhLxwtrKcn27xWK7LPEotuAHiEeYyYAFeO/CWl/nDeDyESNGnLdkyZJ/dzvUtf77tu513139VAEupkDhxIqZ9793fXPbeiLq8yILAa9+BIccGYudsNN/L331YMhrpB/6iokqwI0eSkON8OzoZ6Dx7oN4Qnw83df6vNGgAb9vyEQ0Po5HvwTwgwC2UCo7UXQ8D/qbZpJcu/kshEJP6lvn5AvaUQtnlP3JA/+8NmGah9eO+WhPmInpXVAGKqz7mwFn5vXbtm27YPXq1fovXqPrYwA+pF7C3AuTcGKNoMt+v37dlkdJ0/TlTXtdDH7znbf+Eb0uMVN/4WUoX0NeI6oAN5S/0khfRKaY7KquaA8RnfV+vvD1fddsvMuQdLAbmGIiEuJ7s7705X1DJfUdzE3DmlrniYzlUV/TTO68/6FFJSWlV3OhsKluxoRi2/2kG7dpHh7lRwYz3Uxet+uM1QJ8z1rvboO9C3P9v5l55UsvvVS1devWv5lw7OCuF+z+YqLtUGkyvPNIZOCdoRJw7zjvWLMpXVo6rKz3vxe48LdX//DCzFuvXyj7NlZup27Ia6QfwIrJ3lAUj74iMcXk7RnnX3nAsNJrd+QLW0es2Tjd7YfZ5/FNMRHx8e0Z53/tgGGlX//3zo7bP7zuR0HY3tE0k7vWbt4aCoVO+ve7/7rqmrmV94lwkrivaR4Sx+C0a91MbO/gN2AB3nvJyUC7m/S3C4q+j2rvpSqDRK7WgNucpXFaTTKNtzSzeUaBQysA7NvLrz8mYuGjZPLVJ1/UjIR6boykpzRiUyM91iwDWugoWvXAH41gB/i+6zrh6sjdIOgz3wsoldVPG5X9MsWkvnnz2UShHzN4J0LaUXXTyop1ItEUD9mT6rB/wkxM7wPOzE92F9X9rQ/vsQ/4uwAmmnwBU+ehCnCbXxIOi0m64eqb264D0VwAw4n5QyDaF6BtRDyxtjL8uHQOe+uQ8MPvrbueWFNM9saseAh8tnI88lMApwOcoFRrgycK9seI6zrhmshGMCaDMJ0asw/4E6Ylq6aY1DfnbibC1wFkE7Fw1JKFYDU2xSNYIQl7K8zE9BIUYVcHHkAV4AJfEi7mRYqh0+n0sBffyp/6z3ffKj3iiOPqAExn4OmO90MTL79w3JBdoqMOJ+pXnsIfiFKI3jknFA+Bz1aORxYDWARQC6VapjqXFulGcl0nHI/8AsBnATqLUi0/kY6ATZ0k0zn9jIoTwTwvUVWu/8W2WC/XNRJAcMJMVAEuZ9aFEytnWLa96uSRXLv5QygpeQjMxxPRPbWVZfrs+FC9lEZsfmkOIcEojQhohKsrTgeRPgv+b3TkR9PaB/9RpNpxXSdcE3kNjI9Dw6doVTYIh9QYMlmSbh+vgdu7Dow76tJYmdnTv4MoI0MeQQxK0GdhJqoAF8yAS92FE+uSX34Nu4dHMtM+AcwPAyBmfKWuKlzsOxQMxFxpRKC48kvIHttVGhHUyJ5lKEwzqallncf588qc6zrheIQ7g9lWOpwymSBsIWvIJNmc+z4IVwJYn4iFK71Klk92DHn45JefZoWZqALcz/QNbFs4sXKGZdurvXjUZ9ouI6bbAXSAMTFRFd5qe+TgdlQaESyugpt6054rjQhqZM8yFMZKaspebJp8sBq6qhOePfV/oBX0rdr+SansRwKCxpBJMp3T94c/tlDgixbMKC/W3U+602XIIyB5ddJNYSaqAHcyHc6NJZxY51yRYqQ+PJLNbct3v6BJv+QSnlg3NfxPKTz1zgmlEcHiyrtU+WZJaURQIz2WobyCT588mhYvLviWTfcMu6oTrol8FoxfgPBbasye5F4Yjo48KJOuv8RuBvO/O/J01GUXhP/uqHX5BnNVI/KFa8ojYSaqADfF2fNGwon13GN3Dfbhkdq8+UPvvRvSl6J8HsCqRCx8obsuSDe60ohgcSVdRp13SGnEAY3sWYZCmEiN2S3Op8n3EV3VSQBPwdQTMngBns7dAeArzFhXVxWe6XsG3XfAVY24774rFoSZqALclbwIDyqcWGEP5BqgXx7JdbmxrOFhAg5k4Mq6WPg2udx21RulEQeKK1cz5P/gSiMOaOSD3VD4Vkq1fs3/tDrugas64ZrIPDD0fcBXUWM2KBMlRgX4iwCOZBTidbEJTY5nRL4BXdWIfOGa8kiYiSrATXH2vJFwYj332F2DA/Kob87VEGEVgAIxJtZWhXPuuiLN6EojDhRX0mTTHUeURhzQyJ5lKIRnqDH7WXdS5euoruqkxzr6m6gpe62vkZo3PiCTJc25iEZoAfAP3oZj6mqGxPJHVzViPi1StRRmogpwqfK5xxnhxMoZlm2vBuXRkMndzIyvM/Dsrl2YOATW4+kglUYcKK5sKzIYHZVGHNLIB7uhFMZS00Z9T+tiulzVSQBPwRz08zWZzukvXM4BsDIRCxfri7m99e2qRgL6MAkzUQW4nJkXTqycYdn2ypBHMp3bCGAygOZELDzDtqXgdDRkEpxQHPNUMdkbpeLhXAG++1AepmuoqeVmxxQrx0Cu6iSAp2AOWICvaM19bMcOvEDAKCZMrqsM/1COFLruhasacd17dwwIM1EFuDuJER1VOLGiDkjW35BHMv3wEUCJ/mF4NAj3JirDX5YsBqfdMWTitMEAjKeYqALcSKa2NNJjN5QcpbLlRkYCdt8WE7MxcjzyDIAx0LQzadUG/WCjIFz9MklmcvPBWAbgd4lY+IQgBOKQj65qxCEfvR5GmIkqwL1OmTl7wok1ZyYwrUzxaMjkvsAMfSZ8FAh3JSrDXwlMhNYdNcXE+rCB7qGYqALcSMC2NbJnGUpJaDTd+8DLRoYCdN82EzMxcjzyFoCPALs+QakfBuW0yH6ZNGTaNzHzJIC/k4iVX2cm/iJp46pGAspImIkqwOXMvHBi5QzLtlemeSTTuekAMrolZtxUVxUOyks/VuGYZmJ14AC3V0xUAW4kX9sa4eqKb4PoGyDMp8bsciNDAbpvm4lRjDxv8j7YHnq/8yX5VDZk1F6i+32Y3LXu4c+EtJJfd/pYwGmJGeGfS+Sv2664phG3HXdxfGEmqgB3MTsCQwsnVsC2jF0t8ahvziWIUL87ELouESv7joxBCfpkiYmgraB0V0xUAW6kVdsa4eroOSB+FKD1lGoppqPHbTMxgs2zpxwNTXsBwCuUyn7KqL1E9/swaUjnrmfgBhC1JyrLwhL56oUrrmnEC+ddsiHMRBXgLmVGcFjhxAral627ZR4N6dwNDFzfVYQvSMTKugpy2UKz7Y9lJrYtBaejYqIKcCO1CmmE4xG9mPwYSktH08rM20bGAnJfiMlgMfLsaDk03gLG49SUPTsgPHQ3+zBJpnOda9mJeGFtZfmSAMXihKuuacQJ53waQ5iJKsB9ypyBWeHEyhmWba9s8Ug255bpfy7WrTJxpK6yvNW2B/J1tMVEvjAc9UgxUQW4kaCENMLVFfUgSoBQRY3ZtJGxgNwXYjJoAR6PXgTwShCtocaW2QHh0acA33P0PPA+8qXHJmae89cAxeKEq65pxAnnfBpDmIkqwH3KnCrALYG3LfRkc64FhEhnEV6gz9bNKNNnMYrhss2kGIIfIAbFRBXgRvIW0gjHoxUAZwG6h1Itc42MBeS+EJPBC/DIIgCLAb6ZUq3XBIRHnwK8Pt3WQKBLGXR/XaxsVoDicMpV1zTilIM+jCPMRBXgPmTNhEnhxJqwEaQmQjySmfYnwXwWgF157Pz4wth5+lv5Qb+EmAQ9eFWAm8qg0khfTEJMuHrCh4B9/gTCNnz65NG0eHHBVCbkbiTExKAAXwngIhBqqTG7VG4Me3m3h8ldqzftHxo27PcAPk5EsdrKss6X/IfY5ZpGAsxRmIkqwOXMvnBi5QzLtlfCPBrSuZcYGA3g3UQsPMq2J/J0FGYiTyiOeaKY7I1S8XC4ANeH4+qK1SCaBcJEasxucUy9/g3kmk64JqKv/y4HaDKlWoJ0aM0eJsl0+xyA9dMvX34Tbx97Qyy2079U+WbZNY34FpG4YWEmqgAXT4IbIwgn1g2nfBzTER7JdO49APuC8XqiKnyoj/E4YdoRJk44ItEYiokqwI3kKKwRjkdrAF4F8Pcp1fpVI4MBuC/MZKAYu15aPRoFOplWtzwbABbdLvYowHMPATi3yLe1NUqNaxoxMizxfWEmqgCXM7vCiZUzLNteOcLjrvRjB4ew880uL36eiIVPs+2R/x0dYeJ/GI56oJioAtxIUMIa4XjloUDHnwD8nlLZMUYGA3BfmMkgBbi+B/g+2NVxIN3/o38FgMVeBXgy034MmJ8EkGdN+0zd9PG/C1AMTrrqmkacdNLjsYSZqALc44yZNCecWJN2gtLMMR5L120+oaCFftsV+BOJWPgLQYHQy0/HmAQ0/v7cVkxUAW4kZ0c0wvGKHwJ0PoDTKZV92sio5PcdYdI7Rp45+SMoDb0Fxn+oKbuf5Ax6u9fJJJnJLQJjIRipRFW4JmAxOOmuKxpx0kEfxhJmogpwH7JmwqRwYk3YCFITR3nUN7efTcQ/1gEQ8HRtLHx6kGB0+eookwDGrwpw46QpjfRl5AgTjke+AuAOgL9BqdbvGqdC6haOMOlTgMenjAG0Z0B4nhqzx0tNoB+dTJsz/5Pjz6t8vHPfdypMTFROKIb1/nbT4IpG7DojST9hJqoAlySTvdwQTqycYdn2ynEe9evaTyGNf9nl0a8TsXDQ/pTsOBPb2ZGno2Kydy4UD7cK8Jppx4Pzz4HxKDVlx8nzCNjyxBWdcLwiCtAGMD9MTa2TbHnmX6cRN9+dWbjfAQfcAlB7IjbkTr7sTd4VjfiXXkcsCzNRBbgjeXB8EOHEOu6RvwO6wqN+Xe4o0vCHztCYf5+oKj/O3zAtWXeFiSUP5GusmKgC3EiVjmmE4xVPAPQ5gI6mVMuLRoYlvu8Yk54xck3FVWC6FcxJamqtkzj+Pq599XvLjvzkJz61NlQS+myhwBctmFGu74IylC9XNBJwoMJMVAEupwKEEytnWLa9co3HkrVbPq6FtNd21+D4U11V+AjbXnrb0TUm3obhqDXFRBXgRoJyTCMcjywGsAhEddTYkjQyLPF9x5j0KsCXgukSEF9Bja23Sxz/HteS63K1pNEVBfAoAg4C6L2ST3/4oPmnntoRBP9d9NEVjbjorxdDCzNRBbgXabJuQzix1k1K3cNVHl0HLby7mwD/NRErP0xqGrudc5VJAOLvz0XFRBXgRtJ1TCMcj54J8FMAbaRUS4WRYYnvO8ZkrwI8HtkMYAJIq6DGDRsljr/TtYZ02wUANTDw4V6+tiVi4Qmy+++yf65oxGWf3R5emIkqwN1Okb3xhRNrz6y0vVznsXjxYu3g476wHeBSAH9PxMKHSEtDFeADpcZ1nUiuid7uKR59E+YoE45HfgXQMUDJEZTKdP4lLYCXo0y64+d45CXoh59R6ARqfED67fvq0+2tBJ7SN3/0WgGFSQti5d27ZwUwxcIuu6IRYa/8HUCYiSrA/U2gKiTM8RcWujkzQDLd/jbABwD0r0Ss7ECz/Xxo5xkTH2Kza1Ix2Zuc4uF2AV4TuQWMr4HoImpsCeo6YVd0wvEId+LfVroPZTLb7D7UXvVLpnP6dpJj+9rjNwmh82pj47tf2vfKJZnsuKIRmQK04YswE1WA26DuQRfhxHrgo5cmPOWRTOdeBfBJAO8nYuF9vQzUgi1PmVjwy8+miokqwI3056hGuCZSBkYOROuosWWmkXFJ7zvKRI+RayKjwdBnwF+nVDYQpw4n1+XWQUNVPzn6v33eD5144YXj3pE0f1645bhGvHDaZRvCTFQB7nKGbA4vnFibdmXt5jmPZDr3PIBjAepIxMqGSQjGcyYSMujtkmKiCnAjmTquEY5H/gCij6Bj5xEBO+2xm5XzTGoiE8DYDMLj1Jg92ygpMtxvyLRPYua16LEGnED6ssSG2lj4Shl89NEHxzXiYyxOmRZmogpwp1Lh7DjCiXXWHd9H84VHzz9JFvKFQxfMnPC67yQ+cMAXJhLF358riokqwI0k6rhGOB5ZAqAO4BmUam02ckDC+84zqY7qu58sBWEVNWYvlDDmfl1KZnKPgaGfjvxaPr/rtVCo5P5ELHxnUPx30U/HNeKir14NLcxEFeBepcqaHeHEWjMnfWvfeCTTbZsB6nwDPp/H2QtnhvWT0WS4fGMiQ/AD+KCYqALcSJ6Oa4TnVExGgfRdPu6lVPbLRg5IeN95JvHorQBfBeB6SmVvlDDmPi4tS+eOywPPEfDXnz/efup9S27KA3g7CL574KPjGvHAZ7dNCDNRBbjbKbI3vnBi7ZmVtpevPOqb224kout0OsSYU1sVbpSAlK9MJIi/PxcUE1WAG0nTcY3wgknD8e5wfb0z8OEdR9CSh3YYOSHZfeeZxKMbAI4CPItSrfdLFm+/7tSnczeQ/oMBuLU2Fr4ewD6qAN+DynGNBEETBj4KM1EFuJwqEE6snGHZ9sp3HvoesQxa0xkB48ZEVecHtJ+X70z8DH4A24qJKsCNZOmKRjgeWQngImg8hVa1PmjkhGT3HWfC1ZHfgHAigNMpldV3F5H6Wrx1a8nBb+WfA3B0IV8Yu2DmBP3/qwL8g6w5rhGpBWHOOWEmqgA3B9rrVsKJ9dphl+1JwaPrJR39yzUExpo8Dbt8Yezst1yOfaDhpWDiU+yKiTnwSiN9ObnChOMVVQCtA1BPqewCc+mRppXjTDge2Q5gOHZ1HBiEF1OTmdwsMFaD0JqoDEfUQWd9tOm4RqRRv31HhJmoAtw+fDd7CifWTed8GFsaHg0PbD2DC4X7wHwMgGcKeb5ywczyR4cyEx9iVwW4OejSPDfm3PWklStM+ILzD0DpsJfA/A9KZY/2JBLnjDjKhC+Y+r8oKbwCxj+oKXuwc266N1KyObcRhMkF8KwFsXJ9yYyjTNzz3LORFQ8XfsyrAtwz/VoypMS+Ny6peNzd0j66owO3dZ2atgOEKxKV4QZLGRZvLBUT8XAcGUExkfi5cSTD4oO4phGuia4F8wwQwtSYbRd31bMRHGXCs6Pl0HgLgKcolf2cZ1HYNJRclxsLDfoymd8fjLdPjMVi+suXjjKx6ZpM3RQPVYDLpEdXfVFiD0AhkUy33QTQ1Z2uMhry++28YuF553n1ApbSiAsfiK4+1d4PrjTioUa4JnohmO8F4XvUmP269+m2bdFRnXB1NAHiegCNlMrOse2VRx27P8cLzDcsqCpf3GXWUSYeheKmGcXDhc8SNQPupmTtj63EHoACXHexoTk3m4lvA+hgIjxayNOVdTPKnrGfetM9lUZc+EA0TT8YDZVGPNQIxysPBXa9BPALlMqOCYZEOr10VCdcXXEniBYC/A1KtX5XZg7MTA2Z9t/rL18S8qfWxiZ2HzfvKBOZGZj0TfFw4bNEFeAm1edxMyX2gBTgupv169pP0TT+AQNfBPgtYrqitiq82mXNKI248IHocs68Hl5pxGONcDzaCvAUgM6iVMtPvE64TXuO6oSrKx4C0blgilFTS8amT550S2YemQouPABgayIWHt/DqKNMPAnGXSOKhwufJaoAd1e0dkdXYg9QAa67etemTcND7w27DYTa3a7TzYlY2TV2BWCin9KICx+IJrgHqYnSiMca4ZpoAty5/GIxpbI3BEQsjuqEqyN/AuHT0DCGVmV/LTODZCbXBMZsMF+RqCq/XRXgA2bLUY3IrAkLvgkzUQW4BdoeNhVOrIe+emEqMDySmVwtMfTZcN3nB0Na4cpLpk/4owuQAsPEhdgHGlIxCdgPVw+10W3KVY1wPHoUwH8A8DNKZc/wIT47Jh1jwpWVIYzs2NXpxIj8h2j5g/+145AXfe5Itx1WCnoezCNBJUcnYuN2H6a0+3KMiRexeGBD8egLWZiJKsA9UK4NE8KJtWFT5i6B4tGQ3nIOI/QDgD8L4GViXFlbFc46DDhQTByOXRXg5oAqjbjwpWmEnuORHIAyMJ9BTa0/M2ovwX3HdMLV0WNB/DzAr1Gq9RMSxDagC8l07isA7gC4NREr1/f+7nk5xkRmBhZ8Uzxc+CxRBbgFBXrYVIk94B+Gd9+/9SO7SvM/ACO+OxS6LhEr+46DGlIaceED0cH8yDCU0ogPGuGayNfAuCVAy1Ac0wnHoxUAZwHaSqmWnmuqZXge9vIhmW57FKBzAFyciIX1k0xVAT5wlhzTiHRCsO+QMBNVgNuH72ZP4cS66ZwPYweWRzKT6/4yBojX7tyev/Ly6nP/5gDDwDJxIPaBhlBMVBFhJC/XNcLxKWMATd8JKSjLUBxjwvHoVwH+HhjLqSk73ygZft1PZtrPAvOTAP1L277rmEvjE99UBfig2XBMI37l3AW7wkxUAe5CVhwYUjixDvgg0xCB5tGQbjufmfQXNI8C8BvmwjV1VRM2CQIONBPB2FUBbg6g0khfTp4w4XjFTwA6IyDLUBxjwvHoCoAvBvFXqbH1++Zk6n2rZKb9VjBfBUYqURWu6ccDx5h4H50rFhUPFz5LVAHuilaFB1ViL7KZvKUtWw/Pd+RvIyCqh9br0Ac7glEaceED0U4iJO6jNOKTRrgmegOYrw/IMhTHdMLx6I8BPhukVVDjho0yPhuL0ulhH8NBzzN4NIDKRCy8XhXghplyTCOGloLTQJiJKsDlTLZwYuUMy7ZXRcOjIZO7hhldh1PQpnyBrl04Y/yzNsgUDRMbsasZcHPQlEb8KsCro58H8eMBWYbimE44XvE3gA4B03HU1KIfcCPdlUznqgCsA/CX/L47jx7g9GLHmEgHwJ5DiocLnyWqALcnRrd7KbEXEW4rdAAAIABJREFU2Qx4z3DqM1vKNNa+y8BpAP4B5msTVeUrLIpKacSFD0SLOZC9udKIjxrh6shvQDgxAMtQHNEJz5q0P0LD3+1Evq20hDKZvIwPSH26fQ2BLwC4PhErXzCAj44wkTF+mz4pHi58lqgC3KYaXe6mxF7EBbge2srWJ/bbtn37TURIdIZKtKKkQ7t2/gXj/mFSW0ojLnwgmmQflGZKIz5qhGsi3wfjSgA3UCq7WGLROKITrp5yKkj7ORgvU1NWX94h3XXH/bmPlZZA36f9wxrzuZdWlW9WBbipNDmiEVOWgtNImIkqwOVMtnBi5QzLtldFyyOZaYuDSV+ScigBzxa4cK3JFzSLloltlajDM3qjUxrxswCvrpgIoocDsAzFEZ1wvOICgNYA2Eyp7LkCz7FrXeub2y4iopUEPF8bCx8/iCFHmLgWiPcDKx4ufJaoAtx7IZuxqMRe5DPgPcO7e/3WY3YVCt8F2MoLmkojLnwgmnk4A9RGacRHjTBAqI681Hksu9yH8jiiE45H9Fn+RQCWUCq7UMbnJJlpfwDMUwm4tTYW/poqwE1nyRGNmLYWjIbCTFQBLmeihRMrZ1i2vRoSPPZ+QRNtnM9/s27mxIFO0hsSTCwqRjEZQj9cLWqju7mnGuGaiqVgukTyZSiOMOGayHowpgF8CaVa77aZH9e61T/Q/r/IF14k0DBC4Yu1sQk/VgW4adyOaMS0tWA0FGZiqgC/5JJLDi0UCk8x8xUrVqx4oDebefPmna7/2UlfVwVAfwlj4vLly80ewTsKwIH6kd3BYO6Jl8KJ9cRL74wMGR71mUfKiAs3ARgL4H0wfzNRVX57P6iHDBMLMlNMVAFuJBdPNcLV0akg1r8zZT6UxxEmHI/oa6v1sw5Op1T2aaNEeH2/vjmXIEI9gGcSsfBnDew7wsTrGF20p3j0hSvMxFQBPm/ePH3Lnipmnt67AO9dnHe1xfLly2eYFIMqwF1IrEn2QWkmLPSgBKr7edemn+4feu8/N4FQ2+X3+oIW+uaC6eNe6BHHkGJiMn+KiSrAjaTiqUa4snJf7NPxEhgfk3gZijATXjBpON4dvr0T/rbS4ZTJ7DRKhNf3k+mcfvjZJDBuTFSF9T3aB7uEmXgdn8v2FA8X6jTDAnzu3LnTAFxORJ/sbwa8a/Y7o29or896z507Vxf2hBEjRpy3ZMmSf5sQhSrAXUisCe5BajIkH/5kun0OwPps+CEAXmdN+2bd9PH36sco79y2fcyO//5Xu/qSyiVBSqTLvg5JnQzCVPGQ4LOV45EUgGqJl6EI62TPDijg31Gq9QSXn3PLwy+5f/MxWkmoc19yDXT6pbEyoxl6YSaWnZS7g+LhwmfJoAV41+z2w8y8mIhu668AX7Bgwf7bt2/Xf1ners+OqxlwR54iJXY1k9dJoH79I8dToXNJyuTdSPhlgA4kwjAuQN9n928F4ukLYuW/dUR5wR5EPTfquTFSsOca6bE7yE8olT3LyEEf7gsz4ZrohWC+F8BqSmX1HxtSXclM7kowvk+gJ2tjZZ834ZwwExM2gtRE8fC6AO+azUYoFFo52Brw7iKciD7HzItWrFjxLQvKUjPgLiTWAv8gNB3yD3+yOfdNEPp9rix8qQQh1yI+Dnmd9IKneEjw2cpzIqNQoBcBPhgonEKpjb8SEbkLfYV1wjXR28B8OUBXUqrlNhd8FBoymc49AmAcEa6trQzrExpGlzATIwMBu694uPBZMuAMeNfSkkXDhw+f0dHRsd9ABbhaguLKY6TErmby+ggrmc69CODIvoqjN7RQfvql0yY86YoagzOoem7Uc2OkVl80wvHIKgA1AF9NqdZbjJz0+L4wE45H2gCEwVRGTS16sSvNlUxvORnQOn/0kIbP1E4P/8aEc8JMTNgIUhPFw8sCXJ/9JqIbetvs/SJm7zXfekHOzOvfeOONeQ8++OAzJhSmz4Dru6f8xUTbodJkOICRAN4ZKgEbxKl4ALjz/k2tJSXD9B2H9roYeOcPv3mmasm3v/bsENeL0sneAlA8+j4QvjD5faSs4pj997t7e77w5Mg1G/X3qmS6hJnsqq54LkT0kSuf/s3Rt73w8u7j6CW5bl6x/rL9Pjzq6l07Ox7/yuxJlSbdEmZi0k5Qmike/X+WlIjs4Gf4EqZuc7BtCPubASeiL2/btu0LTU1Nr5lQ10FdBbjahvADWOrX5t7CUTz09eDpXAMB8/p9ppi//7vnX7yh4YbENhPPXLE2UTpRz42Rtn3RyC8qw/ueMvJDLxDokLc78icctPbBnjsaGfns9n0hJq9MnfjR/9135OsAXqFU9gi3nbU6frK57QkQnZHfteuqhRece4fJ/kJMTNoIUjPFo2+2upm8ZTeRtgrwrqL7Hk3Tzl22bNlr+k4pRLS+ywm1D7jdbKgCfCBy6uEHsLTlocMLHaUtAE4EEOqERbQNzPpfS/QXNH9WYCxaUFWu78k/FC+lE1WAG+neN41wTeQeML4M4DJKZe80ctTD+0JMuCZSBkYOoBZKtUz10G9DU8l1ubHQ0LnjCRdwdN2MsL6Mz8wlxMSMgYC1UTwGLsDftptLUwW43cFN9lMvYbqQWJPsg9JMPfxdmbqvZeuobR35i/K78mO279r53j7DSu4raCVHaiB9+8+jO2tyxnff/Gho0eJx43YFJcEO+al0ogpwIyn5ppEeh/JsolT2fCNHPbwvxISrI5eBcDuYF1FTq5UNGFwPsT7Tdh0x3Qjg4UQsPMmCQSEmFuwEpani4UKdpgpwOeWvxK4KCSNl7qWRZHrrIYTC9Qy+tLMIJzye5/ziBbGJUr0QZRSU4H313KjnxkhCvmmE58wZgcI7+gzsx6HhCFqVfcXIWY/uCzHheGQlgIvAPIWaWh/0yGdTZpLptscB0rcdvCwRC1v5q4MQE1POBauR4qEK8GApVsBbJXZVSBjJp1+NLFm3pVLT9Nlw6jwMo8B8A+/XcdPC887bYTRgEdxXz416boxk7KtGOB5dBvB8gC+hVOvdRs56dF+ICddEnwbzWOS1T9KaDf/nkc+GZhruz53EJeh8Mb2wK3/sggsmWll3L8TE0LngNVA8VAEePNXa9FiJXRUSRtIZUCP1G3IHUR7Xg7Gwa5Cfo8A3J2aUbzAaNOD31XOjnhsjCfuqEa6ZOgVcaAWwgVJZWXZDEWLC8aj+4vd7lGr5qBF8L+8nM+1XgflWALlELFxu0bYQE4u2gtBc8VAFeBB06oiPSuyqkDASkqFG6jNtFcR0NYAzugZbCey6ORE79yWjwQN635BJQOOy67bi4cKXpt1k6P148RdL8PIo/VCej0LrOIJWbXpDZDyH+trWCc+ZdiQK+RfBaKOm7ASH/HFkmGQ6t3tvcsJVicrwDywOapuJRTtBaa54uPBZotaAyyl/JXZVgBsp05RGtm7dWvL8m/lrQNAL8X0AvMEabqr7//bOBTyOquzj/3c2bcrVCxQvgKLcPrUqclW5fLbZtOXWpLTZtEDTQmlos2kFFNDvE2lRFEFR6G5aWqA04ZJs0jYBubTZUJSCoiBeEC8ggoL6cRXQ0jbZeb9nttm43W5yZmfm7M5s3n0eH63nzLn8z++85z+TM2dmhm9UVRDAdFuaBLBfTpssemhYNJ0ORuY6nlsTA1MURHNp7YZWt+V5cL1jToZeLGVcS23dl3vQFk+KiLUnjyADf0jf9BjGhOaZk35bYMGONSmwnqBkFz00xBIx4P7EX2AXA64isyBGYu19RxshfIWZBz9EwZsMqvj2orqJD6kqClB6QZoEqF9Omyp6aFg0nQ7GkAGfU3MaiO4FcCe1dp/jtjwPrnfMCTfULgVwJZhmU9uGdg/a4kkRLZ29i5npRgYeao6EJzoo1LEmDuoKwiWih4ZYIgbcn+gL7GLAVWQ6YiSe6JtnfQ47c2QhiL9rhMzrFp015WVVhQFId6RJAPrltImih4ZF0+lgZF/HDbXWNrD3IjTmSFrT6fhDHl60BYBjTrih9gEAU2CEjqDb1j3jUXtcFxNP9P4QoNOtLXhN9VXfcVCgY00c1BWES0QPDbFEDLg/0RfYxYCryHTMyK2JH49/h/q/CuaLByt5joh/0FRXvVxVqc/THWvi8345bZ7ooWHRdDoYOQa8BcAiEJ9Pa3vWeFGmizIcc8INtW+CwdTWbX3Pwxe/2B19H6YxeAbgMSHTOGrhrEnpk1AK/DnWpMB6gpJd9NAQS8SA+xN/gV0MuIpM14zEOh+sIja/DGCqVRmDHyHQD6KRcOartqo2+C3dtSZ+65DL9ogeGhZNl2OSvpzPra2FgQ0grKO13TO9KNNFGY444fNqPo4UWXurk9TaXegpIy6aO/Kl8a6+BTB5FcBbopHqkx1W5EgTh3UF4TLRQ0MsEQPuT/QFdjHgKjI9Y8TalkLARQz+9GClXQYbP1hUP+kRVSN8lu6ZJj7rl9PmiB4aFk2ng5F9HdfV7YE9+58FYz8MGEfSnetf8KJch2U44oTn1s4H42aAr6HWnq86rNvzy1oSyS4GZgD0tWik6mqHFTjSxGFdQbhM9NAQS8SA+xN9gV0MuIpMTxm5PvHoHuNo60XMuAhA+jxfZlpuVPAPmmaEn1M1xifpnmrikz65aYbooWHRdDMgu5jwubVrwLDeyYhSa4+1JaVUP0ec8Jzam0GYD6YZ1LbBF98YWN2TfN+O7bD21+9NMI5tikx6wqGojjRxWFcQLhM9NMQSMeD+RF9gFwOuIlMLIy3rkh81B+giIl482ICXmXh5f0VF7OLpE/+palSJ07VoUuI+uale9NCwaLoZkBwDPhuMOwHcT63dp3lVroNyHHHCDdOfAvgTCPGHaE3PXx3U6/kl8c7eBjCtBfCTaCT8eRcVONLERX1+v1T00BBLxID7E3uBXQy4ikytjKzoePBEk0zraXhmf+ofmRF/9XdbYkuXLjVVjStRulZNStQnN9WKHhoWTTcDsosBb5i+H8DW09p3wwh9jG5bV8in0r1qhlVOwZzwOafui1Cl9QLm/1Fb9/u9bIybsmKJ3jsIdDaYl0brq5e5KKtgTVzUFYRLRQ8NsUQMuD/RF9jFgKvILAojsfbeGjJoYeZFTQCPEyPWVB+2njL57VcUTfzW6RHaI3poWDS9HH9uqLXOzq4H8aW0tue7XpZdQFkFc8JzaqaAyDqC8IfU2n1mAXVpy3rj7fftGxpb+SzA49lIfbZ55pTHXFRWsCYu6grCpaKHhlgiBtyf6AvsYsBVZBaVkVhHb4QobcTTH7Vg4EGAYs2Rqg2qhhYxvaiaFLFfTqsSPTQsmk4HI9913DD9fIBvAeMhaut28sEYL5pTMCfcUHslgKUgupLWbrjKi0a4LWN5R+8Mg6gLhMejdeHjXJZXsCYu6/P75aKHhlgiBtyf2AvsYsBVZJaEkVhi0xwiYyEY6f2VlhEn5nZQxV3RyMR/qRqtOb0kmmjuk5viRQ8Ni6abAcm9ls856yCETGsbSiVM4xi6ff0vvCzfZlkFczL0AR7m06mt5z6b9WjNFu9IrgThQmZ8q7k+/L8uKytYE5f1+f1y0UNDLBED7k/sBXYx4CoyS8pIrH3TBWQYjQAyT5qeB7g9Zabal8ya6uTDF6r+2kkvqSZ2GljkPKKHhkXT6zHkubV3g2Ft4/g6tXZ/w+vybZRXMCfpD/AA+yI05gAffMkz3cV4IvknAB9lTv13c/2UH9vo90hZCtbEZX1+v1z00BBLxID7E3uBXQy4ikxfMNLSkaxlwqz0PtbMjyjBjPYSbE/xhSaqgStiuuihYdH0evy4obYZgPUV2p9Ra/cJXpdvo7yCOBn6AA/jBWrrPsRG+dqzxBLJagI2AfhNNBL+lAcVFqSJB/X5vQjRQ0MsEQPuT+wFdjHgKjJ9xchNid5P9jPNpp1m/CM7G89PgOgug6l9UaTqJVWHPEj3lSYe9MdtEaKHhkXT7aDkXs9nz/goxqSeBqMSTCdT24YtXtehKK8gTv7zAR7qotYNdUVua97qWhLJaxm4FETfjdZVXepBmwrSxIP6/F6E6KEhlogB9yf2ArsYcBWZvmTkutaNe+05LjQL4NkAVQ124g0Gtxtk3NNUV3W/qmMu0n2piYv+uL1U9NCwaLodlHzXD52GAvoOtW74io46RiizIE6GPsBDuJzWdl9b5LbmrS6e6H0SoKMohOqmGeGkB20qSBMP6vN7EaKHhlgiBtyf2AvsYsBVZPqekXhHcqL1RJyB2QD22dkhfpYZ9xuGcb8GM+57TVSD6nG66KFh0fR4jHbOioaaeoDaAf4ttfZM0FGHZwY88wEepipq2/Bgkdu6W3WxrgdPINP8KYA/RiPhIz1qj8wdWYNVKLlmRAy4SuLSpLse2NI0W1utokdAjEQ+AmJ39H3YGItpzHwqAOs/gz/PzbhwIoumKgj5khE+9dRKHFBpbUP5KJinUlvPRlVHPEy3rQmfffp7UDHm9XTdFea+dOvdb3vYDkdFxTp7v0ZM32Cm5c31VUscFRLg+OpRf1XF2GZEVVAZpbvWRAy4P2lwPbD+7JbjVokeZbJAxBObDyMyT9VkxoUTMeCqIONbRrih9nsALrFeyKTWbq+MpEoPK922JllP6p+k1p6j7RSuO088kfwRgFMIfEZTpPpej+qzrYlH9fm9GNFDwxosBtyf2AvsYiRUZAaeEZUZRyi0pb9/+88unn3q8yoxBtMDoYm1T37vvcd+ZGCg/6MGjI8w433WkW5kbdMhsrbq7MvgAQK2grAVoK0w+R0Qb2XQK0T0U7DxaxvnrgdCD5tj61U232rCc6afBOKHAfwZ4w44klat6veq04pybGvCc2tvBmM+GN+jtu4vF6l9w1YTX9/7MQzQ0wBeeGV86LClEycOeNQm25p4VJ/fixE9xID7nVHP2iewiwFXwVRWjAxvxi0Z6AmG+TMwPRYy+3+0KMeQr0j0HWgSLjBT/Z8Y2NH/9j577XXrBTMmPaISUHf68p5NHzR2hCYQ8wSTaAKx+XGArBNiDvCo7p+D+QkKGb9i4ieiM8I/t8r1qx4e9dltMb6eN9xQaxnwkwDjLGpdX6yvzNrWhBtqn0ufcuSTD/DEupJLyMQNDKxqjoQvdAtH1vW2NfGwTj8XJXqIAfczn562TWAXA64CqmwZscw4eGAiGXQiGCcxcGi2GAw8bZlxotSPK0LmC6lURYyBj2fyEPCqYVQsWTjzC3epRPQqvSXx4DFA6hgm+jSYJhB4AgPvHab8FMB/BujPIDzH4Bdh0ltE5lsGQm+miN4iNseAjD2ZeS+DU3vt/N/YC+CPAXQMCEfkKfsBmLwFIeNcMP9XKfXwSlcN5fh63nDD9EsAtrai3Eqt3fM19D9fkbY04TnTPwZi62kzw/jnnnTbQ9uK1L5hq2lJJO9h4AwQz4jWVa/3sD22NPGwPr8XJXqIAfc7o561T2AXA66CadQwsrxr07FkGqcQ6ESAT7LzBJlAf2iKVA2ZUJWYdtNvTjzw3m0pOtwIGZ82QccQ+Ji0Ic7/e5OZnyLQUyB+ykzhqbEhPHdhpPovdusbLt+K9Y8cYA68czQRjgbjaAbCAN41XH5derjtRwmu9/W8yToT/E0YOJJu6/5nETSypQnPnb4EzDeA8TC1dZ9ShHaNWMWNt993UGjs2GcBvLF1W+qwSxum/NvDNtnSxMP6/F6U6CEG3O+MetY+gV0MuAqmUctILJH8HBjWEYdfYOYqIjLyiDVAhJ8w6DFOpf5ABv2+YqDi9xeePfFVlbAr7rr/kAFUHGKE+BCT6RADdBgMOoyZD6fhnmoz/mh9eIgJT7JpPmUwnorOnvJXVV1epX+/7YEPjB1XMY0Y3xrmyfs/CMYZTZFJT3hVZ0DL8f28GToTnNFAbd1tRdDZliY8p3YDCLVgfJPauq8oQrtGrCKe6JsH8BpmrG2uD8/zuD22NPG4Tj8XJ3qIAfczn562TWAXA64CShgBEE8kfwbgOJVYHqa/A8IzMPm31t500+Qntm7d+sTl82tKfhyb1cdh9WBsozH4ctNZ4biHWgSxKN/PG543fRZMvguMddTWPbMIItvShBtqXwYwHjAnUevdm4vQrhGraEn03cHgs8Hm2dH6yV5vN7OlSak1KGL9oocY8CLiVtqqBHYx4CoChREAsY6NS0Ch6wgYmy0YM/+SDPouMY5g4EiAjwTREWDsqRIWwD8APE+E55nJ+u8/pQbMZytCxjOLIlUv2bi+ZFmG0yPTICK6PWWmVi6un1zyl1RLJJLv5w03nrkntoV+D+D9qAj9F926znrxUedPqQmfW/sFGLBM9xvU2j3cuw0627hL2bf0bNln2/Z3/gRQxXYMHHZJZOrOs8m9+yk18a6qQJQkeogBDwSoXjRSYBcDruJIGBlUKJZIrjGAM0zrPGOGtfXk7wOGWfPFmZOfUYlYjum5eoDwskF0n2nybKL0kYcA4dYQhVYsnDnx8XLUYIQ+BWLecEPtcgDNIL6E1vZ8X/MYKTXhhtqlAK4E4R5a2z1Nc3uUxa9I9E03weuZubO5vjqivKDwDEpNCi8y0FeIHmLAAw1wIY0X2MWAq3gRRrIUiic2H7XtnbeO3vbvfxv/23T2zSrxyj09nx43JXo/1A80EygK7PxLABFd0VRX9c1y1yOrf4GYN3zu9GoYvAmMh6ite6Lm8VFqwg21vUi/6EuXUeuG6zS3R1l8LNHbQqBFMKgxOrNqtfKCwjMoNSm8yEBfIXqIAQ80wIU0XmAXA67iRRjREBBVogcsPS8jN7RvnFARMqJgWjjYnwdCRuiKUfI0PDDzhhtqfwHgMwBOoNZu610HXb8RNRn8/Ly19WoPGMbn6Lb1P9XVELvlxhPJPwI4zETq0MWRKX+2e10B+QLDSQF9cpNV9NCw3siXMN0gqe9agV0MuIouYURDQFSJHrD0ERmJt/eeBQPLAJoAwHqJ9IpoJHxDwPpYaHMDM2/+s+2Drqa1G75WaEcLyD+yAZ9XWwsT1keB/kyt3R8toFwtWePrkhORwoMAeqOR8GQtlVjb2Xb+lcjrveWamqu9WNFDw3ojBlw7t44qENjFgKvAEUY0BESV6AFLVzJy0z2b9+9/Z+Cq9J/zrS+sMHcaFLqiKTLpDwHrq93mKjWxW5DufNww7TOAYT0Ff4pauz+psb6RDXjD9OsAtj4730at3Q0a22Gr6FjHpm8RGV8lGJc1RSbp2g4TGE5sieY+k+ihYb0RA+4eTB0lCOxiwFVcCSMaAqJK9ICl22ZkRWdylsl8FUCHA/gbM1/RXF99a8D6a6e5tjWxU5juPDy31toHXg0yz6C1d9+rqT6FAa+1tpycAKZGatugY791Qd3KHLVpGHz0opnVTxZ0sf3MgeLEfrcc5xQ9NKw3YsAd86j1QoFdDLgKMGFEQ0BUiR6w9IIYWZHoO9AELwMw+Al0jkUj1YsD1mdVcwvSRFWY7nSeW7sIjBYw30FtPedqqm9YTbKewgOmeTjdfrf15cmS/VZ09X7GNMn6q8DPo5Hw8RobEihONOqQKVr00LDeiAEvArkOqhDYxYCrsBFGNARElegBS3fESEtHci4TWgb3wPa+M/DO2V8++0zlF0QDoo0jTUrVN55X+26Y+A2ADyLEn6Q1PU9raMvwBnxO7WUgfAfA/dTafZqGugsqsiXx4KUM81pm89vN9ZP/p6CLC8scKE4K65qj3KKHhvVGDLgjFrVfJLCLAVdBJoxoCIgq0QOW7piRWCJZTcy3gOhgMP/VBM8uk4/3ONakVGPPDTXXAnQpmK+mth4dL2OO8AQ8c/wgllBrt3U2eUl/8URyE4BqhDApOiOs82ucgeNE88CIHhrWGzHgmql1WLzALgZchY4woiEgqkQPWLorRuKJzYcBqcTgUXjWC5rzy2BfuCtNSjH+Q9tAGM9hj9QnadU9Wz1uR15N+Nxph8Ewdn7MygfbT5YnNn7EQOhPAJ6NRsJHeKxBbnGB40T00KyAhvVGDHjRx8xWhTL5xYCrQBFGNARElegBS/eEkaGnjlbnCddG68KXB0yH7OZ6okmx+88NNQmA6kC4gNZ23+Jx/fkNeGb/uU+2n8S7+hbA5FUMXtEcqW7yWAMx4CMLGsh543dGxIBrHiGHxQvsYsBV6AgjYsCLxki8M7kWjPQRdAy+uzlSXaOq3KfpgZw33FAzHaD1APqotTvssbb5DXjD9PUATwf8sf0k1tGbIKI6A3TWokiVdS65zl8gOdEoiOihYb0RA66RWBdFC+xiwFX4CCMaAqJK9ICle8pIS2ffYma+Mf0gnPBQU11Y9yfSdcjtqSY6GjhcmTy39mdgHAfCFFrbbe2F9uq3myY8e9r7MMawTjzZ2w/bT65PPPDeSlQ8C/DAuMo9Dp1fc5L14Sidv8ByokkU0UPDeiMGXBOtLosV2MWAqxASRjQERJXoAUv3nJHld/V+wQhR+uW3gJpwzzUpFhM8p/YiEL4P4HZq7Z7jYb27G/CGWuvIwza/nH4S7+qbDZPvBOGOaF1Y13GM2ZIGlhMPuRA9RhbTNSNiwDXR6rJY1wPrsn6/XS56iNm0w6RwUoQb14Cb8MAywufVjUdqx68Bej8MfIZu6/6lnUlhI8/uBnzO9LUgtrYc+eP0k47kWhAaGGZDc2SydWOg+xdYTjQJI3poWIPFgGui1WWxAnsRjITLMSr15cKIhoBY6kH1uH5tjATYhGvTxOOxy1scz639LhhfAtP3qW3DJR7VuYsm3HjmntgWsraffMAP209u6dmyz7bt254loHIAYw9fEjnlFY/6PVIxgeZEgz6ih4b1Rgy4BlI9KFJgFwOuwkgY0RAQVaIHLF0rI7uYcGBjUyQ8NQD6aNVEd/+zvkz5KjBwFLX+8CUP6tzVgDdMrwG42y/bT1o6++qYOQGiRLSuqt6D/topItCc2OlggXlEDw3rjRjwAiksUnaBXQy4CjVhRENAVIkesHTtjGQZefQKAAAgAElEQVSbcJN52eL66qU+10i7Jrr7zw217QDqwfRVattwjQf17WrA59bEwBT1y/aTWEfvLUR0vvWfprqqNR70104RgefETicLyCN6aFhvxIAXQGARswrsYsBVuAkjGgKiSvSApReFkeWJTdMMGD2WNsSY3lQftp6e+vVXFE10dp7n1JwJorsB/A7jDvg0rVrV77K+IU14zuS9QHs+BeAQP2w/uT7x6B6V2Gp9DOg9Zso8fPHsyX9z2Ve7lweeE7sdtZlP9NCw3ogBt0lfkbMJ7GLAVcgJIxoCokr0gKUXjZFYZ98FxLw6rQ/RidG6qkd9qlXRNNHZf26o2QLQiQBHqbWnxWVdWQa8dh4IawDupNaeiMtyXV8eS2yaTjDWg2h9tK5qhusC7RdQFpzY764yp+ihYb0RA67kriQZBHYx4CrwhBENAVElesDSi8pIrCP5P0S4GsBbIcM8duHMyTs/Y+6vX1E10dV1bqi5ACDrhucZgD5HrRtec1HXfwx4Q+29AE4DU4TaNnS6KNOTS+MdyZUgXGiCL1wcqV7lSaH2CikLTux11VYu0UPDeiMG3BZ7Rc8ksIsBV0EnjGgIiCrRA5ZedEZaEn0tDF4E4Mc7xoRqLp4+8Z8+06zomujqPzfUPgTgv0F8Na3t+ZqLetKa8LyzDoVp/gyg31LrhgkuyvPk0s2bN1c8/UrKOv3kAyHw4RdGqv/iScH2CikbTux1V5lL9NCw3ogBV3JXkgwCuxhwFXjCiIaAqBI9YOklYSSeSP4QwOkMrGuOhGf6TLOSaKJDA26omQmQ9ZT63zD4c3Rbz28c1rPTgDfUfAWgSwEso9bukr9MG+tMnkGMewDcE42Epznsm9PLyoYTpwLkXCd6aFhvxIB7RKfHxQjsYsBVSAkjGgKiSvSApZeEkZsSvR8aAFkm/JNEiDfVhZt9pFtJNNHVf26otV54tY4NXEOtPec7rGfcBYcduP/qzx/3cPrlyxB/gtb0PO2wLM8ui3UkY0SIghCN1oXd7nMvtF1lxUmhnc+TX/TQsN7YMuALFy480DTNR5n5ktWrV6/LbUcmHcCHALwJYMqqVaseszno7wbwXgDP2cw/GrIJ7GLAVZwLIxoCokr0gKWXjJGWdZs/yynzboDHg/H1aH34Gz7RrmSa6Og/z62tAiOZLpt5KrX1bHRQz7iXZkyZ/8G99oj55eVLqw/xRN8zAB+aMunwJbOq/uSgX24uKStO3AgxeK3ooWG9sWXAGxsb0+eOMvPMXAO+ePHifbdv326lL7NM94IFC6w3lS8eN27cacuXL3/LxsCLAdcwsDZ0D1IWmfzCiB1ehRMf3bi2dCRrmbBh0Bw2Ruurd56SUtpf2THCc2vXgDEPQJJau6sdyDtu27nT7q40jGrfvHzZ1XcmTLaOWrw/Ggmf5qBPbi8pO05cCiJ6aFiDlQY8Y6iJ6OB8T8AbGxtPAHBlZWXlLJuGO7cbYsA1DKzLyea3y2XyCyN2mBROfGTAraa0dPQtZOIVO004TYvWV1l7ekv5KztGeF7tUTCxGYC1ll5Erd032BGYG2qsj/ksYfBBRPQhMF6mtu732blWd55YR3I1ES4goiVNdVXLddeXp/yy48SlhqKHhjV4RAM+uLXkAWZeSkTX5zPglkEnovnMvC+RdS6pbEFxCbp1ucDuMyPhwZh6XYQwoiEgej1IJS7PF4ws7+hdahBdCdA/EOJp0Rnhn5dQF19o4nX/eU7tRSB8H+B/gOgkWts94pYNnnvWNLB5K4D9stqSAuhmat2w0Ov2FVLeTYned/WD/kDA+4DQ4dHIxGcLud6jvGXJiQttRA8N682IBnzBggVft+oMhUK3DLcHfNCAd2W2p8gWFBeI/+dSgV0MuAokYURDQFSJHrB03zAS7+xdAaaFzPjVAPG0i4p7pFz2sPlGE69Z4rm1G8CoHTTRC0YqnxtqOwDk+dAO/w1j9zyabr7r/7xun93yYolNcwhGawm3n8hDMImtdnB1HUuGNeDZW0v6+/v3GcmAZ+/5tq5j5q633357Tnt7u50nHdafvPaSlzB3GW/XA2uHngDlET0kINrBVTjx8Y3rje0b7woZoTNTZiq5OvaNyG+2bNlhZ1A9zlO2jPxuetWnjtx7n/uJ8K5X39lxzvjO+3qG065/Tu0jFYRP56Yz8Mozb28768gNDzzpse62i7vhzvvbKirGTN+2deulX5o3bef2peL/ypYTh1KKHsOvwX91qCmGNeDW028iWrbbBM15ETN3D3jGgL/xxhvzurq6HrfRsAOsM0gBPG8j72jJUglgDwB++4hFqfQXPXZXXjQRTVTz0VeM1Dcu3v/EiaffFQpVHLdj+447Lp5zWlTVAQ3pvtLE6/69Xn/aovdUjv22yXjtN6+/XXfUvX2/yFfH9nOm3T42ZJyRm2Yy//3R196afvJ9m3/vddvslLfwf64+eMJRxz9OoMrf/+ZXRy//xpdKdTpaWXNiZyxy8ogew683LzjQM32J8iVMK9NIxxDKKShOpR/xOrnb3FUe0WP4u+/XtRAYzEKFE5/Pm5sSvZ8cAN0H4CACrmqKhK8sMmplzwg31FpnZltfI/0l3hlTRZ2du8UInlvTAKaVgw96/jMExPfS2p7djHmxxiie6GsG2HrpslSnn2S6WvacFDimooeGNdiRAR986n2zYRhTV65c+ZKcA14gyursArvPjYR6CLXnEEY0BETto1bcCnzJSEtXspbNkh1P6EtNvMaCG2p+CNDpAHpg4CK6rXuXvzDznGnHgoxe6+QUZrzM4K0G0cPU2t3gdVsKKS/e2bcRzJNLePqJGPD8AzYq5k0hrHpxWIYtA15gowrNLscQipFQMSOTXxhRMWKlCycBuXGNdya/BMZ3QRgA48xoJPyAnQH2IM+oYIRnn7k/xoSsD/RY+7yfB2MZtXXfZunHc6ZHQfx9AGPAuHjj8691bHnz5XHf/PUf/uyBvo6LaOlKfopN/GpnASU7/UQMuBhwuwy7jiViwO1KXdx8rge2uM3VXpvoIQbcDmTCSUAMuNXMlkRfC4MXgfE8h4wzmmdO+q2dQXaZZ9QwwufVHIwUfQnAF4fR7E5q7T7HLzeusY7erxGR9cXUUm8/kZt5WW/shBnXsUQMuB2Zi5/H9cAWv8laaxQ9JCDaAUw4CZABTyQ49AqS9wE0GcDDqb33PmPJaZ+18/VkOywMl2fUMcJzp50Cpi+Bad8hUawn4rd3PzT4b19o0pJIPsbA8T7YfiIGXNYbOzHG9bwRA25H5uLncT2wxW+y1hpFDwmIdgATTgJkwK2mxtYnjzAGcB8Dh4I5Ea2vrrcz0C7yCCM+jCUrEn2TTHAfgH8bqf4Ji2afWupT0YSTgMUSFzHB6aWuGRED7lR6vde5Hli9zSt66aKHDxfNolOgrlA4CeCi2dLZdyozWyejgAhrm+rC89RD7TiHMOLDWBLr6LuRiBcDuC0aCZ/neHS9u1A4CWAs8W74bZXkmhEx4LZ0Lnom1wNb9BbrrVD08OGiqXfIHZUunAR00WxJ9DYy6KZ08xk3RevDuj6HLoz4LJZc17pxrz3HGb8D6GA2jNObZ05K34yV+CecBDSWFJEb14yIAS/iaBVQleuBLaCuIGQVPXy2aPoUGuEkwIvm8o7epQbRznPBCddG68KXa+BMGPFZLIm3J8+BgdsB/DwaCR+vYcydFCmcBDiWOBlwB9e4ZkQMuAPVi3CJ64EtQhuLWYXo4bNFs5iDX0BdwknAF81YInkTAY1WN5h5fnN99a0FjL+drMKIz2JJPJHsBDCTwZc1R6qvszOIRcgjnAQ8lgSBETHgRRglB1XI5JfJr8JGGPGZkVANWAnSA8lIPJFcD2C6pZcRMk5aNGPSIx5qF0hNPOx/vqJKpslNG/oOHejH7wDe4ZOXLzP6lEwTzWPttHjRQ8N6IwbcKY56rxPYxYCrCBNGNARElegBSw8sI/GOZC8IYUvvitDYD14445S/e6R9YDXxqP++MuBDH2Tyz8uXYsDzgybzRsN6IwZcY1RzUbTALgZchY8woiEgqkQPWHqgGYl3JH8GwnGW5tFI2Ku1KtCaaOKvZJrEE8mHAZzko5cvxYCLAbc7zVzPG6+Cmt0G58snn6IXI6HixzXoqgoCmC6ayLxRYRt4RuKJ5B8BHA7gb9FI+EBVh22kB14TG30sNEtJNFme2DjJQMg6+9tPL1+KARcDbnf+uJ43YsDtSl3cfK4HtrjN1V6b6CFm0w5kwkkZ/uUonuh7GeDxALZEI+GT7YAwQh5hxCexZOiFW8aXo/Xh77kcV68vF07KMJZ4DIlrRsSAezwiHhXnemA9aodfihE9fLJo+gWIYdohnJTpohlPJPut7eAAPRGNVB3rgkNhxAexJH7XxoMRCv2GAQ6BJiyKVL3kYkx1XCqclGks8RAW14yIAfdwNDwsyvXAetgWPxQlevhg0fQDCIo2CCdlvGjGE8m3AewN0LPj8b5PRCITdjhgUhjxQSyJJXovJdC1IF4Zrate5GAcdV8inJRxLPEIHteMiAH3aCQ8Lsb1wHrcnlIXJ3r4YNEsNQQ26hdOynzRjCeSLwI4EKBXtgOfuaTwJ6fCiA9iSTzR+zhAx5gpnrh4dvVDNuZ2sbMIJ2UeSzwAyjUjYsA9GAUNRbgeWA1tKmWRoocPFs1SAmCzbuFkFCya8c6+p8D8CQJ2DJgDxy+ZNfVXNvmwsgkjJY4lLR3JWiZsALgvGqlOHzXpw59wMgpiiUvuXDMiBtzlCGi63PXAampXqYoVPUq8aJZq4AusVzgZJYtmPJG0Ps7zeau7TGa4uW6ydZqGnZ8wUuJYEk8k2wHUE9GCprqqm+0MWgnyCCejJJa4YMs1I2LAXaiv8VLXA6uxbaUoWvQo8aJZikF3UKdwMooWzXgieR+AUwe7PCsaCXfYYEYYKWEsibX3HU0GPwHghX+9/e9PXj6/xtrX78efcDKKYolDAF0zIgbcofKaL3M9sJrbV+ziRY8SLprFHmwX9Qkno2zRjHX0Joiozuo2GWhumhmOK/gRRkoYS1oSfS0MXgTGN6L14a+7mOu6LxVORlkscQCUa0bEgDtQvQiXuB7YIrSxmFWIHiVcNIs50C7rEk5G4aKZbcJN5mWL66uXjsCRMFKiWNLSlfwUm3gChDfZoGOaZ1S94HK+67xcOBmFsaRAoFwzIga8QMWLlN31wBapncWqRvQo0aJZrAH2qB7hZJQumtkmHIw7KmlgyQWRqa/n4UoYKVEsiXX23UjMiwm4rikSvsyjOa+rGOFklMaSAoByzYgY8ALULmJW1wNbxLYWoyrRo0SLZjEG18M6hJNRvGjGO3pXgGhhWgKix3hg4IvNs6c8lsOXMFKCWHJjIvnxEFtPv9kkhI5uikz6g4fzXkdRwskojiU2gXLNiBhwm0oXOZvrgS1ye3VXJ3qUYNHUPagayhdORvmi2dLVt5BNvs76YA8DrxNhSbQufEeWLMJICWJJvLPvejBfzEzLm+urlmiY+14XKZyM8lhiAyjXjIgBt6FyCbK4HtgStFlnlaJHCRZNnQOqqWzhRBZNxDv7Pg9Om/D0MYWZfeFrNmx+9z9eef3Yf77+2pjvfKXxfk0MBrFYrfMm1p48wgjR48zmXqGK0NELz5pUyLntpdJTqyal6pSLekUPDWuwGHAXRGq8VGAXI6HCSxjREBBVogcsfdQyEk9s3hs8cN3QlhSmp0C8HxhjTHDKIPrzeLy/OhKZ8K+AjamO5mrlpCWRvJaBS0G0OlpX1aijAxrK1KqJhvbqLlL00LDeiAHXja2z8gV2MeAqcoQRDQFRJXrA0kc9I+ktKcw/AKMyd+wIeKgpEp4YsDHV0VxtnKxO/OgjOzDwBMDvSZn8uSWzqn+qowMaytSmiYa2FqNI0UPDeiMGvBjoFl6HwC4GXEWNMKIhIKpED1i6MAKgJZF8jIHjc8eOGX8zyJjWFJlkfRhmNP+0cRLrSH6LCF8lUFtTpKohQCJr0yRAGmQ3VfTQsN6IAffnbBDYxYCryBRGNARElegBSxdG0ga8bwuDT9xt7BivEhlTxYBDCyfx7h8djB3pp9/jzRRPXDy7+qEAzR8tmgSo/7lNFT00rDdiwP05IwR2MeAqMoURDQFRJXrA0oURAPFEsh1A/W5jRzQwsGMg+sVzpqwK2Lh63VwtnMQ7kleBcAWArmgknP5aaYB+WjQJUP/FgKsHyzUjYsDVIpcih+uBLUWjNdYpeojZtIOXcCI3rrtx0tLe+1k2qAvAgVmJ/QDGWP9m0J2o4GXNZ4X/aAeyMszj+bz5QaL3Q2NA1n7vDwA4NRoJPxAw3TzXJGD9FwOuHjDXjIgBV4tcihyuB7YUjdZYp+ghBtwOXsKJGPC8nMTbk8exwYvZ5A+b/QP/qhg35hYw7wsYVwI4BMDfTTavWlw/eaUd0Mosj+fzJpbobSHQIhB6onXh2gDq5bkmAdQgu8mih4Y1WAy4P2eFwC5GQkWmMKIhIKpED1i6MKJgZMVd9x9ihsZYJnxeOitzIkS0bGEk/HTAxtpNcz3lJNb14GlkmvcCSDFwcnMk/BM3jSvRtZ5qUqI+eFmt6KFhvRED7iWi3pUlsIsBV9EkjGgIiCrRA5YujNhkJJ7YNO8/T8P5FTJoWdPMcDxg4+20uZ5yEk8kfwzgZICvjkaqv+a0USW+zlNNStwXL6oXPWzGkkLEFgNeiFrFyyuwiwFX0SaMaAiIKtEDli6MFMDIbk/DwesHjfivAzbuhTbXM05iHZsuJzKuAfBLIHRyNDIxqB868kyTQgfDp/lFjwJiid0xFANuV6ni5hPYxYCriBNGNARElegBSxdGHDCyy9NwxhsgLItGwjcEbOwLaa4nnMS6HvwEmfyw9dEdNjG7eVbYOn0mqD9PNAlq5/O0W/RwEEtU4y8GXKVQadIFdjHgKvKEEQ0BUSV6wNKFEYeM7P40HA8QjGuaIpN+FDAG7DTXE07inck2MM4F4fZoXXiOnYp9nMcTTXzcv0KbJno4jCUjCS0GvFAMi5NfYBcDriJNGNEQEFWiByxdGHHJyODT8K8AONIqioDrtmHgmksiU18PGAsjNdc1J7H25CwycBdAb7BBJzfPnPTbgOvjWpOA9z+3+aKHy1iSjwcx4P6cJQK7GHAVmcKIhoCoEj1g6cKIB4zcdM/m/Qe2DlwOoi+niyP6LRFf0zQzfHvAeBiuua44iSc27w2kHgZwFLP5leb6yd8pA11caVIG/RcDrh5E14yIAVeLXIocrge2FI3WWKfo4YGR0Dg+filaOJEbVxWLjhlp6UyezMyXA3R62ocz2gd44Jols6b+SlWpz9Mda2L1K57o/SZA/wvg4WgkfIrP+2q3ea40sVtJgPKJHhrWYDHg/pwBArsYCRWZwoiGgKgSPWDpwogGRloSvY0AXcbAoQDeJsK3F82suoaIOGB8ZJrrmJNYIvk5Aqyn3yE2jNObZ066L6AayBPfkQfOMSNlwkO+brjWRAy4P+lwPbD+7JbjVokeGoyE49Hw74XCidy4quj0hJF4YvP7mQcuJ6KLrAoZ/AhMuqZ5VviHqgb4MN2xJvHOZDcYNQxe0RypbvJh35w2ybEmTiv0+XWih4Y1WAy4P6kX2MVIqMgURjQERJXoAUsXRjQzEl+XnMgDbBnxKVZVBFoRgnnNhZHqvwSIFUecxDuTV4FxBTP+NEA86aJg9Vk1PI40URUa4HTRQ0MsEQPuzxkhsIsBV5EpjGgIiCrRA5YujBSJkXhn0nr6exkYHwbwEkCxcZX/is+vqXk7AMwUzEms48EIkdmx86bDrGmKTL47AP0spIkFa1JI4QHMK3poiCViwP05EwR2MeAqMoURDQFRJXrA0oWRIjISv2vjwQgZlwHUPFjt70CIRevCLT7npiBOViaSH08BGwEcBNBXo5Eq68uX5fYrSJNy63ye/ogeGmKJGHB/zhyBXQy4ikxhRENAVIkesHRhpASMWC8mWiacwGfvrJ4fI4NiPj62sCBO4onk/QCmlskHd4ab0gVpErC44KS5ooeGWCIG3AmK+q8R2MWAqygTRjQERJXoAUsXRkrIyIquB6ewaTYzcMZgM3oJRqwpMslv2zVscxLvSH4XhC8B+EUKY6cuiZzySsDmhN3m2tbEboEBzyd6aIglYsD9OSsEdjHgKjKFEQ0BUSV6wNKFER8w0tLZV8fM1raU9BnZDKwLEccW1VU/5BOebHEST/TNA3gNgO1miqcunu2b9uuQ0ZYmOir2aZmih4ZYIgbcn7QL7GLAVWQKIxoCokr0gKULIz5iJJ5IzgdgGfGj0kaceQ2HuGXxzMmPl5grJScruzYdO2AaGwl4LwjRAOxrdyupUhO3FQTsetFDQywRA+7PWSCwiwFXkSmMaAiIKtEDli6M+IyRKxOJsQcY+0dhmpYR/2i6eYTbycTapvpwskR8jcjJms2bx219JWW9dHkKGC3R+nC0RO0sZrUyd2QNVvHmmhEx4CqJS5PuemBL02xttYoePjMS2kbaXcHCiSyaKoJ8wchNd27ef2CMGSXm8xn4UNqHE37IjLXRSLhL1QmP00fUJN6ZjIPRRISHBvbaMXXJaadt97h+PxbnC058JIzooWENFgPuI8KzmiKwi5FQkSmMaAiIKtEDli6M+JyR2Prkfhjg8wnG+QD/12Bzt7Bprn31fWNuWzpx4kARmBuWk3hH8goQrgL4FTaNqc2zqn5RhPb4oQqZO7IGqzh0zYgYcJXEpUl3PbClaba2WkUPnxsJbSNfWMHCiSyaKmJ8ycj1iUf3GMtbzyfC+QCO3tkJegpsrq1IVdx24dkTX1V1zEV6Xk1aOvouZ+L0Gd9EFGmqq+p0UUfQLvUlJyUUUfTQsAaLAS8h0SNULbCLkVCRKYxoCIgq0QOWLowEkJHl7b3nhUJ0HjNOHmz+iwQkQOhuqgs/rIHB3TiJJZKXEPC9UWq+rW7L3JE1WDXVXDNiy4AvXLjwQNM0H2XmS1avXr1uuFbZzZdz/bthvVkNPKfq7ShKdz2wZaaV6BFAI1ECBoUTWTRV2AWGkVjXgxHDNK094lOyOvUog7srDO5eOHPyM6rO2kzfRZN4oq8Z4OWj2HyLAZf1xs7UcR1LbBnwxsbGdgD1zDxzJANuN58YcOXYuh5YZQ3ByiB6SEC0Q6xwIgZcxUngGGnp7DsVwDRmngbgg4MdTBHQDUY3U6g7Gpn4L1XHR0gf0iTenrwQBlaOcvMtBlzWGzvTyXUsURrwBQsWzABwMREdPNITcLv58vRKnoAL7CrYXYOuqiCA6aKJzBsVtsJIGTFyS8+Wfbbt2DYNoGnEPI13bpOwNmi/aBlxEP8UKf5FdFb171RgZNLjiWR9f/+Oz2zftn3Hvnu/61WTzBvEfKfVkbkjN/OqaeSakREN+OCWkgeYeSkRXT+cAbebb5jeiAEvo0VCRazDdNegO6zXz5eJJjJvVHwKI2XKSGxd34cNE9Ow04iHc7r5AhhPguhxE/jJ3v82Hj3vvInbsvMwM8U7+5LEfAKI9gKQAhAS8z2kkswdMeDa4+uIBnzBggVft1oQCoVuGWkPuN18YsBV4ymTfxiFJBiWqZGwPSPsZRROZNFUkVJ2jKzo6v3MQAo1IaJjGDgWwPvziPAkMz9LwIsIhf4KNv8bjJo8+Z6PRsIfUYk4CtLLjhOXYyZ6aFiDhzXgjY2NJwC4srKyclZ/f/8+wxlwu/lGGHx5Aq5hYF1ONr9dLpNfGLHDpHAiBlzFSdkzEk9sPoowcDyDjgdwHIBPqUTJpDPwfzDptFF03vdw0pQ9J3aZGMwnemhYg4c14NZTbSJalltn7ouYw+V77bXXGtetW3evjUEej51fAnvRRt7RkqVycA/am6Olw4p+ih67CySaiCaq8CCMCCM48MAPj5tUM2vCe/fbb/ye+75r/Lg99hz/nv0POD1khKyHX7v8UgOp1360sWfxurUtv1fBVebpMnd2HWDRI38ssb4K+6TTuaB8CdMq2O7xgnbz5TRW7qw03Fk5BcKn1wkjwogdNIWTXVUSPWTe5J03LZ191zHzl/Mk/iIaCR9jZ7KVeR6ZOxJLVIi7ZsSRAR/cdnKzYRhTV65c+VKmlWLAVeNlO931wNquKRgZRQ8xEnZIFU5k0VRxIowAsF7CbOl8sBfACQDvzcwDRPT3FOP8JfXhpErEUZAunEgsUWHumhFbBlzVCpfprjvhsn4/Xi6ayORXcSmMyE2JMKJSQBgZUaHsYwj32Ge/5Usip7xSuKRleYXEV1mDVWC7ZkQMuEri0qS7HtjSNFtbraKHGAk7cAknsmiqOBFGJJaoGLHShROJJSpOXDMiBlwlcWnSXQ9saZqtrVbRQxZNO3AJJ7JoqjgRRiSWqBgRAy6MFIURMeB2ZC5+HlkkxEioqBNGZJEQRlQKCCN2FJJYIpyoOBFGNDAiBlyFXWnSBXYx4CryhBENAVElesDShRFhxA6ywolwouJEGNHAiBhwFXalSRfYxYCryBNGNARElegBSxdGhBE7yAonwomKE2FEAyNiwFXYlSZdYBcDriJPGNEQEFWiByxdGBFG7CArnAgnKk6EEQ2MeG7AFyxYMIOIujJtzf5yZk7aXwzD+PzKlStfA7DnggULmjNf3mTmR8aNG3fa9u3bPwZgI4B3Zfedma9cvXr1VSpi/JLupSbLly9/a/Hixftu27btPiI60erjaNcjc/784BdVA6eHNYZOGQHwunV9Y2NjOzM/nZkXeTSZuXr16nV+mRN22pGH83RcGGEOXGvFkixNTgCw2/cKBr/e+/FVq1bNstMOv+TxmpGRyvNLn1Xt8FqTwW9cZNaczBo19K0LVXv8kO61Jtl9suKM9e/RPndyOLEkCRQrOhgZZKM+iJ7E6zU4Dx/paZTr1Tw14Nain0qlOkKhUL31gZ7BQb7eMtpjxox52zKNAL5vGZ6GfMkAAAYeSURBVIHsRXDQLDwA4IJVq1Y9lmsmMgEgu7zsDwD5IegN1wYdmmQHwaBp4rUe48aN+8HgzciL1qIwCH4ngDqLJT+zkWmbU00y12cCX/bkzp5fw304y+/aWH2w2mjdVGTMOIBN1r8t7gFcbBny/v7+fUzTHIofgzcklvm2jNSbgzf6aRM1qMsyAB1BMhFeMzJSeeUeW4ebNxZj27dvtwzmMit2DPI3OXPT5/f5YrXPa06y+5xl2kb13MmYtUz8sR4IBIEN3etNJlbn+rkgaKNz3mSZ+7QXzo6vnhrwXKGzv4xJRC9mP43KNgWpVOqz2TBnL64ZuLMW4LSBD8Kg5mujW02smxvrJidjRIJoOLN1casHEV0AwDLc6Zu3cuDEriaZm9rBuWXdXaefgOdqUA6aZMwzgLQh2r59+6rsJ/7ZN+2DRuEW64bE4iPzxd7BPAcR0U8BHBQkA+40tg7HyEjlBTW+up03uZoE9cbVSXxVcZIxKFbZVrwZ7XMnqH9Fc+NJRlpvsm9cg+rNdMwbq8yR1l+tBjzbHA52bujPwdlpzHxQrgEnol3uFvKZ8iAOtBeapFKp+USU/hN60J6AD7PIpZ9YO2EkFAqdlUqlbstjwNNPSsuZkewn/NkGdAQDHlhNBp9qD/35O/evZPn+ND6cgSqHxdNuHBmOkZHmYVD+cuQ0ltjVJIhPwHVpkplv1rpj1RFkA+7F3MnebmHpkb3VNmhrjls9MjdnhmE8zcwLBvUI1DZhXfMm8/R7uL+W6DbgQ/tSc41ijgGfknmyZT3xzs1bLk/wMiYi8+TOjSaZP6Vn9ssH7c9gGeDzPLkcuvGywwiAKcx8c85fBDYy8/UBNuC25s1wRiL7SaD1NDN3+0bQFojBeTO0nztrO9vQDcUoNOCuGMmz4OzyDkFAGfFEk+z3J4JsrApZb0a6KRmMw1dWVlbOsv7yVAYG3BUnuX4kiFsusue33TVYtd4A+Il1YxZ0PbyaN6qn3+m/JukKtLkLYu7TqEKegJfDnwJzn+DlmgprX5AdTYYxnIHa85xtvrODuVNGTNO0/oKSeXHqqcE78KVB/FN6IfNmtDwBz7fNajQ/AfeCkdwFuBxMld1YYvcJeO6NrK61Ule5XnCSuy8+qC9hOllz7HIS5AccXjCSa7iDrEehPk3FiMq7ajHgmb2W2S+v5C6iuXvAs7ec5G43KZM/GVt33Qe51SQUCn3dNE1ry0X6JcOgwu41I5kAm7tg6FrcdJRbqCbZL3MMswUl/YQ4yH9ByrxNzszzs2+o8iwcuz3BLcctKF4xkvMXqF3ikg62dZbptSbZsWTw4IDAbd3ySpPhTnMI2kvMWU81ba/Bw8XXXJaDGl+9YiR3zQ2qJ9HBiMq7em7Ah7tDzoU0e39d7ikGdhZXnQHd67K91KSysrIxe1EYzqB43Qcvy9OkR+Z0naHTMYK0LceJJtn9y30inOcUlMD9lWSkF4zznILyKDNfkmPSy+oYQq8ZCfrTzHxPq/KY56FTt7K3OebcgKRfXs5zGpfFTxDnTd6jAkdag0eKJeXw1xIv584wnOx23KmXa6bXZXmph9W27BOrgroFxWtNsgz90PHAuePoqQEf4ezD9BnEOWdPvmltp8g8ws86Hsxq49CZmkG9u8wK8Jnj0HLPMnesSZDPvdbBSE6ZgTqPdXCSOmYkn5Gw/r8gM5Lz5+L0ubKZX+adB+vf2Wfh53siV05PwN3Mm3yMqMrzesHXUZ6qDyOtN8PNm9wyg7YHXIcmQTfgOjTJKXMXL6ODdS/L1KFH1s1wIM8B16GJHe/qqQH3EhIpSxQQBUQBUUAUEAVEAVFAFChHBcSAl+OoSp9EAVFAFBAFRAFRQBQQBXyrgBhw3w6NNEwUEAVEAVFAFBAFRAFRoBwVEANejqMqfRIFRAFRQBQQBUQBUUAU8K0CYsB9OzTSMFFAFBAFRAFRQBQQBUSBclRADHg5jqr0SRQQBUQBUUAUEAVEAVHAtwqIAfft0EjDRAFRQBQQBUQBUUAUEAXKUQEx4OU4qtInUUAUEAVEAVFAFBAFRAHfKiAG3LdDIw0TBUQBUUAUEAVEAVFAFChHBf4fqSLDM1pr2kwAAAAASUVORK5CYII=" id="123" name="Google Shape;123;p1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data:image/png;base64,iVBORw0KGgoAAAANSUhEUgAAAuAAAALgCAYAAADV3sIJAAAgAElEQVR4XuydCZhcRbn+368nIQFkcb+yKHK9LrizC7igLAKSOZMQRZPuCXITIhgX3PHK5r6hV1xiIpI5ExDvQLonyKK44Ib7xt/1XgVFEXdBwCQm09//qU73pKfT3XVOn1Nnm7efx8cwVafqq1+9Veft6jp1BPyQAAmQAAmQAAmQAAmQAAkkRkASq4kVkQAJkAAJkAAJkAAJkAAJgAacIiABEiABEiABEiABEiCBBAnQgCcIm1WRAAmQAAmQAAmQAAmQAA04NUACJEACJEACJEACJEACCRKgAU8QNqsiARIgARIgARIgARIgARpwaoAESIAESIAESIAESIAEEiRAA54gbFZFAiRAAiRAAiRAAiRAAjTg1AAJkAAJkAAJkAAJkAAJJEiABjxB2KyKBEiABEiABEiABEiABGjAqQESIAESIAESIAESIAESSJAADXiCsFkVCZAACZAACZAACZAACdCAUwMkQAIkQAIkQAIkQAIkkCABGvAEYadR1YoVK64C8KI+dd9RKpWOWr169Z2DxLdy5cp96/X6Lap67tq1a68ZpIwo1yxfvnyRiFzdKkNVvz5//vyTL7300n/0KrcVM4BHArgHwIlr1qz5Vmf+trKn83T7W5frzheRi8zfVfW0blza+uWeer2+UEQuFpGjAXx6zZo1p4dhsmrVqj03b958/aDXh6nL5F2+fPn5AE6wcW6V28G79eee3LvFk3QbwzDp0T7T9xesXbv24s6yOtrSSDY6mT9//k1t/Tj99zTGVZj2x5WXHAcn2c6ul+4GL33mlbZ7Sq85L676BymnFXOQ+0O38pvz/iXt98qoZQ7SDl5TLAI04MXqz51aY5ssmxeEMkOtSlasWHEEgM8C2CuNSbfHDdtqYLuY9q5GaVAD3s6lm6HuiPvT8+bNWxHFQCdpTsPedIxZb30Z6TbUgpqFJNsYZkqwta/bF7wu1zTGn6qe2MFqoHEZJv6s5CXHaD2RJQPe/ELZdU6N1srBrw47b7XX1KbNGYtVUcocvCW8skgEaMCL1Jtd2hLQgJsrrca1s/gsGfCgRs60oZNJr1WRQQ14h1nc6ReG9i8AcXxxSdKchrnpdH7R6TXU4mCQxjAO2j4AMzTQ64be6+9ptC3JOskxOu2sGfBOzUdvYbQSwsxbnTXN1nEZjTivDkKABjwIpRzn6TfxtBu3ThPabUWq3eT2WLGaXrHrWAU2BENtdelyU56xGtjrpm0zc52r063tOd2uG9SAm8a28+ksu+0LQIPJ3Llz7+21At5tu0Lnl6V+Bty2RafzWlWd6NjS01jJ6rU9oNcXt864O78gdXwJanz56/hC9yoRObe5TeiO5grxJ9q32XR+ARSRxW392diKtGXLlie0fqXptTJnY9Rt+HfplxlfYDt5mfbPnz//g51bTJoxfbNUKpltKEe219U+Jm0xBu3HVvk9+rPrGLXVbcoMU157G8lx5na5QTl2GnDDuO3XlOm5s59RD2ri+91T2ua9nX69sS18dNYvIge1bZ+cUV6vWHvd03rF3O8+12PuNeO0NbesMfF1W8CxtbV9IchcXyqVLjJzr/k1uTk+Qi+I5dimzNrQacAL3vWDGPB+Pwe3jFQ/A66q+7WbuDbEgX5S77dq31b/jL3frTpsBrx9NaNerz9fRNb22jsdxYB3mMPpn2M7t58Y49nLQHf5EtOu1mmz1Ov6Pv3Y69quo8EwHxoauszs9W8a4vZ8XW8UvdrfurAt5t+19rz3aW/XbToWPqaq3wLYs+2m1qi+XSNBGHWDYttm1GlKzU12aGjoRVNTU59u6m26WFXta8A3b95svow0nino+ITuR8uXqZ2+KAfh0+fL2U7ldTaAHHcsTEThaLl2hu5bfdpl0aU1p/adp8MacEtsXb8c9Lott8ZuHAbcdp/r84W5pwEP2tZ2A97HgtCEF9yf0YAXvIODbkFpGduOia3xAGGfVYWd9oCHMZjd0Hdsz5g2ru0PLbYemgy6YtPF9E0/7Njv58UoBjwMs24Gutc2lm6Gpdv13QxwN15dVqobfd5x/fSDrUF/yg3ysKrFjM1YjbW1sfULS8evCaaKbqvrDV0FZWTRaV+z0k1fYbagBI0xTD9u3rz5+OYX5K6/WLXmgqB1d+tr2xewFtOgOiHHxnM2PfdVd/nFpTGOO/7eGFP1en2/5q9CphumH0APOrYD3lOmx2+Aubsxv2zdunWP9i/5Pcz2TnnbuQRdAW+vq1VPr2vD7AEP2lZzSEA7x27337C/GhfcyhSyeTTghezWHY0KMln2ezK838/P3faA97qhtv2971aUXjeBbuYxrAHvFm8/oxDFgJse6PZzbLfJ3GYuO1f1O8votoXFZvJafW7ibG2L6NRBt74IepMOaqzah1+/vgjAaNqcdOPe7fqgjLqdqBO0fVGNY9AYw/RjmwHvu0IdtO6g5aX5RSZoW/LKsdvCR68vOfPmzftZ25jfaYuZ7XmagPeUnb4AdJbbOYZKpdLv2gz4jNXffnkHMeCdY7rffS6oAe8w9TO+LPX4kto6oSzQMyIFtyqzsnk04AXvdstk2fUnrn4PRbWbtB4GvO+pF/2O/eu3l7lb2gAGvO+RjEF+kg1qvJo/Mbb/QtC5B3iafQ9z2PPn4M4Y2m+obSu+gY6f7Lf/PGUDPuP4xgAGfDp/iC85gRh1O6IzqA6iGvAAZsf6HEFnP7abzPbpz7JPv9tM2a3u6Xw2I9f8khpo2wM57nycZXuH9JsL+83TrTmv7UuU9VkdiyZn/CLU70H9zrShoaFvtgx4Fy3O+LW1V96gK+DGgAe9zwU14O3Pm3R57menX4sD7Eu39kXB7Uvhm0cDXvAu7meimk2fYcI799V2nk+cVwMeZI+k4dGxP3gncxDUeJmyOm8G7Q/atNdTRANu24Jg2wPeeQPLmgEfZO9y69x022ps+0/PLgx4a/Wv15hosQ9ad+sLiq28blMtOTaozDBag3AMa8DbuDe2oQB4dfOBR+u+46C/gnVZhJjxpTpNA97l4ewZ5/B3PADdWlTqewwhDXjBzZSD5tGAO4CapSJ7TZbd9p91rEh1fcArgAEPtKLVi5GrLSghjjqbvgFF3YLS5NmavM3KkHmI8aTOG24Yc9lRZs/Vz35729vZ9/vVIcoKeJc9yTN+ku3Q304nliRhwIMy6qbVLu2b8QKobqegtF7KE8aAB40xbD92tqnbymHbw5+hV+J6rUT2q7f5BZgc2yAF5RhmC0rrpWPt41tE9jcPWNseYm+a6sYvR0FeatPvi0GaW1C6rfhH3QM+6BaUPieQhR53WfIejMVOgAbczijXOXoZ2o4bdrc3PU6vBnc8GNn+QF6ghzDDTNquHsJsM3xdJ7Vu6XEY8B4ndcxYZUrqIcwA9XT+GrLTjTbM6lfQLz1tK649X+wU5ktKiC0oM7YIGYPcz8h2TgRB2xflHPBuvyRE7cc2Y925XWDGntS2h/WmHwC07KXvW16vt+2S4/YHhbs9u9A+d/Z7KC/IQ5h9tti1pB3I8IWZAzri73UcYuiHME25bUd6TsfdfrJJx2LRjLms/bmF1vzT6z4XdAtKx4OVfdvanpcGPNcWK1LwNOCR8GX/4n6TZbeTLjqfRO9sYftk0eWn0l5v9JsuJswKSze67dcH3QMe5GfubsY/DgPeuVLaXOWz7m9u3rimDWK/fuhlGvtsIZi+OYRdOe1ydFffn6z7HfXVbNP09f32i7ow4B3moBNxoCMzA7Rvp3LCrIAHjTFMPwYY491OH+rJx7a9K+Be8NDPjpDjji6x9UG3eafLNdbtJ2EWU1rRBT1eMWwbbFuk+hnwAGNgeqGp1wOaW7Zs2ekc8KBt7ccx6K9e2XcfjNBGgAbcRijn6bbVio4Vg52OZ2tO3BcA+Enn0WUmrdOAdFvNbCIMZGhauLusiu10fVAD3tHGGea3202iy4NJ3X4hCNyeDkY7rTKFePi0Fa51Bb0PR+vxfq1ru2mny0rbjC0D3YZLj5tStxd1JLoCHpSRbQro9iWrNW5a207aywhrHJvjrPPc+0j92MvYW15I1WqG7Vek6eYG+cLdykyO20l0M5Y2jp1zoSmn24t4OrXcsRWs69zY65ogW1Dar+1sV+f1g7Shs0wReWm9Xj/TnLXfz4A3V6BnLHCYL4rd7nNddNk6zvH9cb2Ip/V8SMc9NdAvErb5ienZJUADnt2+YWQkQAIkQAIk4IyAbWues4q7FBx0QSXJmFgXCbgkQAPuki7LJgESIAESIIEMEgiyNS/JsGnAk6TNurJAgAY8C73AGEiABEiABEggAQJdHgwPvJ3OZXg04C7psuwsEqABz2KvMCYSIAESIAEScECg27sezGvrHVQVqkga8FC4mLkABGjAC9CJbAIJkAAJkAAJkAAJkEB+CNCA56evGCkJkAAJkAAJkAAJkEABCNCAF6AT2QQSIAESIAESIAESIIH8EKABz09fMVISIAESIAESIAESIIECEKABL0AnsgkkQAIkQAIkQAIkQAL5IUADnp++YqQkQAIkQAIkQAIkQAIFIEADXoBOZBNIgARIgARIgARIgATyQ4AGPD99xUhJgARIgARIgARIgAQKQIAGvACdyCaQAAmQAAmQAAmQAAnkhwANeH76ipGSAAmQAAmQAAmQAAkUgAANeAE6kU0gARIgARIgARIgARLIDwEa8Pz0FSMlARIgARIgARIgARIoAAEa8AJ0IptAAiRAAiRAAiRAAiSQHwI04PnpK0ZKAiRAAiRAAiRAAiRQAAI04AXoRDaBBEiABEiABEiABEggPwRowPPTV4yUBEiABEiABEiABEigAARowAvQiWwCCZAACZAACZAACZBAfgjQgOenrxgpCZAACZAACZAACZBAAQjQgBegE9kEEiABEiABEiABEiCB/BCgAc9PXzFSEiABEiABEiABEiCBAhCgAS9AJ7IJJNCNwEeuuqlSL2F+HuiseuHxa/IQZ55i1KXeIgAPzkPMsr7G/s9DRzFGEiCB2AjQgMeGkgWRQLYIGAOOkoxlK6ou0Qj8cxYfN5r5OHMWYMOAl3B15sMWXCNjtdMyHycDJAESIIEYCdCAxwiTRZFAlggUwIA/DsCHALwCwC/a2L4FwG0ArujD21x7IYCXA3hI27//GqKPlgB4JoBXA9jUcZ0p/9MAntr8+8fb8rXX3a++oPlChLwja4EM+NEAvtYGYWlb3/diGITtrgA+AGAcwNcHgsyLSIAESGBAAjTgA4LjZSSQdQKz3IC3d08QM9atO3sZ8Jb5PqfNuJkvBfs2TfgjAxr+QeMKJL2CGHDTB2UA5v/Nl5mWab4TwFsB0IAHUgMzkQAJZI0ADXjWeoTxkEBMBGaBAd/QXME0ZuziJrbzO4yZ+e9LAZwI4LNNI2dWxFur162/tVaqW6utPwLwOQB7dlkBN3mM4W6ZQlN1a7Xe1HdRR32P71jBPQbAz5uruEHiapnOs5ptbF8B7qmWAhhws3/9w80vM+2/gLT/3bS/9UuH6cPWF6GPAXhj8xcQ83fTV+ubsEzfvgjAHU39fB/A2c1fMzpX17vpxPS/+VLwDwCva+rKfBn4SJcyutXb3paYRjuLIQESyBsBGvC89RjjJYGABGaRATdEzDaRg5smyJirdmPWvgXF/N1sXTGGyWw76Fy5NobLrGwbU2a2J7TKbt+CYgygKePfmkau01B1bn9p30bTvqrevlLeL66FAA5sxmzqfjuANzdXhItswFtGt3MLUOsLyVcBfLfNgBsT3dqa1N4H5gtQ+xcm82/zeV9HH7fr5y/NPjbbU0xft+vE5DNbYswXqZZODmia/Pa6etVrtMcPCZDALCdAAz7LBcDmF5fALDLgxogZk9RrZbTdgHeaok6jZlY2W4avlwFsiabX6ma/rSXtZbYb8H5xPb/NgAcWbAFWwPvxbz0H0DLg3wbwgOaXFMOoXx+YfjNfaFoG3KYfs4Le/jyC0VOnoe9m/Dv3/7fqpQEPrGJmJIHiEqABL27fsmWznMAsMuCth+iCGvD2B/qMSlpbEg7teOjSZsDbFda+LaXzoU9j1lpbZMw1rQc2Ow14r7jMCnt7GWbl1frQ4Cwy4OZXC3PajzHJrV8G2g34P5sr3a0tPKYPzFahlgHvpp9Ok92uLZPW/kWt/aHgIPXSgM/yuZnNJwFDgAacOiCBghIogAHvtge4fftBaw94WAPebp46TXSQFXCzkmk+7aew9DL/nSvb/VbAe8XVHmOvfdE7qbgABjzsHvD2XwrajbD5e/tpNp0r4Db9dFsBD2LAe9VLA17QOZfNIoEwBGjAw9BiXhLIEYECGPDOEy8MfWNgzcNu7Q/R2QxUvz3g7adstEy1MUj99oB3Ox6xvZxeW15aK7GmHrPNpd8e8Pby2vc2z6Y94IZTmFNQTP7WQ5vm362HM9uN8G7NL07mF4R+K+C2PeBhDXh7vTTgOZpHGSoJuCJAA+6KLMslgZQJFMCAG4KdJ4C0touYbRmd5zj3WoVuX602hq79FJT28loGv7UVxGxZeAyACwKcA95+mkrrIU1T3pnN7SOmLFOXKev05ukcQeNqlWdOTDGf2bIFpTWCwpwD3vqFof0UlBbn1okzJu0kAOcBeEfbOeCdK+7tZ72392/n1qReW1B61dvtXPmUZwtWTwIkkDQBGvCkibM+EkiIQEEMeEK0ildNAbagFK9T2CISIAESaBKgAacUSKCgBGjAC9qxAZtFAx4QFLORAAmQQAoEaMBTgM4qSSAJAjTgSVDObh004NntG0ZGAiRAAjTg1AAJFJSAMeBSErNfNfOfs194XPsRcZmPNw8BNgz4EE7IQ6wyVmP/56GjGCMJkEBsBGjAY0PJgkiABEiABEiABEiABEjAToAG3M6IOUiABEiABEiABEiABEggNgI04LGhZEEkQAIkQAIkQAIkQAIkYCfQ14CvXLly33q9fkvzhRH3ADhxzZo13+pVbCu/qp67du3aa+zVMwcJkAAJkAAJkAAJkAAJzC4CPQ34qlWr9tyyZctVAC4ypnv58uWLzNvb5s+ff/Kll176j26YVqxYYfK/SFVPowGfXUJia0mABEiABEiABEiABIIR6GnAV6xYcYR5a9u8efNO72W426toGXQR2Z8r4MHgMxcJkAAJkAAJkAAJkMDsI9DTgBtDLSJnquqeIo2jzHpuQWluPblRVS8UkUtowGefkNhiEiABEiABEiABEiCBYARsBvzq1naSfltQli9ffr6pbmho6DKzZ5wGPBh85iIBEiABEiABEiABEph9BPoa8PY9380tKRMAFrc/iNm+VWXr1q17GAP+r3/96w3r1q3bGBDnwwFMAfhLwPyzIdt8ACUA/5wNjQ3QRvLYGRKZkIlt6FAj1IhNIyadOqFObDqhRnprZGDvGngPeC8Dbla/ReSiztjuu+++0SuvvDKICX8YgN0A/NqmgFmUPq/J5O+zqM39mkoeO9MhEzKxTQ/UCDVi04hJp06oE5tOqJHeGrndBq9XeqynoAx4DOHeAB4E4LZBG1HA68y3TfOl5G8FbNsgTSKP7t++qZGZXKgT8rDNL9QI5xKbRlq/CnB+3UGK48bBuBnoHPDmavgnSqXS81evXn1nKy4a8CDjOlAeip1GwiYUasTBhGiDnrN0aoQaCSJZ6oQ6semEGnGgkSy8CZMr4A461jaacpbOwU+NBJEsdcIvrjadUCOcS2wa4Qo4NZKIRmjAg2BOPg9vEjQSNtVRI7xJUCM2AtRIEEKcS6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9Fkrdq0Mnw3IKRD5BRRfxKY5n/uN/vPQ39//z7lH3fClL6fTHZmsddZqpE9vkAm/uNoGKzXiwEjYoOcwnTppdpouXrwL78FdFRxZIzTg2ZwZIndsNpvVOypdsvAwzKmvhuLgmbn0foXcr4qpUgm/wKOfdrxceOG2vLXPQbyzTiMBGJIJDbhNJtQIDbhNIyadOgGg5UVvhkytUGA+78E7ySayRmjAgwzF5PNE7tjkQx68Rh31TkAdPgQPh2Ad6jqBEl4KlUU7lSq4WcZqxw5eW2GunFUaCdhrZEIDbpMKNUIDbtMIDXjDfI+cDuhaCB7QAexrmNKzMIR9gNK+EN0Hqn+DyO2QodtxwF9vlwtvng2LZJHnEhrwIEMx+TyROzb5kAerUcsjz4XoF5pXrxK/9mHzby0P3wCR5+9cqtwJlE4V/5ofDFZjYa6aNRoJ0WNkQgNukws1QgNu0wgNeN97cBB8+C0gtwN6O4BfozR1lay79ueBrsxPpshzCQ14Njs7csdms1kzo9JVJ83DPfO+COAoQE8Xf/LTrRxa8W4B8IwuK+B/BOaeImMT38tDGx3GOCs0EpIfmdCA2yRDjdCA2zQyqw24lodPhsgpgL4UEDNeOm7cUAju2m6u5XcA7mxm2BfQ/QDZd/v/dG7HlT8E9CpAbxB/461BOiHjeSLPJTTg2ezhyB2bzWZ1jOPK8HsAeR0EH5Sx2qvbU7XsXQ3BzltQgDuwae5/yMTEv/LQRocxzgqNhORHJjTgNslQIzTgNo3MKgOuy7wDUNcTgdJxgD4PwAMtgALdg/XFCx6OoTn7ojR1JFQWQ/CctnK/AcH1kNJnZd2G7wTpkAzmiTyX0IBnsFdnwwMgOrpgAbQ0CeCHKOFYWVe7e4YBH13wLGjpKgCPaPt7HZB3iV99cza7LdGoIg/+RKNNpjIyoQG3KY0aoQG3aaTwBlzLCw4F5ERI6XmAdj5T9WtAvwTBr6ByTsc9+D4o3i3jtbcFgTjjnv6ShY/CnPqpUCyaYcYF10JljfjVz4QtM+X8kecSGvCUe7BH9ZE7NpvN2hGVVrzPA3ge6hiR9bVat3i1PPJsQFdNQfcTkf8oAQ+CygUyXr046+1LIL7Ca2QAhmRCA26TDTVCA27TSGENuFaGR6CypMuvy18D8CXU9UZZP2m2fzY+7ffgbfX6ffPmDF0mY7VPBQHYL49WFj0FMrUACg/AIY28+TPikecSGvCoSnJzfeSOdRNWPKVqZfg/AVkLxTUyXjstQKnzfzVywqID99htPYA/YW7pcLlsw28CXFfkLIXWyIAdRyY04DbpUCM04DaNFMqAa2XkwdD6Eoi8BMARzcZvgugkIF/CVP2Lsn7jLy1QnI0bHfVWQLGizYhfA5Q+JGMbvhKko1LME5kJDXiKvden6sgdm81mmW/UJ+wO2e2bAJ4E1J8r/sYvBYi1wUMr3loACwF9n/iTrwtwXZGzFFYjETqNTGjAbfKhRmjAbRophAHXZd7TUNeXALIEMEcGNpaZfwLRqzBVvyqA6W7n5HzcbDfiuhKQpzdj/TiG6h+Syyd/GqTDUsgTmQkNeAq9FqDKyB0boI5Usmhl+DxA3g5gTPzasoBBbDfg5ZGnNY8s3ASVw2W8+uOA1xcxW2E1EqGzyIQG3CYfaoQG3KaRXBtwrYy8oLniffp0Q832DuBTGKtdJYAGAdCRJ5Fxo8ueMx/1vc4F5DUwW06BeyHyIcyb815ZM3HPAHG7vCQyExpwl90zeNmRO3bwqt1dqS855YGYM/dHAPZHqXR4iKefp3loeXgMIhWIrpaxyZe5izbzJRdSIxGpkwkNuE1C1AgNuE0juTTgWvbOhMAsah3TaKDijyjhU6jrVTI++a0gje6TJ9Fxo0sXPA4lY8JleSMmwfcbz39l60HNyExowCOq0tHlkTvWUVyRitXRkVdA9b/NN3Hxa2Y/WtDPDgNe8Q4H8C1AN6OuTw75M1rQ+vKQr5AaiQieTGjAbRKiRmjAbRrJlQHXyoJjIUOvgeopzYaZhyivwtDcq+TyiT8HaWyAPKmMm8ZbshXnAXj29hjl3dg05wGd4pkAACAASURBVPyMHEMcmQkNeADlpZAlcsemELO1Sq145rzPQyH1YRnbuNF6wY4MM3jo6Mh6qJp9beeLX3triHKKlLWQGonYQWRCA26TEDVCA27TSC4MuJ658FHYWn8tgJc3zenXIfIeGdsQ5t4ahEWqPPTCC0u4/QcXQ2X78cOKW1DC+TJWa71BO2gb4s4XeS6hAY+7S+IpL3LHxhNGfKVoZfhFgJhzvb8lfu3IkCXPNODb39R1HQQ/xT/nPkUmJqZClleE7IXTSAydQiY04DYZUSM04DaNpGo4gwSno8Ovhoox3+bhyr9A8V4Zr70nyLUD5kl93Gh5+ESImCOIza/g5nOR+LULB2xPHJdFZkIDHkc3xF9G5I6NP6RoJWpl+DOAeb0tXiV+zWxDCfPZiYdWhr8MyLMgslTGqleEKawgeQunkRj6hUxowG0yokZowG0ayawB18rIMKDGeG/f5w18EvX6e2T9xl8EaVSEPJkYN41T1Eq7XQSFeUjTrIbfDMVFsr52c4S2DXppZCY04IOid3td5I51G1640rWy4OlA6fsA/gyVJ8l49U/hSsDOBnz72aEfB+Q68asvCFleEbIXSiMxdQiZ0IDbpESN0IDbNJI5A66VBU+BDr0GopXtwYvL7Sbd+GRq3Ogyz0MdZvvpk5rBprEaHpkJDXiQoZh8nsgdm3zIvWvU0eG3NfdvfVT8mnm1bdjPzga8XN4duPdWCA5EXY9uf3tX2MJzmr9QGompD8iEBtwmJWqEBtymkUwZcK14ZpuFWfF9QELbTTJvwE2AWh55GKBvhTRe4pPGanjkuYQGPMhQTD5P5I5NPuQ+BrzimYP0n4A6jh3wp6KuPLTimf1gbwHwYfFrq7LU5gRiKZRGYuJFJjTgNilRIzTgNo1kwoBrefEjIdveD2jrbdFJbTfJhQFvBamVkdGGETfHG2//JLUaHnkuoQEPMhSTzxO5Y5MPuXuNWh5ZCNFrzF4tGa8dO2Bc3Q34slMfj/qQOVf8XtRLT5b1G+4asPw8XlYYjcQIn0xowG1yokZowG0aSd2Aa+OgAbwfkMdDcBtUXyv+ZDVI4I7yZHrc6NIFj0Gp9DYAL2q2/wtQfXMM55/3wxmZCQ24I7VGLDZyx0asP7bLteKZByRfAug54k9+dMCCe/LQsnf59pcPyGvEr14yYPl5vKwwGokRPpnQgNvkRI3QgNs0kqoB17L3egje3QxyEvX6azPwvotcjButeKugMNtS9gJwH4DzxK9dGqTDB8gTmQkN+ADUE7gkcscmEKO1Ci2f+mhI6aeA3IuhuU+M8FKA3ga8MnwcIDcNeLyhtQ0ZzlAIjcTMl0xowG2SokZowG0aScWA6xknPRT1+e+DNh+0VLxNxmtmi2UWPrkZN41DH6RkTko5tQFO9Qpgl/NkfOKOmEFGZkIDHnOPxFRc5I6NKY5IxWhl5FxA3w9g0IcvW/X35aEV75sAjoDqkY5/corEI+aLC6ERMomZAA24DSjHDQ24TSOJG3Bd5j0HivdDcTCA30LwWhmr/U+QQBPKk7txo5WR1wF6EYBdAfwSKufJeHUiRl6RmdCAx9gbMRYVuWNjjGXgorTifbVxXqnguIhvrbIZcPOU+AUALhS/ZgbcbPgUQiMxdxSZ0IDbJEWN0IDbNJKoAdeKZ95kaRaqdgFwvXnBjoxXfxYkyATz5HLcaHn4CIgYT3Big5X5krN57nkxvco+MhMa8AQVHKKqyB0boi4nWbU8cgxEjQH/tvi1IyJW0t+Abx9kZhV8kLdsRgwttctzrxEH5MiEBtwmK2qEBtymkcQMuFZGVgN61vaA5N3iV98YJLgU8uR63Gh55M2Qxmr4EARfxRTOH/BEtnb0kZnQgKeg5ABVRu7YAHU4zaIVz3yjPxeC82Ss9s6IlVl5zMJtKFYmEZnn8XIyoQG36ZYaoQG3aSQRA66jw5+CyumA/GH7lpNMv9E59+NGlw0/E/XSRYC2TmOLelxhZCY04EGGYvJ5Inds8iHvqFFPOmkeHjbvp1AciNLQE2TdNT+PGI+VR/NlBbNpG4qVSUTmebycTGjAbbqlRmjAbRpxbsC14o0DWArIz4HSi8S/5tYgQaWYpzDjRkdHLoLq+Q2W0V5lH5kJDXiKiu5TdeSOTbNZWhl+ESBXAVIVv7owhlisPJp7vWbTNhQrkxi4560IMqEBt2mWGqEBt2nEqQHXysgnAT0DwK9Ql0WyvmreZZH1T6HGjW4/Pc1sSTmqCX6Q1fDITGjAsyn7yB2bZrO04l3VOBBfdFTGJv0YYgnEY5ZtQwnEJAb2eSqCTGjAbXqlRmjAbRpxZsC1MrwGkOUA7oDWF8n4xu8GCSYDeQo3bnTVSfNwz3yzJeUNA66GR2ZCA54BZXcJIXLHptUsfcmiAzF36qdQ+QvmTD1BPrnx3hhiCcSjbRvKIN9mYwgz0SICMUk0ovQrIxMacJsKqREacJtGnBhwrXgfAXA2BL+HymniV78RJJCM5CnsuNHRBadAzd5wHNJgbd5AOlV6f4A3a0dm0teAr1y5ct96vX4LgEcCuMcc5bJmzZpvdQpixYoV21c8t3/uKJVKR61evfrOgMLZG8CDANwWMP9syBa5Y9OCpBXvlQA+CNWPyPikOV4pjk8gHrNsG0ogJnHAz1EZZEIDbpMrNUIDbtNI7AZcK94HAZh7458h9dNkbONXggSRoTyFHje65KQ9MWeeeXnPq5rMb4fK+2W8ar409fpEZtLTgK9atWrPLVu2GGN9kTHdy5cvXwTg1fPnzz/50ksv/UcrIvN3EVm8Zs2a083fmmYcrf8OICAa8AJNiFrxzFspj4Pq82V88rMB+j9IlsBCn0XbUAIzCQK4IHnIhAbcJmVqpED3G1tnR0iPTSdaGXkvoK8FcDcEp0V8J0aEJkW6NDYekaJwfLGOLngWtGS+KLWeXfsiVN8v45PXd6k6MpOeBnzFihXm7OYL5s2bd3q74ba1v2nILwmyCq7Lhk/92+Zth/1ty5a5j3nogW+VNWv+aSt/lqRH7tg0OGllwVOA0o8A/Yn4k0+KMYbAPGbRNpTATGLsh6wXRSY04DaNUiM04DaNmPRYdKKV4XcCYs72vg91WSzrqzcGqTyDeWLhkcF2dQ1JR70XQhu/WGx/SFNwGQQflnW1H5r/NN518zZ92n1bt8pD9tr/fYN6154GvGmkz1TVPUXk6H5bUNpbsHz5cnO8ywmdK+WdrdTK8HWAHANg9zp0WwlyF1TKMl79Wl46yWGcuRS7VobPA+TtDl4oEJiHLlt4JOp1s7fui+LXnuewj9IuOjCTtANNsH4yoQG3yY0aoQG3aSQWA64V72IAbwGwBWjs+f5MkIozmmdWjhstD78CJXll40hlYCsEH8GUHoySPK3Nu5o9/ZVBvKvNgF+tqqetXbv2ml5bUNrF0twzbr7h/We3veKtvFpe+A5g6o0Q6ahfvyv+5GEZFWCSYeVS7FrxzPMCz4DKMwcRYx/AoXhoxfslFI/C0Nz9Zd3EH5LsuATrCsUkwbjSrIpMaMBt+qNGaMBtGolswHXUWwHFxwHUAT1N/MlqkEoznGfWjhstjzwMouZ5trMBPLh7Hw3mXfsa8PY9380tKRMAzH7vnR7EbD2wqarnGsPeT0jTRm2nZXH8EaXSIhnb8PUMCzGJ0HIndq2MPANQY8DjePV8J+NQPLTirQMwCpUXy3jVPMdQxE8oJkUE0KVNZEIDbpM6NUIDbtNIJAOu5QWHQkrmWai9UddRWR/LUbxBYnaZZ9aPm8YJb3OmzA6NR+wEWo13rS+SsY2hvGvgPeD9DHib+b5s7dq15mcX01kP7KWGfy5ZUN11qGT2mM/4TGn9z5+78y9LT/7iLf/PpZJyUPY8ALs2HtrIyedPLzz5jQ+dv8sr/rBp83sfMXHjB2IOOxSPXy48/iX//oDd3/e3f20de/BV170p5liyUlwoJlkJ2nEcZDITMHnsLDgyIZMg09BAOnnwrruWfrfouKvml4aO+duWrZc9+NPXmS0oRfgMxKMIDW9vw6alC6rzSzt7V0D/AMw5WfxrfhCmzZFPQemx8t33eEOteMagmQ3unZ8fiV97epgGFDRv7r5tamXkh4A+ZWt96pBd1l8bSoQB+jAUj80vOeXR8+bM/RWAH4tfe0qA8vOYJRSTPDZwgJjJZCY08thZRGRCJkGmloF0opWR9zROPFHcctfdU8fvc+21m4JUloM8A/HIQbtChdjTuwp+KGPhvetA54A3V8M/USqVnj81NXWmSOOVnu2fvmeB60sX7IGp0nVQORRQs9KrjedM43t1eSioGcycK7E3X+t6EyBfEr/6XAc8Q/PQivcdAIcC8jjxq//rIKa0iwzNJO2AE6ifTGjAbTKjRmjAbRox6aF1oqPei6G4svHQZV2Pl/WTXw1SUU7yhOaRk3aFCrPhXbeVrgfkEONdVVVF5C5IaYWMbbguVGHbTW86H73wwhJu+1H5vm1bj5yq48C9dplzQiOSYu/bDQo7V2Lf8ZIBeY341UuCNjJEvtA8dNT7wPZD9fUc8Sc/GqKuvGQNzSQvDYsQJ5nQgNvkQ43QgNs0EtqA69IFj0Op9LnGSwsVr5bxmnnxTpE+HDfN3mx51631qUPv27bt3gfuPv/jctmG3wzS2akZ8LZgGy/i0YpnDqp/WfM1rccWdNUyaB/lRuxqvsRVPLPC/BiHq82heWh5+GSImKMurxa/ujgo+BzlC80kR20bNFQyoQG3aYcaoQG3aSS8AR/1qlB4UL1CxieXBqkgZ3k4bhyMm+wY8BWL/4ot226C6mHcihL+56+0BrOOLjwFWv8MRG6UsepJjuIIPfh18eIh7Lr1XgD3il97uKO40iw2NJM0g02objKhAbdJjRpxYCRs0HOYHlgnWvHMg5YXA/JzTMnxcsWG3+WwvbaQA/OwFVSg9MhMMmPAAdymo97zoPh8o4NUVsh4dW2BOitMUyJ3bJjKouTVime2d7zM8c9uA/HQUe9zUByPUulwWbfB7Akv0mcgJkUC0KUtZEIDbpM4NUIDbtOISQ+kk+kFKHNFHSOyvlYLUngO8wTikcN2RQk5MpNMGfCG7x4deRtU3wzgV6iXninrN9wVhVBOr43csUm0Wxcv3gXzt/4vBI+CykEyXv2Zo3oH4qFl7zUQvA8qb5Lx6rscxZZWsQMxSSvYhOolExpwm9SoERpwm0YCGXBduvARKE2ZwweeCMXbZLxWlCMHu/HhuHEwbrJnwFecuhs2D325cYKF6odkfLLbcYVBBlCe8+RC7LrU81CCecPXF8SvHecQ+EA8dHTRE6FTP04gPodN71n0QEzSCDTBOsmEBtwmN2rEgZGwQc9hulUnWhleA8hyADeIXzs5h20ME7KVR5jCCpI3MpPMGfDGKnhleASQDY1OKskJsq5q3io1mz6ROzYJWDsmIHm9+NX3OqxzYB5a8X4LYD/xa1nQepyIBmYSZxAZK4tMaMBtkqRGaMBtGjHpfXXS9ubnOgSHy1jte0EKzXEejhsH4yYLpqRxCorZA97ePq2MrAb0LABfFL/2vBwLd5DQMy92bfxSMed/Ad0XJX2KrJt0+fbSgXloxbsCwEsAOUr86jcG6YyMXjMwk4y2J46wyIQG3KYjasSBkbBBz2G6xYB74wDMaScfFr+2KoftCxsyx42DcZNdA37G8P6Ykq8AOAAi58pYNe7Xm4cVYJL5My92LY8shuj/APIV8avPdgxnYB5a9l4FwQcAZ2eUO256z+IHZpJWwAnUSyY04DaZUSMOjIQNeg7Te+pkx2ERej+0dJjDZ5+yhI3jxsG4yawBN23VyvB/AmJOQvkTIM+cRWeDZ17sOupdDsUyQN8s/uQ7HM8UA/PQ0YVHQ+tfK+B54AMzcdxXaRZPJjTgNv1RIw6MhA16DtP7GfCroVgE6HvFn3x9Dts2SMgcNw7GTaYN+HYTPjIB6GlQXCbjtf8cRDk5vCbTYtcVi/fC5q3m5TsPQ710iKzf8H3HjAfmoSedNA8PnbcZwO/Fr+3rOM4kix+YSZJBJlwXmdCA2yRHjTgwEjboOUzvqhOtjLwA0GsB+TNKerisq/06h20bJGSOGwfjJvsGfOnCgzFUvwWKeRCcKGM187rXon8yLXYd9V4MxZUAviF+7agEOiMSD62M/AjQp2Bb6QC5crBXxibQxrBVRGIStrKc5CcTGnCbVKkRB0bCBj2H6T0MuHcdgJOherGMT16Qw3YNGjLHjYNxk3kDbtqslZF3AfoGqN4o45Ou3rY4qDBdXJdpsWul+QCKyAUyVr3YBYCOMiPx0FHvE1CcCZUXy3j1qgTiTaKKSEySCDCFOsiEBtwmO2rEgZGwQc9h+k462fHcE+7A1vrh8qmNf8xhuwYNmePGwbjJhwF/8YKHY5eSWQU/EKIvlbHJywdVUU6uy6zY9czFD8LWrf/XPLnmCPFr306AaSQeWhk+C5DVUPmQjFeLcq58JCYJ9FkaVZAJDbhNd9SIAyNhg57D9C4G3PsSBM8B9I3iT747h22KEjLHjYNxkwsDvn0V3DNH/XwIkFuh9x8l45+7P4qaMn5tZsWuoyNLoLoewC3i145OiGMkHjrqHQLFdyH4jozVDk8oZtfVRGLiOriUyicTGnCb9KgRB0bCBj2H6TN0oqMjFaiOAfgFprYcLlfc8I8ctilKyBw3DsZNbgx404R/FcAxEPkvGau+PYqaMn5tZsWu5eH1EFmS0OknrW6KzEMr3pR5rRMOvHuuXHjztoz3f5DwIjMJUknO8pAJDbhNstSIAyNhg57D9JkGvOJ9E8AREHmljFU/lMP2RA2Z48bBuMmXAS+PLIToNQD+2nyxijmJo4ifTIp95vaToaeKf82tCcGPzEOnJ9D6s2VsozlfPu+fyEzyDqBL/GRCA26TNTXiwEjYoOcwfVonunTBEpRK5lffH2L+bw+XNd/bmsP2RA2Z48bBuMmVATft14pnHqJ7EYCPiV87O6qqMnp9JsXetv0k6beTRuahFe9SAC8v0P69yEwyqv0oYZEJDbhNP9SIAyNhg57D9B0GvOL5AMoQfaWMTc7G1W/TfRw3DsZN/gx4edj8DGReKS4o4VhZV7s5h4PbFnImxb5j+0nib5WMzEMrI6OArgMwKX7Ns3VADtIjM8lBG8OGSCY04DbNUCMOjIQNeg7TGzrRxYunsGvj0IGHojT1BFl37c9z2JY4Qua4cTBucmfAm6vg7wdwLiAbxa8Ox6GujJWRObHP2H5Srz9e1m/8RYLMIvPQJcMHYUh+Yt6qKn7t4QnG7qqqyExcBZZiuWRCA26THzXiwEjYoOcwfbsBH/WOg+LTAJL+1TdryDhuHIybfBrwJQv3w9DUNwHZF9DTxZ80A6RIn8yJvW37yfXi105JGHYsPLTi3QdgdwgeI2O1XyXchriri4VJ3EGlXB6Z0IDbJEiNODASNug5TN9uwCvD7wPkjAJtXRy0KzhuHIybXBrwxip42Xs9BO+G4hYZT+w4vEHFG/a6zIm97fSTc8Sf/GjYBkXMHwsPLU+f41qEL22xMInYL1m7nExowG2apEYcGAkb9Bymz688dr8Hjz3j0G9DsQ9QP1j8jT/IYTviCpnjxsG4ya8BX7ZsPup//xYgTwE0DVMYl7C7lZMpsbdtP9kd20qPS+F17rHw0MrIewF9LQTvlLHaeS47MIGyY2GSQJxJVkEmNOA2vVEjDoyEDXoO0+ffNnLiCx+9x65jgH5T/Mln5LANcYbMceNg3OTWgDdXwc+E4BONw/Hnzz1C1kzcE6fiUiwrU2Jv236yQfzaohS4xMJDywtOh5Q+BSCNbTRxY4uFSdxBpVwemdCA2yRIjTgwEjboOUyff9+LT129+9yhUaheLOOTF+SwDXGGzHHjYNzk2oA3THjF+wKA5wI4X/zaW+NUXIplZUrsbaefnCl+9ZMpcImFhy5d8BiUSuaJ9t+LX9s3hXbEWWUsTOIMKANlkQkNuE2G1IgDI2GDnrf01z/ucXu88/An/LQk2A9DerRcPnlL3toQc7wcNw7GTf4N+FLPQwlVAH+B4MgCPFxnujkzYp/efiIYwr/qj5NPbfxjzAM7SHGx8dCK93cAe2Noy8Pk8hv+HKTyjOaJjUlG2zdIWGRCA27TDTXiwEjYoOclXc8ceRK26dmqeqRAng7o7eJPHpiX+B3GyXHjYNzk3oBvXwUf/h9AFgP4b/Frr3IowqSKzozYteyVITAvIrhS/NqSpAB01BMbD614NwE4DtDjxZ/8fErtiaPa2JjEEUxGyiATGnCbFKkRB0bCBj0P6XrGqQdjasi8afuA6XgFW6Clc8XfkPTBA1lDxnHjYNwUw4AvHX4mSmJeL64AjhS/9u2sqTdkPJkRu1Y8c8TjCyGyVMaqV4RsR1zZY+OhleF3AvJGKF4r4zVznnxeP7ExySuALnGTCQ24Tc7UiAMjYYOeh3QdHVkP1S6LTFwFz9Kv8hnSUuS5pBAG3HSIjg5/DCorAawXv1bOUCcNEkrkjh2k0s5r9Izh/TEl5oU7mzB37n/IZRN/i6PcAcqIjYdWhk8DZALAuPi1ygCxZOWS2JhkpUExxEEmNOA2GVEjNOBdNaKV4a8BcvTOifoHyC4vkLGJ79nEVeB0jhsH46Y4Bnz7mw6/CWAPACeLX7shx4MhE2LXyvDZgHwEqlfI+OTSFHnGxkOXeQegjtsBuVX86lNTbFPUqmNjEjWQDF1PJjTgNjlSIw6MhA16HtJ11PsSFM/pEuvvMVXy5IoN38lDOxzFyHHjYNwUxoAbNjo6/DaovBnAZ8SvnepIiEkUmwmxa3n4Bog8P+XtJ4Z3rDy04pmHLx8Cv1aS7duW8viJlUkeAXSJmUxowG1SpkYcGAkb9Dyk69LhM1CSjwDYdUa8iptlvHZsHtrgMEaOGwfjplgGfOnCR2Co/t3Gm6vqGJH1tZpDQbosOnWx6+ipT4QO/RjA31LefhK/AR8dvgEqz0cJT5d1tR+67EiHZaeuEYdtG7RoMqEBt2mHGnFgJGzQ85Ku5ZFLIPpKACVV/buI/BpDW07M+YlZceDnuHEwbgplwA0frXgXArgAIjfKWPWkOJSXQhmpi13LI2+E6DszsP0kfgNe9t4KwX8Bskz86lgK/RtHlalrJI5GxFwGmdCA2yRFjTgwEjboeUnXinc4gG+p4nc/vfe+Vz2p9nlzKgo/Mf8KXRCgkeeS4hnw9lVw6GLxJ6/OYWdH7tiobdbKyNcAPToD20/iN+Cts+NVPiDj1XOjskrp+tQ1klK7+1VLJjTgNllSIzTgPTWioyPnQPXD/5rS8XlXTJojjdM6eMCm46TTOW4cjJvCGfAZq+DAF8SvHZe0UmOoL1Wx67KFR6Je/0ZGtp/Eb8CXLNwPQ/XfAvii+LXnxdBfaRSRqkbSaHCAOsmEBtwmE2rEgZGwQc9Lula8dQBG75va9vI9rvjMp2jAp3uO48bBuCmmAW9fBVd5sYxXr8rLBNCMM1Wxa2Xk7YCel5HtJ7Eb8O1f0obvAmSu+LWH5EwbrXBT1UhGmZEJDbhNmtSIAyNhg56XdK145tjdx952372H//uGL/yKBpwGvI92I88lhTTgHavgXxa/1u1ooSzPCZE7NkrjtOzdCsGTM7L9xJEB964F8AJMlfaXKzb8LgqvlK5NVSMptdlWLZnQgFMjNgI04F0JaWXksYAaA367+LWDAOxGA04DTgMefkKBztgLjrL4tfUDFJPWJakZCR31ToDisxnafuLKgDcf1i29QMY2XJdWR0eoNzWNRIjZ9aVkQgNu0xg1QgPe3YCPjiyBqnkbpi/jk2fRgM/AxHHjYNwUdgV85iq4fl38yWNsM3OG0lMTu1a8SwG8PEPbT9wY8GUjp6Oun4LgPBmrvTNDfR80lNQ0EjTAFPKRCQ24TXbUiAMjYYOeh3SteB8E8EoIzpax2uU04DTgFt1GnkuKbcDbV8FLOEPW1cwDFnn4RO7YQRqp5RN2h+z2MwD7I1t752PnoZUFTwdK34fqVTI++eJBeKV8TexMUm5PHNWTCQ24TUfUCA149xXwivddAIcA9YPF32jug9yCsoMUx42DcVNoAz5zFRzfEr92pG12zkh6KmLXUe/FUFwJ4A5smvt4mZjYVFQeuuLU3bB56H5AfiJ+9UkZaWeYMFLRSJgAU8hLJjTgNtlRIw6MhA161tO1PPIwiP4RwF3i1/aJ++3LWW9/gPg4bhyMm+Ib8JknoqyQ8eraAGJLO0sqYteKZ06LeRGAS8WvvSJtCG31O+GhFe+Oxmr/prlzZGJiKkPtDRKKEyZBKs5wHjKhAbfJkxpxYCRs0LOerqMLT4HWPwPg0+LXTqcB36nHOG4cjJvCG/COVfDvwa8dJoBmfEJIXOy6zDsAdfkZoPMhOE7Gal/IECMnPHTU+xwUxzd/cvxBhtobJBQnTIJUnOE8ZEIDbpMnNeLASNigZz1dK97FAN4ClZfLePUjNOA04AE0G3kumR0GfNnif0N967cbq53bH7D4WAC4aWaJ3LFhg9fRkVdA9b8BfE/82qFhr3ec3wmP6QdO8/lKeidMHPej6+LJhAbcpjFqhAZ8JwJa9r4EwXMgOFTGat+jAacBt00kcWhkVhjwxip4eeSNEH0nILdi05zDZGLiXwEAp5Ul8ZuEVjyz4v1cAOeLX3trWg3vUa8THlrxXm622wC4RPzaazLWZls4TpjYKs14OpnQgNskSo3QgM8goIsX74Jdt94P4F7xaw9qJlInnEuczyWzx4AvWbInhu7/jnnLFUReKWPVD9noppie6ODXJacehqEh8wsBgPpTxd94a4pt71a1Ex66dOR4lPRzENwkY7UTMtZmWzhOmNgqzXg6mfCmaZMoNUIDPtOAjy44Glr6GoBJ8WseDXjXIcRx42DczBoDbthpxXslAHPW58+g/zxMxj9nvvVm8ZOo2LXsvRWCMtUciwAAIABJREFU/4LqjTI+eVIGgTjhoWcM748puQOCP8pY7d8y2O5+ITlhkjMGneGSCQ24TcLUiAMjYYOe5XStjLwO0PcA8hrxq5fQgNOAB9Rr5LlkdhnwFSvmYvOfzErv06B4rYzX3h8QdNLZIndsmIB11LsViidD5WUyXl0d5tqE8jrjoRXvnwB2xbatD5Irr/t7Qu2JoxpnTOIILqUyyIQG3CY9aoQGfAYBrYxMAroApdLhsm6D+ZXcfKgTziXO55JZZcANTS2PLIfoGgC/RAmHybra3TbKKaQnNvi1PHwyRK4D9B+oDz1e1m+4K4X22qp0xkMrIz8G9IltD9/YYslKujMmWWngAHGQCW+aNtlQIzTgHQbc+xuAeeLXdm9LoE44lzifS2adAW+Y8Ir3dQBHQeVNMl59l41yCumJDX4te5+A4Ewo1sl47YwU2hqkSmc8dNTbCMWpUHmhjFcnggSTkTzOmGSkfYOEQSa8adp0Q43QgE8T0NFFT4RO/RjAZ8WvPZ8GvOfw4bhxMG5mpwEfHVkC1fUAfoOhuYfJ5RN/ts3aCacnInZddvK/ob7LTwE8EPX6SbJ+440JtzNodc54aMUzzwS8EtA3ij/57qABZSCfMyYZaNugIZAJDbhNO9SIAyNhg57VdC2PrIToxwB9s/iT76ABpwEPodXIc8msNODNVfDPA3jebDp2r1NYOuq9DIqPAvp18SePCSG8pLNGFnqvgKfPP1eskfHaWUk3LEJ9zphEiCntS8mEBtymQWqEBrxtBXxkPVSXQOWZMl41J6G0PtQJ5xLnc8nsNeDlkYUQvQbA74G5h4s/caeNdoLpiQx+rXg3ATgOwCvEr5nzsLP6ccZDKyMvAPRaAJ8Xv3Z8VgF0icsZkxwx6AyVTHjTtMmXGqEB32HAK95vAOwnfm2oAwt1wrnE+Vwyaw24IatlbyMEpwLybvGrb7TRTjDd+eDX8vAREPkmgD9B5ckyXv1Tgu0LW5UzHnrG8EGYkp9AcZuM1/49bGAp5nfGJMU2Ra2aTHjTtGmIGqEBbxDQyuJ9ga2/g+JmGa8dSwPed+hw3DgYN7PbgLdexAL8EypHyHjVPIyRhY9zsWvZezcErzdvghS/9oosNLpPDM546LJl81G/e5OpW/xaFsZD0K5wxiRoABnMRyY04DZZUiMOjIQNehbTdfpXcHmf+NXX0YDTgIfUaeS5pK/hWLly5b71ev0WAI8EcA+AE9esWfOtziCXL1++SESubv79jlKpdNTq1auDbunYG4B5/ettIRsfS3ateOsAjEKwRsYyswc4csf2g6MrDpmLzfubhy8fAykdI2MbzKkwWf645THq3QnFPpgz9O/yyWtS0eEA8J0yGSCeLFxCJjTgNh1SIzTgDQJaGXkXoG8A9HTxJz9NA04Dbps84tZITwO+atWqPbds2XIVgIuM6TYmG8Cr58+ff/Kll176j1YgJt/mzZuvB/CBtWvXXrN8+fLzReSgNWvWnB6wMeka8PKCQyElsxVjCFJ/toxt/ErAuF1mc3qT0MrwiwC5CiI3ylg1i2++7GTrmIf3VQDHAHq8+JPm4dw8fJwyyQOALjGSCQ24TbrUCA34dgNe9r4EwXMgeIyM1X4Vt7myCTFn6Rw3DsZNTwO+YsWKIwBcMG/evNPbDXdnDM18nyiVSs83q96d/x1AZKka8MZAHPU+AMWrAJ0Qf/KFAWJ2ncWp2HXUuxqKRSjhDFlXM78AZP3jmMfIGFQrEJwlYzXzkqY8fJwyyQMAGnBrL1EjDm6aVur5yzArdaIV734AW8SvmV/gOz+zkkkf6ZKHA430NODNbSVnquqeInJ0ry0oPQy4eaHJ4m7bVbp0cPoG/KWLDsS2KbO15iGAeOJXJ1OeQ52JXbev+H8H0Dugex4k4+NmEsr6xxmPxhewineh+bKZwYdx+/WLUyZZF0SP+MhkJhjycHDTzOnY4FzSRkCXDD8ZQ3IrBDfJWO0EGnCrqjmXOJhLbAb8alU9rbm1pOsWlKZRv6S177tpyHNlwBsmrDxyPkQvAvAF8WvmaL40P87ErqMjl0D11QAuEb/2mjQbGaJuZzyaBnwpgHFArha/ujhEXGlmdcokzYZFqJtMaMBt8qFGHBgJG/SspeuoZ97+bN4C/U4Zq51HA27tIY4bB+OmrwFv3/Pdy1h3WwFX1avvvvvu0YmJie9auxV4GIDdAdweIK+zLB885KC9Vx30H18sifz7nzZtOfvhEzdc4awye8HzAOwG4O/2rMFzrDvqkIeWH7P/N0rAQ392z33HHzT5+W8HvzrVnE54tFr00+HjDn/CXg+4aZvqrXPHJ5+ZakuDV+6USfAwMpWTTGZ2B3nsLE8yIRPcv+TU/95taGjZ7+7fXN7/mhs3dpnFqBPOJbabW0sj5iz5gT6B94BbDPj0irfJp6qX3XnnnQuvv/763weI6uFNA5766RN3n37Kyr12mfveOvSHC27+wXOvu+OOrQHid5HFybfNu08/5Zy9dpn7rq2qX9plfHKBi8AdlemERyvW/3nW4Q9dfMA+tylwb8mv7eOoDXEX65RJ3MEmVB6ZzARNHjsLj0zIBFPl4VtKIk/+/O//dtDxn//Kb7vMT9QJ5xLbbaulkTtsGXulOzkFBcAJnael9Akw9T3g7bFpZfgbgBwJwWtlrPb+QcFGvM7J4NfRkW9D9TBAV4o/+fGIMSZ5uRMeM/vdMyf77IGhuQ+Tyyf+nGTjBqzLOZMB40rzMjLhTdOmP2pklhtwXXXSPNwzb7N5CZ34NbMA2O1DnXAucT6XDHQOeOe2k45zwHueF96jNdky4KPeC6EwZ4L+FnPqR8onNwZZxbd1VNj02Af/9EsHBH+EyhPFr/41bFAp5o+dR2dbtOL9AMDTUCo9Q9ZtMMdSZv3jnEnWAXSJj0x407TJlhqZ7QZ8dMGzoKUvA7he/NopNOC2IdNI57hxMG6y8Oa/TBlww1jL3tUQLErxVIzYxa4VrwZgGCIfkbHqywMNuexkip3HTga8dTSjyFIZq6a5/z8odedMggaSoXxkQgNukyM14sBI2KBnKV1HR14L1fdC5GIZq15AAx6odzhuHIwbGvAu2tPyyDEQNS9n2YS6PEPWV38USKLxZYpV7DrqPQ+K7S+YERwqY7XvxRdqIiXFyqNbxDrqvRuK10PkAhmrXpxIq6JV4pxJtPBSuZpMaMBtwqNGHBgJG/QspWtlZALQ01DSBbJu8loa8EC9w3HjYNzQgPfQnla8DwFYBeCT4tfODCTR+DLFKnateGZF9yVQrJHx2lnxhZlYSbHy6GHAV0Dxcaj4Ml4dTaxlg1fknMngoaV2JZnQgNvER404MBI26FlK14pnTq14JOqlfWT9hrtowAP1DseNg3FDA97LgJdPfTQw9A0IHg7BcTJW+0IgmcaTKTax67KFR6Je/0YjrHyufpvIY+PRq3t2/EogXxe/ekw83ei0FOdMnEbvpnAyoQG3KYsacWAkbNCzkq5LFz4CpfrvAblT/Op+feKiTjiX2GQbWSM04H0Qa2X4DYC8C5CN4leHbb0RY3rkjm3FoqPex6Ewq7t5Xf1OxoAv8w5A3ZxFL38Qv/qIGPvSVVGxacRVgCmUSya8adpkR43MZgNeGRkG1DwPNSl+zaMBtw2X6XSOGwfjhga8nwE/6aR5eNi8W6A4OOGj+2IRu5ZHngToDyCYk+PV70QMuKlEK942AEPQPR4g4+P3B56a0skYi0bSCd1ZrWRCA24TFzXiwEjYoGclXcveOyB4EwRvkbHa22jAA/cMx42DcUMDbtGfVoZfBMhVgN4B3eWZMj4x8KHrgaUe05YLLQ9fApFX53z1O0kD/gsAjwWGnir+NbeG6K80snJCdDAhptGRDuukRqiRIPKaNTrRimcOI3geSnKSrKveSAMeRB6NPLNGI4GJxMCEBjwAbS0Pr4fIEkA+Ln51ZYBLomaJLHY1e9hl6PsA9s756ndig18rnpmQTwTEE786GbUTHV8fWSOO40ujeDLhCrhNd9TILP5SomXvXggegPlTD5U11/6FBtw2XKbTOW4cjBsa8AD60yXDT8Yc+SoUeyVkziKLXSueOUrvLQVY/U7OgLf2y4u+UsYmzSk4Wf5E1kiWGzdgbGRCA26TDjXiwEjYoGchXc8YPghT8hMAvxa/9mhLTNQJ5xKbbCNrhAbchriZrqPem6B4B4BvYdPcZ8nExL8CXjpItkgdq0uGD8KQmHPMH1SA1e/kDHh55M0QNfsCLxG/9ppBOi7BayJpJME4k6yKTHjTtOmNGpmtBnx0+AyofBKQq8WvLqYBtw2VGekcNw7GDQ14QA3qhReWcNsPvwbgGQAuEr92YcBLB8kWSexa8cYBLAXwYfFr5izzvH8i8QjaeC17ZQj8gBN00GJd5UuEiavgHZVLJjTgNmlRIw6MhA16FtJ1dPhjUFkJ6BvFn3w3DXioXuG4cTBuaMBDaFB3HGGEAA9xhCh5p6wDi11HvRdDcSWA32JIj5bLJ38bJZCMXDswjzDxa3nk2RC9GYLvyFjt8DDXppA3ESYptCtKlWRCA27TDzXiwEjYoGchXUe97zVONAv2Xg/qhHOJTbaRNUIDbkPcka6j3gegeBUE38fWrcfJldf9PWQRQbIP1LG6YvFe2LT1qxA82bzFU/zah4NUloM8A/EI2y6dPgscfxK/9vCw1yecPxEmCbcpanVkwpumTUPUyCw04LpixVxs/tP2baPz5+4taybusQiFOuFc4nwuoQG3Ie404Mu8vVHHlwA8DcDHxK+dHbKIINkHGvxaGXkXoG+A4CYZq50QpKKc5BmIR9i2NbcZTTWu2zR3N5mY2BS2jATzJ8IkwfbEURWZ8KZp0xE1MhsN+OjCo6H1r0Hk/2Ss+libSHjs3k6EOG4cjBsa8AAjsTOLLvU8lFBt/F1kVMaq/gDF9LsktNh1dMGzoKUvNwqtywmyvnpTzDGlWVxoHoMGqxXPbNnZD6WpJ8i6a38+aDkJXJcYkwTaElcVZEIDbtMSNeLASNigp52ulZFzAX0/gE+JX3tJgHioE84lNplE1ggNuA1xj/TprSjAvahjgayv3TxgUd0uC92xWh6+ASLPL9CDl+1cQvMYtC+07H0dgqMgOFHGap8btJwErkuMSQJtiasKMuFN06YlamQ2GvDy8BhEKhB5nYxV32cTCVfAdyLEceNg3NCABxiJ3bLo4sW7YNetNwB4LoD/xV5bniKX3rBlwOI6Lwsldi17r4HATCpFevAyHQNe8cwDrC+GygoZr66NqT9dFBNKIy4CyGCZZEIDbpMlNeLASNigp50+/QCm/Q2YrVCpE84lNtlG1ggNuA1xn3QtL34kZKtZ+X40FDfLeO3YCMUNZDh1qfcclBp70s2nSA9eDsQjKv8d++j17TI2+V9Ry3N4feTB7zC2tIomE940bdqjRmajAa945gHMucDc/cSfuNMmEq6A70SI48bBuKEBDzAS+2XR8vAREPlmI49inYzXzohYpLk8kNj1pQv2wLbSrQAOgOhqGZt8WQx1Z7GIQDziCFwrw2cD8hEA68WvleMo01EZiTFxFL+LYsmEBtymK2rEgZGwQU8zXZcueBxKJfM8z9/Frz0oYCzUCecSm1Qia4QG3IY4QPqM88GhS8SfNNsYonwCdayWvashWATgCzjwaSfIhRfWo1Sa4WsD8Ygjfq2MvADQawH5ivjVZ8dRpqMyEmPiKH4XxZIJb5o2XVEjs82AV4ZPA2QCiq/KeO1ZNoE006kTziU2qUTWCA24DXHAdK0MnwXI6kb2Oo6N+FCmtWN11HsTFO9o1KdTB8r4tbcHDDWP2aw84mqULht+MupiflX4jfi1A+Iq10E5iTFxELurIsmEN02btqiRWWfAPfPW6gsAfFT82jk2gdCAdyXEceNg3NCABxyNQbJpZXqgA1J6gYxtuC7IdV3y9BW7jnonQPHZ7dfVnyv+xtYe8AGry/xliQ3+xsuMNm+92xARv5aF8dGrcxJjknl17AiQTGjAbXKlRhwYCRv0NNO14l0DYCEEZ8tY7WMBY6FOOJfYpBJZI1kwGHsDMPuybrO1Ng/p2vq5ywSrOEPGa+sGiLtnx2rZK0Ow/dxxwVtkrPa2AcrP2yWRhR6mwVrxzNtN98bc0gFy2YbfhLk2wbyJMkmwXVGqIhPeNG36oUZmnwH/BYDHQuWZMl79mk0gzXTqhHOJTSqRNUIDbkM8QLqWR54L0S9sv1ReL371vSGL6dqxM1bYgc+LXzs+ZLl5zR5Z6GEarhXvB403nao8R8ar219ulL1Pokyy1/yuEZEJb5o2qVIjs8iAN48L3n48cAkPlHW1xq+bAT7UCecSm0wia4QG3IZ4wHStjDwDoldDsQ8UNYh+RPzJz9uK08rIY+/b9q+D//DPf835j9pN61v5O8z3J8WvnWkrq0DpkYUehoWOelUoPEdvOQ0TSr+8iTKJK2jH5ZAJb5o2iVEjs8mAj3qHQPFd844M8WuPtImjLZ064Vxik0tkjdCA2xBHSNdl3tOguAyKg5vFrEep9BFZt2H7sYUdH60s+ChQWqSKeRBMCfB7lErLUa+bN1yah0jM50LxaxdFCCuPl0YWephGT7/lVPUCGZ+8OMy1CeZNlEmC7YpSFZnwpmnTDzUymwx4ZWQUULMN9AbxayfbxEED3pMQx42DcUMDHmJEDpK18RPYbtteAdVXAtivWcanAf0KSnK9rKv92vxNlw6fhRI+CIgR+o6PqkJEIPg9VM8Vf/LTg8SR82sSHfxa9l4FwQcAZPmXhkSZ5EQ/ZEIDbpMqNeLASNigp5Wuo977oDBvin6PjNXeECIO6oRziU0ukTVCA25DHFO6Llm4H4amXgnIKwDsMl2s4PtQXAvB8sZ2la6f+v8AeLv4G83xeLPxE1noYaDpUs9DCVVzvrr4tePCXJtg3kSZJNiuKFWRCW+aNv1QI7PJgFe8GwGcCEVFxmvjNnG0pVMnnEtscomsERpwG+KY03XpwoMxVD8RwLFQPBfAUP8q5M+YklPkig3fiTmUPBUXWehhGtvYOlSHeRDzV+LXHhPm2gTzJsokwXZFqYpMeNO06YcamV0G3Lx2fh+gfrD4G82cHvRDnXAusWklskZowG2IHabrilN3w6bS81CSp0JxKoDDd65Ofyn+5H84DCMPRUcWephG6jJvb9RhjiLcJn5tbphrE8ybKJME2xWlKjLhTdOmH2pklhhwPXPxg7B1618bzT3w7rly4c3bbOJoS6dOOJfY5BJZIzTgNsQJpWt55Eko6QYodphtwd8AvF7GapclFEZWq4ks9LANmz4LHHP3E3/CrKJk7ZM4k6wB6BIPmfCmaZMpNTJbDHh55NkQvRnQn4s/+QSbMDrSqRPOJTbJRNYIDbgNcYLpunTBY1CSs6bq+tjNdb1v97lDn5SxWvM88QQDyV5VkYUetknTZ4FL/RgZ2/j1sNcnkD9xJgm0KWoVZMKbpk1D1MjsMeDnQPTDgE6IP/lCmzBowPsS4rhxMG5owEOOyoSyU+wpG4nps8ChS8SfvDKhfg9TDTXiYEIM0wE5yEuNUCNBZFpInejoyMeguhKDHSdbSCZBxNAjD3k4mEtowCMo0uGlFHv6BvwDULwK0DeLP/kOh309aNHUiIMJcdDOyOh11Ag1EkSahdSJVoa/BsjRQGmh+BvMqVZhPoVkEgYAfxGw0oqsERpwK+NUMkTu2FSidldp4jymzwJXrJHx2lnumjZwyYkzGTjS5C4kk5S/uCbX1QPXRI3Mki8lOurdDcVeKA09VtZd838hFUOdcC6xSSayRmjAbYjTSY/csemE7azWxHm0nQX+WfFr5k2kWfskziRrALrEQya8adpkSo3MAgOu5Rc8EjLnN4BsFr+6q00UnEushDhuHIwbGnCr7lLJQLGnbCTazgL/hfi1x6eigv6VUiMOJsQM9nOUkKgRaiSIfgqnEy0PnwyR6wB8V/zaYUEgdOQpHJMBGLRfQh4O5hIa8IiqdHQ5xZ6+AW+eBT7wCoojaUwXS404mBBdd1rC5VMj1EgQyRVOJ1oZfgMg7wLkcvGrLw0CgQa8L6XCaWQATXReEpkJDXgMveCgiMgd6yCmNItMhYdWvHsA7ImhuQ+Tyyf+nCaALnWnwiRjDGKfEDPevrDhUSM04EE0UzidaMUzr51fCshrxK9eEgQCDTgNeEidRB43NOAhiSeUPXLHJhRnUtWkwkMrIz8G9Imolw6R9Ru+n1RjA9aTCpOAsaWVjUxmkicPGvAgY7FwOtGK90MAT4XgRBmrfS4IBBpwGvCQOok8bmjAQxJPKHvkjk0ozqSqSYWHVrwbAZwIqQ/L2MaNSTU2YD2pMAkYW1rZyIQG3KY9amQWfCnRimdeOz+EemkfWb/hLpsouqRTJ5xLbLKJrBEacBvidNIjd2w6YTurNRUeWvY+AcGZgJ4j/uRHnbVusIJTYTJYqIldRSa8adrERo0U3IDrkuGDMCQ/AfBX8WsPsQmiRzp1wrnEJp3IGqEBtyFOJz1yx6YTtrNaU+GhFe9CABcA+i7xJ9/krHWDFZwKk8FCTewqMuFN0yY2aqToBrwyfBogE1DcLOO1Y22CoAEPRIjjxsG4oQEPpL3EM1HsGTASOuqdCcUnAKwXv1ZOXAX9K6RGHEyIGevjqOFQI9RIEA0VSic66v0XFG+F6GoZm3xZEABd8hSKyYAM2i8jDwdzCQ14DMp0UATFngUDXh4+ESI3RlxJcSCPRpHUiIMJ0VVnpVQuNUKNBJFeoXSi5eH1EFkC4FXi1/47CAAacCulQmnE2tpgGSIzoQEPBjrpXJE7NumAHdeXCg89Y/ggTDX2Ev5K/NpjHLcxbPGpMAkbZML5ySQDX1wT7vOw1VEjBf9SohXvOwAOjXACChc4Cq6RsJNGj/yR5xIa8Jh6IuZiIndszPGkXVwqPHTJSXtiaJ45C3yL+DUTQ5Y+qTDJEgCuWll7gxqhkbCKpGi/pmnFuxfAA6DbHiXjn7kjCADOJVZKnEsczCU04FbdpZKBYs/ISl6GX8ZDjTiYEFMZ7e4qpUaokSDqKoxOdMnC/TBU/y2Af4pf2z1I412tbkaoO4uXFkYjMcKNzIQGPMbeiLGoyB0bYyxZKCo1Hhl+GU9qTLIgCN40A/UCNUIDHkQohdGJVoaPA+QmKL4v47VDgjSec0kgSoXRSKDWBssUmQkNeDDQSeeK3LFJB+y4vtR4ZPhlPKkxcdzXUYonk4z8chSlEx1fS40U+EuJVryXA7gUIlfIWHVpBC1RJ5xLbPKJrBEacBvidNIjd2w6YTurNTUeGX4ZT2pMnPVy9ILJhDdNm4qokSIb8NHhD0PlHAjeImO1t9nE0CedOuFcYpNPZI3QgNsQp5MeuWPTCdtZranxyPDLeFJj4qyXoxdMJrxp2lREjRTZgFe8zwN4HqCLxZ+82iYGGvDAhDhuHIwbGvDA+ks0I8WeESOR4ZfxUCMOJsRER7n7yqgRaiSIygqjE60M/w6QfaHyZBmv/jhI43vkKQyTCAzaLyUPB3MJDXhM6oy5GIo9KwY8uy/joUYcTIgxj+O0i6NGqJEgGiyETvSlC/bAttI/Gg3eNHeOTExMBWk8DXggSoXQSKCWBs8UmUlfA758+fLzReSitng+vWbNmtM741uxYsURAD4LYC8A5tzkE9esWfOtgO3YG8CDANwWMP9syBa5YwsGKTUeGX4ZT2pMMqwtMsnIF1dqJMMECvqlRJcsPAxD9W8D+D/xa4+N2AOcSziX2CQUWSN9DfiKFSuuUtWfrl279uJekaxcuXLfer1+i6qeu3bt2mvMNSZvN6Peowwa8IJOiDb1hkiPLPQQdc3ImuGX8aTGZFCWCVxXaCa6ePEDMH/b0yD6NECeCtFHoa5/hchfAPwV20qXy5UbftPGudA8BtQTmRT0fqNlrwyBD8G1MlZbMKA+WpdRJzTgNglF1khPA75q1ao9N2/efD2ADxhj3SuS5ur3BIDFZtXbrJoDOGH+/PknX3rppdt/Dur/oQEv6IRo6/gQ6ZGFHqKunbJqxTM63gNbpx4qn7rWmJ0sfFJlkgUAXWIoJBNduvARKNXPgmA5FPv0Z68TmNIbMXdol63bth2yaUr/sWdp6DK5YvKnGe2zpMMqpEYiQiwEEx0deRtU3wzoe8WffD2ZRCRAA24DGHnc9DTgrZVtAI9sRnFHqVQ6avXq1Xe2R9Vp1LkCbuuzQOmROzZQLfnJlCoPrXg/B/A4oP5U8TfemhFsqTLJCIPOMArFpLvxlj8D+Fnjf6Lfh8rvAT0UgoMBHNJm0M3+16EGIMEfIXK2rKtuyGi/JRlWoTQSE7hCMNFR72ooFkHkpTJWvTwim0Iwicig/XLy2BlmZCY9DXhzZfsTpVLp+cZ0L1++fBGAV3db2W6ZcBE5WlUv6LdlpYsguALuoGNjHHhZKCqy0KM0QivDXwTkWJTkJFlXvTFKWTFemyqTGNsRZ1GFYaLlkZUo6VumDbXgq4BeLmOTfY3F9JtbO6kq/p+M154SJ+ycllUYjcTIvxBMdmhfjhK/+o2IfArBJCIDGvD+ACNrJPApKJ1bTVpx9dqCsnXr1hesW7cuyBYU8wCmMeF8CHNHZ0fu2BgHXhaKSpXHVHnYL4ksmVL855zxWtSVlbh4psokrkbEXE7umfx5wYLdH/JAeQ9UVho2qnpjXeXyOetrgc40rpe9L4vgmJ24qv4RU3KKXFn7QczM81Zc7jXiAHghmGjF+5f51efOe+99yH7VL/w9IqdCMInIgAY8mAEfeFtqWAM+vSLeiqtzz7cx5Kp69V133XXWZz7zme8HEIA5OcUY8PaHhwJcVugs8wDsCuDuQrcyeONS5fGX00/+rwfvsss5f9i85T2P+J8bPhA8bKc5U2XitGWDF55rJjefcMxhz3jYg96yS6l0WB1672/v3/TWA6753HhO3DbqAAAgAElEQVQYHJv/P3tnHl9Fdf7/zzMhBrCu1e62Vttq3epWrUstkrC4wJ0LJqBy54IKKgnWXVu14la3qlVIQFDhzgU1CXLn4gokoG211qVqbbW2alut9utSf2hVwCTz/F4TSAwhy2xn5kw485eSc57lfT7n3mfmnjnn5LEPl5Vo+3fvYzPee/z9NdOOevjRJ73YG4BtE60RQeOReCb5o36426Rdv/64o/OScH7pSTyTkLWieGwO1GHiLPPz/fC41wK8+5KTjVsS7tV9d5OenoAT0ak9rRfvRRBqCcrmYNTd96ZMYuXBhv5TAL8GMIdMa3rIH2x+zcXKxG/Qgvsllkn7khPiGwF8AYxHQbiITMvZUs3TxYZ+OYDLOtd/d/bm58ksHuDJ2MBsnFiNCByOxDPhTGoMiJY5c4fy1tEhsEo8kxAYdDWheAio01zvA87Mj3es/+5pfTgRdfxEqvYBD658JXaZCvBMuhLEDQAvI7OYCj68oVhQGhHwgRjKyHg0whn9KhAube/GdAuG7HwRzZvX4tHM56W2kV4K8NEgDGEmjcClIPqAcoUv+rU5gPqpeTNA5k3XNNhIXwDwDSCeS7nimSHoVelEou/gEMZThInAGnG9BEVE9BttqifgA/ADMWS9BBZ6kHg4O/YIsPY7AM+Qaf0wiK0Q+8bKJMQ8wjSVOCZspG8E+PwNxTcMyluelpz0Bo9PGV/xyWfrD/hkXRt9aWjZOACHAnQ7mYX2teVb8JU4jUQwVolnwoZ+J4BTAJxNpnVrCMwSzyQEBl1NKB4C6jRVgIes0pDMKbFLdPfNmTHfBpU467zeJtP6ekhjHNSM0oiAD8Sgg+KlPxvpuQCfvqH45tGULzqnCYd5tWuEJx+7Feyt/tNumChLuYIZppOE2VLzJuHzpie9saE/DuBwEEZRzloRgiaVTiT6Dg5hPEWYCKwRVYCLGJbgNgMPbPAQpLIQKw8+5pgy7Fy2rr1+MS0Z5owTSqxMpFLH58Ekhgkb6VXty0Q2XIf6We/tYgw6efBkXYeNQnufNu0QWrz0aRf9B2KTxGgkQviJZ8KG/l8AO4Jbv0X5B94IgV3imYTAoKsJxUPAjasMxYRagiJgYEOefHGbi33ys6E7B6DshEH21+muZW/HDUQV4D2OQOw6caMLNvQ3AXxjQ1vag8zC39z089FmEx6c0a8HwTkh8BnwNsMon//Eh82kd0mERiKGnGgmnEl/CcTvAPiUTGvrkNglmklIDFQB3jfIwBpRBbgApYZgMvDAhhCDTCZi58FG+gWA9wPbP6T8smckgBM7EwkYdA9Beiac1deB4WxfBZSUfokWNDo3dqKuTQvwaQeVYt0uv92wHpznk1mcJsqxxHal10gM7BLNhLNjjwJrj4HxR8pbB4XEL9FMQmKgCnBVgAuQkvwm1eTfdIxi58GZ1MMgGg3SUpRbukwCCcXORAIGiSrAOau/BsZu7UHvtqaUZj7aKpjhZhrhyakfw6bftPtlPpfyRVn2tReMotO8mjebk040E86kp4J4HogWU64wKSQhJZpJSAxUAa4KcAFSkt+kmvyyFeAdb9kTplPOmiOBhJRGElRIsKE7T543nFDZqu1Kdy+N4uCxHjXCWf1CMK5vj8XmI2hR8QkJ9BxVCGreJGjeuBEFG/pNAM4F4TLKWVe76eOijdKJZN/BLsYs6iaBNaKWoEQ9ZO78BR5Yd24S0yp2Hp17NTOuprzlHHQS9xU7k7gB9OBfSiZs6PcCmNAer0bH0MLCIxGx65UHG6kiQGMBLCXTGh9RPDK4kVIjMYNJNBM29AcBHAtwJZnFjvNIgiJNNJOgySfls1VAnl5MBtaIKsC94I6ubeCBjS7USDzFzoOz+plg1AG4i0zr1Eiy7ttJ7EwkYNA9BOmYdD6dcyIl+inlCrdFyK33AjyTPhLEzlN5Zy3KyWQW744wrjhdSaeROGFs9J1oJmykXgZoT2g4gBZaz4fEM9FMQmLQ1YzisTnUwExUAS5AqSGYDDywIcQgk4nYeXB23FiwXQTzI5QvHiMBnNiZSMBA6gKcDf2nAH69sci9mMzihmUf0V19aqTLIUDPQdv+cFq4sH2rzQF+qXkjoJCIUzNspNYCNBgadqCF1pqQYlE62RSk4iFg3qgCPKTZGrIZJXbJJj9nxh4M0p4G6E9kFn4Q8nj7Mac0IuAD0c9A9NSHM6kxIOp4WfcKMq2ZYdn2YKfvAtzZvk3D78D8XTBdSvnCNR5sJ7WpmjcSzxuvouLJx35l4yFTa8i0dvDav4/2SieSfQeHOLZhmQqsEVWAhzUU4doJPLDhhhO7tdh58Cljv4ZW7S0A75Np7Rw7EXUQT09DELtOnKA4k94HxM661G8CdAeZhakx6aVfHp07SABrwHQ45QsvxxRrVG77ZRJVIBL5SSwTnjzmR7BLfg/geTKtA0JkmlgmITLoakrxEHDjqgpwQWoNaFaJXcK7bzZ0bg9ru/WDadbD6wOOcdDuSiMCPhCDDgpPGzMUa0seBGGYs1wJ67Y6nhob24La9dnflUY6X2Ij3Ek56zSfvpLSzRWTpCQTUpyJZcKZsRNB2j0gWJSz0iHxcMwklkmIDFQB3jfMwBpRBbggtQY0G3hgA/qXrbsUPNjQnSOOd4Ftf5cWLXs1ZkhSMImZQXf3sTNhI3UXQFPAeBFt2piIthvsbRhc8eBJ+jBoWN1uhPk4yhcfkmxcwwzHFZMwHSbAVmKZcCZ1MYiuBeHXlLPOCZF1YpmEyEAV4KoAFyQnuc2qyb/p+EjBg4307wA+AtCGk7l0Q8ES3yUFk/jS79FzrEw4q18KxlUA/h/IHkO5ZY/HzMc1D87qt4BxNoBVZFrlMcct0r1rJiKDkMx2YplwNjUHTGeAcQ7lrY0vPIdCN7FMQsl+cyOKhwAm6gm4ILUGNKvELmMBnkndA6KJIMpSrmAGHOOg3ZVGBHwg+h0UnjT2ZGjaovb+hAmUsxr82gqxn2uNbHzHwblh2BVMNZQv1IYYh0ymXDORKWjBsSSWCWdTD4NpNGykaZFlhcgpsUxCZNDVlOIh4PtGFeCC1BrQrBK7jAV4Vr8ejAtBdCnlYt8xQmlEwAein3nLk/X9YWM5gC8BdB6ZhZv92BHQx5NG2EhNB8gpvP8BWzuCFi39j4CY4jbpiUncwUbkP7FMBO0B7mBPLBNBmlE8BHzfqAJckFoDmlVil7EAN/QaALPAmEd56/SAYxy0u9KIgA9Er4PClZUlGNLiFN/Oso05ZFrTvdoQ2N6zRtjQnVxGgnAT5azzBcYWl2nPTOIKNEK/iWUiaA9wVYBL8Nkaof79ugo8b1QB7he92H6BB1ZseJFbl4JH52E8wMNkWsdGTkHCm5KYGXR3H7lOuqyd/h0Gt42iefd/KhETzzzYSFUAtHJDDvYPyFz2J4nyCSMUz0zCcCq5jUQyEbgHuCrAVQHuZsoGnjeqAHeDOfo2gQc2+pCFepSCBxtjDwC0PwL4M5nWvkIz7t+4FEz6DzPSFpEyYSN9CsB3gvEhwKMoX/xDpNn278wXD87qd4BxKgg3UM66qH83iWrhi0miMvQebCKZCNwDXBXgqgB3M4sCzxtVgLvBHH2bwAMbfchCPUrBg08csxNKS95zCi7KW9sLzbh/41Iw6T/MSFtExoQnj/shbNtZrrEDCKdRzroz0kzdOfPF4/NtCck5eOoHZBb+685dIlr5YpKIzPwHmUgmAvcAVwW4KsDdzKbA80YV4G4wR98m8MBGH7JQj9LwYEP/BMBQtK3fjhY//JHQrPs2Lg2TGBl0dx0JE548eTDsD5cDfBSAW8m0nO37ZLx882Aj9QBAx4Hop5Qr3CZjcj5j8s3Ep78kdEskE4F7gKsCXBXgbuZt4HmjCnA3mKNvE3hgow9ZqEdpeLCh/xXAHqC2fSh3/1+EZq0KcK94I9EJG7qzU4jzsuUq7LZmFM18tNVroBG1982DjdQEgO4F42nKW4dEFG8UbnwziSK4mHwkkonAPcBVAa4KcDdTMfC8UQW4G8zRtwk8sNGHLNSjNDw4q68AYwRsOoYWFR4RmrUqwL3iFa4TzqTPAPEcAO8B9igylz3nNcgI2wfiwYb+NICDAa4ks7gkwrhFugrERGRgMdpOJBOBe4CrAlwV4G6mY+B5owpwN5ijbxN4YKMPWahHaXiwoTtrfU8B0zTKF+YLzVoV4F7xCtUJZ1KHgtp3CNkGxFnKFeM+jKk/PoF4cDZ9FphvBcGinJXuz1lC/h6ISUJy9BpmIpkI3ANcFeCqAHczhwLPm9gK8Fn1K0cRcBYzf62lpWVdWVnZHdVVFTK+yORmIMJuE3hgww4oZnvS8GBDnwngcgBXkWn9IkYu0jCJkUF318KY8LBhg7DL9itBGAbQr8gsXCBR3r2FEogHn3TcDhhU+gKAXQA6nMzC7xOQc38hBmLSn/GE/j2RTATuAa4KcFWAu5nKgedNLAX4bfVNFSWEPICvdGTJjLVEfHN11YhL3WQ+wNsEHtgBxkcaHp1bzxEWUs6aEiNnaZjEyCC6AtxI3wiwczBNE0xrJAEsUd5CCnDHKBvpawD+OYhqKVdwDqJK+qXmzQAorgTvAa4K8AGgkQg+qAJ/lsRSgNc2NteDuaoHQG9+ul3b9y8YNcrZaWJLvgIP7ACDJw0PnpQeAY1XAGgm06qIkbM0TGJkEEkBzpn0RBDfA+B9wB4p+brvrkwCa4Qz6e+D+Hkw1gKl+1G+8Q2JxttPKIGZ+HEqeZ/EMRG8B7gqwFUB7mbKBp438RTgDU1PADhs8wzpHdg8pnpihfPyz5Z8BR7YAQZPGh48aewe0DRnJ5S/kWntESNnaZjEyEB4Ac6Txn4Hmuas+94VxKdQrrhAonz7CyUUjXQezAO+hMziL/tzKvnfQ2EieY5ew0scE8F7gKsCXBXgbuZQ4HkTSwFe17DyAXb2mO12Mfhte1DJsWeNG+6sO9ySr8ADO8DgScODp40ZinUlzi80a8m0hsbIWRomMTIQX4Bn9CUgjJd8v+/ehiAUjXQezEN4Cf9a8wN6VNptF91IMRQmbhwlqE3imAjeA1wV4KoAdzN9A8+bWArw2UtWVZFtOztIbNstyxerqyr2c5P5AG8TeGAHGB+peLChvwdgJ7S07Uz33P9+TKylYhITA6EFOGfSF4P4WgCPYW3pSGps/EySPN2GEZpGOg/mAU0ms5BzG4CE7UJjImFufkNKHBPBe4CrAlwV4G7mUuB5E0sB7mQ2u6HpXGLMsJmHEPAF0mhrENZspZXsO3X80f92k/0AbhN4YAcYG6l4sKH/EcABgH1gjOuBpWIiid5CY9K51p/xIQgjybSekiRHL2GEx6PjYB6ilZQrjPQShGRtQ2MiWV5BwkkcE8F7gKsCXBXgbuZT4HkTWwHekd05M28+5K03/rHtT0aNPQdExwKor66qmOgm+wHcJvDADjA2UvFgI10EeCxIS1Fu6bKYWEvFJCYGQp6Ac2Xljhjc4mw5eKAE+70HQRuqRjoP5iHtSMotfTxIYDH2DZVJjHmE6TpxTATvAa4KcFWAu5lfgedN7AU4gO0B7DirYeXWGsgpZnYF4aLqyoob3BAYoG0CD+wA4yIVj86jyJlqKF9wjiWP45KKSRwAevAZChPO6LeDMA1AHZlWtSS5+QkjFB4djjmrXwrGVQDfSGbxQj8BSdAnVCYS5BNGCIljIngPcFWAqwLczbwKPG+kKcABvD773qaJpMHZ7gsgGlVdWe5s97YlXoEHdoBBk4rH52uD6XoyCxfHxFoqJjEx6O42MBPO6KeCcAcYTwCfjqT8iiRviRqYR1fAPCn9A2j8PIBXYFrfT8he6KFrRBKthxlGqDoJM7CebEWwB7gqwFUB7kbGgeeNVAW4k/Hs+pVXEZFzGM+fgJJR1VVH/58bEgOsTeCBVTzEEWBDnwQgD6LFlCs4/x3HpTQS8pfExj2vm8HYGZpdTrllv4ljYEP0GbpG2NCdLRkrYCNNiywrxFijMhU6k6gCF+gnUUwi2ANcFeAhf7YK1G6cpgPPG+kKcIdmbUPTUgBpMBZXT6iIq8BJ9MDGGbwA34GFHmZMnduygX5DZuEnYdr2YEsqJh7iFtk0EBM29PsAjAP4YjKL14sMNCLbgXj0FCNn02eB+VaAFpBZOCWiPMJ0EzqTMIOLyVaimESwB7gqwFUB7mYqBp43Uhbgt93bvPsgjZczsDsxXTx9QvlA+DJ0M6AdbQIPrBdnCWgrFQ/O6ruD8SqAf5Bp7RYTP6mYxMSgu1vfTDijnwfCrwBeRmYxJUk+QcPwzaM3x5wZ821QySsA/oeS0j1pQaOzJWeSrtCZJCn5XmJNFJMI9gBXBbgqwN1M68DzRsoC3Ml8dkNzmsDOk3Cwph1Xc8Lwh9wQGSBtAg/sAOEg5Q0JzzimDB+WrQOjlfJWaUyslUZC+pLgSanDoaEZ0P7XvvRkYfHFmMY0bLdCNNLll4KpZBbvCDtowfaEMBEcs2jziWLCRnouwKcDOJtM61ZBcBLFRBCDrmYVj5C+b7qakbYAd4KcVb9ypkZ0OYCXsVXpqGr9J29GIDQZXCixbzoK0vFgQ38XcNYKl36VFjbG8Z6CdEwkmDi+mLChNwMYDvAZZBZvlyCPsELwxaM/55zRJ4OwAMADZFpj+msv2d+FMJEsR6/hJIoJG/ojAEYBpJNZKHpN1mX7RDFxmVOQZorHllaAO/l2rAdn5saaCSOqgigoQX2V2GUvwLP6s2AcCE07hBYufToGbSmNhPCByNnU1WC6BECOTGtyDOMo0qUQjbCR/iLAzjKUL6KN96bFxZdEJhGybSFMQo4xanOJYsKG7mjve0DJD8i870+CYCWKiSAGXc0qHiF833Q3IfUTcCfYruvBwfhF9YSKqyIQW9wulNhlL8A7DuNhGk/5QvtSqYgvpZGAH4icSR0LogcB/B0lXE4LigPtFzZhGuGsvgCMyWD8nPLWtRFrP4g7YUyCBBVz30QxYUNfD2ArtK3fjhY//JEgdoliIoiBKsD7BhtYI9IX4E7+XdeDEyM9fUJFEre/8jJHAg+sF2cJaCsdj87DeIh+SrnCbTEwlI5JDAy6u3TNhCfr28PGKgAHgDCBclaDBPGHHYJrHl4dcyY9DsT3AfQkmYXDvPaPsb0wJjHmFNR1YpiwcfzXgUH/BvBfMq2dgibeR//EMBHIQBXgqgDfQKBjPTgBr7XaNOqsieWvRSS8ONyoyb8pdel4dDmM51dkFi6IQSTSMYmBgf8CPJuaDSbnlMtbybTOliB2ESEI0whPm1aKde86SwG+DdJ+QrmlSdkzXRgTEQMYkc3EMOHsuCPA9u8APEumdbBAPolhIpCBKsBVAf45gc79wYFCdVXFuIiEF4cbNfllL8A7DuMB6sm0JsYgEqWRzaG7YsJG6iSAFoPxNLYpHU51jR/HMH5RuHTFw28gnEndCqKzANxMpnWeXzsR9xPKJOJcwnKXGCadh6Ax7qO8dUJYAHqwkxgmAhmoAlwV4J8TqFvctBuX8nKAvmMzXzFjwoiZEYkvajdq8stegE/Sh0HDaufIcspbR0QtEABKIz4K8I37WDu7nnwbhFGUs1bEMHZRuRSqETZSFQA5J2O+ht3W7EkzH22NKrEAfoQyCRBXnF0Tw4Sz+qVgXAWQ6F8eE8MkIuEoHj6+b/obm0SsAe+axOx7V6ZIo/Y14AwaV1NVXugvyQT+XYld9gL888N43iDT+lYMGlMa8fGByJnUPSByfrG4gkxroN7Ad5ARrhE29OcB/ACEEyhnOSeJyn4JZyI7gCQ/7eWsfgcYp4K5hvLFWoGslU4k/w4WOPZuTQfWSOIKcIfM7PqVlxLRVQN4PXjggXWroIS0k45H52E8AJNpaTFwlI5JDAy6u+yTCWf0s0G4BYxHKW8dLUG8okMQrhHO6FeBcCmAPJmWITqhEOwLZxJCjFGbSAyTzj37mY+jfFHk4XyJYRKRWBQPHw98+hubRBbgTlK19SvrQeTsCz4Q14MrsSfg7rvzMJ42bRdavNR5Mz/KS2nEwwciG+nDAG4CMBQ2jqZF1qNRDlZMvoRrhDOpQ0H0JIB3wZ/uRvkVn8SUq1u3wpm4DUSidolhwln9NTB2i2D/+cQwiUhHioeH7xu3Y5LcAvye5btAK1kOwvcH4HpwJfYkFOAdh/GADiez8Hu3ky6kdkojLj8QeeZMDa+/0ASw89R7S1h60kEmEo2wob8IYB+QnaLcsmUh6VuUmUiYiApekN3EMGFDtwEQ1pYOpcbGtYJ4OGYTw0Qgg66mFQ+X3zdexiOxBbiT5Oz6FccSac5BGgNtPbgSezIK8GVgjAG4ksziEi8TL4S2SiMuPxDZSF0L0MVb0NKTqAvwXwP4aUK2dFTzxuW8CeEzKlQTfOq4b6HF/icY71De+kqoxhPKRDADVYD3DTjwZ0miC/ANRXjzRUR83QBbDx54YCOcmFG4kpIHZ1NzwHQGgLPJtG6NAkQXH1IyiZhBd3ebMeFJug4NG17U3nKWnkRbgGfHjgVrRQB/JtPaN2YN9OdezZuEFpvcsfNUNIc/KZ0k4CFYf5Nd8N8DayTxBbgDuLa+aREIJw+g9eCBB1aw8KI2LyWPz7fE4hvJLF4YMRQpmUTMoM8CnE8csxMGlawCwSkKt6SlJ9EW4JmRW4OGvg7gS2D+EeWLf4hZB325V/MmqQX45PRE2HwPgKVkWuMFa0zpRBXg/UkssEYGRgHesPorQNtyAPsBfE111QjnrfwkX4EHNsnJ9xC7lDw4m5oCprsA3E2m5dwARnlJySRKAP3phA29DsCZAJaTaY2OObY43EemETb0uwGcCPAlZBZ/GUeyLn1GxsRlPDI0SwQTzqbOAdPNIK6lXLFGMLhEMBHMoKt5xUPAjeuAKMAdLrPvWVFOJSUPA1wKG5OqJ1YsjlCcYbtSYk/A3Tdn9ZFgODd+j5FpDQtbBP3YUxrp4wOx87RL4COwXU75Zc9EPD4yuItMI2ykTgNoPoBmMq0KGZLvJYbImEjMoHtoiWDCRuoGgC4A06WUL1wjmG8imAhmoArwvgEH1kifBfjUqVN/QURXdImhft68eZsdu33GGWd83bbtJwB8E8CHAEbNmzfP7c+Q2wPYEYDzE2agq7ahuQbgWc6WWJrGo888YcRzgQzG1znwwMYXuhDPUvLgKam90EZ/AfAqmdZ3hWTeu1EpmUTMoMdCgjPHfwE0aBWA3QGcRablfCZsiVdkGtl4wuiGz/AS/iYtKL4pKfDImEiaf09hJYIJG7oJIAPGaZS37hTMNxFMBDNQBXicBfi0adPuZeaX5s+ff2VvccyYMWPb9evX3+ussXSK7qlTpzprs84ZPHjwsbNmzfrIhUBCK8AdX7WNTbVgTAf4saGfDBo9ZcrR61zEIFsTNfk3HREpefC0yu2wrmUNgLVkWkMjFpGUTCJmsIm7v+kj9n/lo4+3Ov4bX54BYFJMS4PiRNDjDQmAD6IIio3UYwAdBfBEMov1Ufj04UPNm82hJYIJG/pKABUQfwiPQygRTHzo328XxUPAvOn1CbhTWK9bt845aeqW+fPn93rE8LRp0w4FcHlZWdlElwV39zRCLcBve+ihMu3jrR4hYBiB5kyvKp/uV3Ex9lNiT0AB7oTIhv4/AF9AaekX6c7GSAqdjWiURjaCYCN9LsAzmHkwiLYmYBsQXofdVkH5+/8R4zyO23WkGuk8FZPoNsoVnG0JZbwiZSIjgB5iSgQTNlJ/BmhvwD6QzGWif91OBJMI9aV4RFmAd1tW4rh+Q9O0w+fOnftW1zicJ95EdCozb0tER8S5BKUjrtqG1fsDbY8A+DIRnzW9ckTSfoJWYk9OAf5XAHtA4/1oYdE5kCSqS2nEuQHK6lVgOGuPt90EPNFfKFfYJ6rBkNRPpBphI1UBkPOU8hkyrR8qJpISEFBIRJEpG/r7AL4IW/saLVr6H8E+I507gnMJw7ziIWDe9PoEfOOT7Ts0TRvtFN29LS3ZWIAvYeYTnCflcS9B6WA0q2HlSRpoMcBtxDR6+oQK5xjqpFxK7MkpwJsBDIdGx9DCgnPTF9WlNLLhF4j7ARy/OXR6CzaOo0WFF6IaEAn9RKoRrqzcCkNa/gngq7Dt79KiZa9u6UwkzL+nkCLViR8mG7W13ulLphXF5hHSM/HDMUAfxSPKAry7r40FeSOAyq4vWHYvuJ12zLzkgw8+mHLfffc962LAvwRgCIB/uWjrqclNC5f9fPDQoefbtv3Sk48vr1w86ybRd82e4uujcdlGJs76YnUB0vL49OQxc4aUlEz4z7p1P/1awyP5CAdLWiYRMkDLpLHLB2naZk9bbeC9J9/7aOIRD68S/VN1lOl69RW5Rj49eeydQ0q09H/WrT3zaw3LZVwHHjkTr4MWQ3vpmSz58aG7jP/2V1+wmd8pyRe/HwEj6ZlEwKCrC8Vjc+AdTHwvc3R9J9n9iXhHLN3XgHcU4J988snJd99999MuRPJlAFuHsQtKT75m3bv8bk0r0W279b4ZE0dnXMQjQxN1t7npKEjLY92kMVeWaSXnr2uzrx6yeFmU+x9LyyTKCdSSGbtoEGnjuvtkxr/zr7y9f/appz6NMh7JfEWukY9POn7a1oMG/brF5ju2WlQ8SzIeTjiRM5GQQfeQpGfyZnrEId/YZutHGXheM63DI2AqPZMIGHR1oXhsDryDySbLsr2MS68FePcn2xu3JNyr+zaEsu2C0j35Xzes/GYp0yMgfB9EM6sry7tuq+iFVZRtldgTUoCzoTsHQswCeD6ZxWkRikRpZMMa8BPBcH55KOnC/lMw3UL5QtIP5Aoqp8g1wpn0PiB+EYwXKW/tFzQBAf0jZyIgh7BNSs+EJ+s6bBQAPESmdVzYAHqwJz2TCBioArxvyIE14nofcGZ+vGNrwe5Pw2XZB7w3VnPqV42yye5Yn1tZXVWxJGLxenUXeGC9OkejsIIAACAASURBVJS8vbQ82EilAVoa4RdDx1BJyyRKLbGRngvw6WC8a4PfamH+pAyUo0XFO6KMQ1JfsWiEs/qzYByINt6bFhdfkoxNLEwkY9A9HOmZcFY/E4w6EO6knHVaBDylZxIBA1WAx1mARzTAoW5D2FvMdQ1N5zJwEwFvsM2jqyeOeDmi/Py4UZN/U2rS8mBDPwSAc+jUC2Ra+/sZbJ99pGXiMx/P3brc/KwB7OFkLnPmtLMfe5TbQXqOO8IOsWiEs/otYJwNpmmULzg71Mh0xcJEJgA9xCI9EzZ05yySy0B8DeWKUfyyJT2TiDWleGwOPDAT12vABQ52JAW4E39tQ9MCAJMBPFxdVXGswJyCmg48sEEDkKy/tDzYOP7rwKB/A3ifTGvnCLlJyyQKBjxtzFCsK3kMwMEAZpBpzVbrezcjH4tG2EhNAMg5nC1PpmVEoQcPPmJh4iG+OJpKz4SN1DyApoKphvKF2gggSc8kAgZdXSgeqgAPJrmbGx7ZcSuULCfQwQTcOL2q4sJgFoX1VmLfFK3UPNjQuT1cbc0QWvhoVCevSs1E2MzYaJiz6avBfAmY76V88cSN/7xFM5HlySZP1neFDWdngH+Qae0mWgse7SuNCCgkPI6B5+ad240yjad8wVnyJ/pSOknQd7BoMfRiP7BGtqgn4A7E2fXNRxF4OQiDmTG5ZkJFLqbB68tt4IGVMKcgIUnNgw3d2e94d4D2ILPwtyCJeugrNRMPeXhuykb6MICfAPAmbHt4l/2mt1gmor4gPA9Oxw2Sof8RwAHQtENo4VI3u2H5deW1n9JIMgvwZwAcBNDhZBZ+73XQfbRXOlEFeH+yCayRLa4Ad4jWNjZNB8P5Geu/dps9esaJI53JLdMVeGBlSiaEWKTmwYa+HMBIaDSSFhackwCjuKRmIhIAG6kGgCoBnkrmJi9bbrFM5CvAO1+OvYjy1g0i9eDRttJIMgvwt9sPeCrVdqU7l4Z+ZkgPGlI6UQV4fx8tgTWyRRbgDtW6huY6BjtvVv9m6Kclo6ZMOTqqpQP9Darz98AD68ZJgtpIzYMN3bmZm95DQSgSsdRMRCXOmXQliBsAPEamNaybny2SSR+sY+PBGX0yCAtAuJ9y1lhRevBhNzYmPmKNqovUTBggGLrdDmNtaRk1Nn4WARipmUSQf3cXioeAG9cttgC//fb7h7btOOQRZvzY2d6oekJFdQyi7s2lEnuC7r7ZSJ8L8E1gXE1567KIdLRFaoQN3Vl6chgIJ1DOuk8V4H2qLTaNdFkHvoZMa4eI5oQbN7ExcRNcTG2kZhLTi+5SM4lBJ4qHKsDDld1tDc2HlACPALwDCNXVlRV14XrwbU2JPVkFeApgK+JdH7Y4jXA2fQ6YbwbDoryV7mF2bXFM+vmEiZUHG/orAL4H0o6k3NLHfX8ahtsxVibhphKaNamZ8MnjfogS+ymA/kRm4QehZd23IamZRMSgqxvFQxXg4ctudv3KU4joTgDruIRG1Ywv/034XjxbVGJPUgHecfpfz8siPA++yw5blEb45HHfQIntvHz1DTCVU76wShXg/SolVo1wVl8Abt/29RdkWlf1G200DWJlEk2Knr1IzYSN9IYHHMyPUL54jOfs/HWQmom/lAL1UjxUAR5IQL12rm1svhnM54DwDJdgdM24iv+K8eTaqhJ7kgrwysohGNLyKYB/kml92/UoB2u4RWmEM6mbQXQOwAvILJ7SC7otiokL+cTKo3MdOGg1mYXhLuKNokmsTKJI0IcPqZlwJn0GiOcAuItM61Qf+fnpIjUTPwkF7KN4qAI8oIR66c7MVNfY7OxkMYIIuemVFc5TmzgvJfYEFeBOqGzobzlv6ZNpaREJZ4vRSJdtBz8D7B+Ruew5VYC7UlmsGumyDhxkWjK8b+RAi5WJq1GLvpHUTDpPwVTv2ESvjM89Sq2RmMAEZiLDh2JkJ2H2NUi3Nzy2bytanCL8qwy+sKZqxI0xDar6khBwpyl6LNlIPwbwUeDWb1H+gTdE+9uSConObQcJN1HOOr8PtoE/ECMYtyhdxM6DDd2ZC7ughI+gBUXnBdq4r9iZxA2gB/9SM+GsfgcYp4IwnXKW8yQ8iktqJlEA6OZD8RBQl6gCvAvUWQ0rT9JAi51/IqJjp1eWPxyD0FUBLkDooseRjfRdAE8B048pX/idaH9bSgHOk3QdGgogvAPCj2ih9U9VgLtWV+xfmpxN3QOmiQBdSGYhzocaHdBiZ+J69KJrKDUTNvSHABwDkE5moRgRFqmZRMSgqxvFQ0BdogrwblBn1zf9kgg/A/ByC3j02VUjonia2X1oldg3JSI9D86kLwHx1SCaRLlC+02c4Et6JmHkzxl9BQgjXL7It0Uw8cA1dh5s6DMA3AaCRbked67xkE4oTWNnEkoW4RqRmgkb+vMAnN1PDiXTeirc1Hu1JjWTiBioArxv0IE1ogrwHgDXNjQtAzAGwJLqqopKJfYYCCSvAJ8I4nsAvoTM4i8jIBZ48kcQYyAXbKROgvOLFON1EB1CZqG/l6MHPBOPQGPnwVPGHYg2+1kA75Fpfclj/CKax85ERFIBbUrNhA39XQA7o03bhRYv/XfAXN12l5qJ2yRCbKd4bA4zMBNVgPeg0LlLVny3zdac9eDfBtHM6sryK0IUshtTgQfWjZMEtZGeR+detYx5lLdOj4Ct9EyCMmAj9TuAjgDjfMpbN7mwN+CZuGAg3VMrNlJrARoMreR7tPC+v3vMIezmSiMCComwB6nDHk87qBTrdtlw8uVu+5fQzJkbTsQUfymdbMpY8RAwb1QB3stEntPQnLbBS50/M9vH1UwY6axDi+pSYk/Y5OfKyh0xpMV5QrucTGt0BEIZ0BphI3UaQPMB/BlrSw+hxsa1LpgOaCYu8u/eRAoebOjNAIaDMYXy1kIfeYTZRQomYSYUgi1pmXCm8pugln8B/H9kFr8aQq5uTUjLxG0CIbdTPFQBHrKk+jFXV998FRNfSsALJa0lFaefdPT7EUWgxJ6wArz9Ri2rrwHjHTKtPSLQyYDVCA8bNgjf3N5Z63mAx50PBiwTn3qSgkfnNnLg+WQWp/nMJaxuUjAJK5mQ7EjLhCeP+xFs+/cg/JFy1kEh5evGjLRM3AQvoI3ioQpwAbLqx2RtQ9OGN7CJ5ldXlkf15aHEnsQC3NBfBLAnmVZpBEodsBrhTOosEN0K4CkyrUM9sBywTDww6NpUCh48aexoaNrDAP2FzMI+PnMJq5sUTMJKJiQ70jLhTHociO8D8ACZlvNeVlSXtEyiAtDNj+KhCvDopTerYeW+GmglgC+DeVr1hBHOz+KiLyX2ZBbgDwI4Fq3arnT30n8JFsmA1AiffMy2KClznn7vAdBkMgs5DxwHJBMP+XdvKgUPPmXsNmjVPmoPTsMOtNBaEyCnoF2lYBI0iZD7S8uEDb0GwCwQ5lEukndrOtBKyyTksXdrTvFQBbhbrYTbrrZhxWRAWwDg/TZbqzhr4vAXwvWwmTUl9kQW4Om5AJ8O2MPJXLZaacQ7Ac6kLwbxtWA8SnnraI8W1LyRdN5wRv8TCPuC+TjKF6N8n0bKmxKPuhbdXNp5w0b6GoB/DuAKMq2ZokF0sS8tkwgZdHWleKgCPCbpAZhd33wbEc8A6KHqqvLjBEeixC5pIdHXuHMmdQmIrgbhNMpZdyqNeCPAkyu/ArvFefq9C5iqKF9o9GZBHTPejZc0nyOcTc0B0xkA/ZLMwiUexzXM5tIwCTOpgLakZcKG7nyOngKmMylfmBswTy/dpWXiJYkQ2yoeqgAPUU4eTd1++/1D23YYuoLBR0SwNaESeyILcD0DggnGtZS3nKc2Iq8BpxHO6peCcRWAh8i0/NzkDjgmAQUkDQ/OdM4NP79sBMSwSXdpmISZVEBb0jJhQ9+wrM9GmhZZVsA8vXSXlomXJEJsq3ioAjxEOfkwVduw8khsWA8+WPDWhErsSSzAJ+nDoMFZelJPpjXRh8S8dBlQGmlf+62VPQfCbtCQpoW+vmwHFBMvYuilrTQ8OKvvDsarANaTaTlxxXVJwyQuAD34lZYJZ/VnwTgQmnYYLVz6ZITMpGUSIYOurhQPVYDHJL0ubucsaTrLtnGr4K0JldiTWICfMn43tLa9BsLTlLMOEazWAaURzqbPAvOtYPyW8tZRPtkNKCY+GUj7pdl5oqGtHUSLlv4xhPz8mFAaEVBI+BkIN33Y0N8C8DVo+DYttP7ppk9IbZROEvgdHNLYuzUTWCPqIB63qLu0q61vyoFgCNyaMPDA+khL5i6J4MHTppVi3bvOqW0fkGl9UTDQRDBxy4AN/TkA+wdcPz+gmLhl10c7qXiwkS4CPBbgajKLdSHk58eEVEz8JCCgj7RM2NBbAZRA234ILVy4TkDuvZmUlkmEDKS9mY+JQXe3gTWiCnAfI1nbsPorgL0S4H0EbU0YeGB9pCVzl8TwYEN/G8BXI9huLTFM+hMWT9Ynw8YCZ59oDH7jAJr3bEt/fXr5+4Bh4jP/0L8gQoqj3UznDjfAIjKtTJi2PdhSGtkclpRMeErlzmhreReMDylvbe9hjMNoKiWTMBLzaUPxEDBvVAHuU411DSuPY9ADgrYmVGLfdFwSw4MN/Q8ADkGJdhAtEPoze2KY9DfF2Eg/BvBRIFxEOeuG/tr38fcBwyQAA2mfWvHn70i8Rqb1nZBy9GpGaURAIeF1ENy058mpfWHTnwC8Qqa1p5s+IbZROknod3CIGujPVGCNqAK8P8R9/L22sekyMK4UsDVh4IENkJaMXRPDgzP6EhDG+9xGzwv7xDDpKymepI+HhiUA/R+09QfQwof+zwuEbm0HBJMA+XfvKhUPnnFMGT4s27CMoKT0S7Sg8b0Qc3VrSiomboMW3E5KJjwpPQIarwDwGJnWMMEMpJ47EefekzspNRIzl8BMVAEecARrG5qcrZFSNvMVMyaMCOuggMADGzAt2bonhgdn0jeD+ByALyazeL1AkIlh0mcBbuj3AzgejBsob10UkNeAYBKQQdfu0vHo3NWC7BTlli0LMVe3pqRj4jZwge2kZNK5dWU0u0qpArxvgUmpEYFzwo3pwExUAe4Gcx9t6hpW7cHt68GxS4hbEwYe2IBpydY9MTw6j04G7iLTOlUgyMQw6Y3B50+4qAUl9v60oPhSQF6JZxIwf+mLCDb0WgDTAb6OzOLPQs7XjTmlkc0pScmEs+nzwXwjgFvJtM52M7ghtpGSSYj5eTWleAiYN6oA9yrDHtrPalh5kgZazIwXBlPr8NOqRn8Q0KwS+6YAE8ODjVTFxr3inyDTOiKgDvrqnhgmvRbghr4YwElg3El567QQWCWeSQgMupqQjgcb+iQAeTDiOpBHOiYhj7kfc1Iy4az+KzDOA+PnlLeu9ZNYgD5SMgmQT9CuiocqwINqSFz/2fUrbyGis8Goq55QUR3QkxJ7Ugvwk8d9AyX2mxFsRZhojXAmdSiINhysofFRtLD424BzxumeaCYh5N/dhHQ8JDiQRzomAsbdq0kpmXAmtQhEJ4P4FMoVF3hNKmB7KZkEzClId8VDFeBB9CO2722LHtq2ZKuyVQAfROCTp1eNuDuARyX2hBbgTthspD4GaGvBL5olWiOdSxEYFuWtdIC5IvUT35Dy8mtGSo3EfCCPlEz8DnBI/aRkwobeBKDcOYqeTOvhkHJ1a0ZKJm6DF9BO8VAFuABZhWiyy9aEr3MJDa8ZX/4vn+aV2BNdgOvPADgINh9Fi0J5stuTjBKrET5t7JfxmfZnADuBaTzlC0t9zhPpn/iGlJdfM1JqJOYDeaRk4neAQ+onJRM2Un8GaG/APpDMZc5BXVFeUjKJEkA3X4qHKsBjlJ9L13WNzdcx80UEzk+vGmG47KYKib5BJWrycza9CMwng2ka5QvzfWqgv26JYtI1GTb0GQBuc5agUK5wWH+Jevh7Ypl4yNFLUyl5xHwgj5RMvAyqgLZSMmFDd7ap3Am29jVatPQ/AvLuy6SUTCJm0NWd4qEK8Bjl59L1bQ89VFby8VarARwGwhnVlRW3u+yqxN47qERNfjb0ywBcCcJNlLPO9zH+brokikm3AtxZ730kgBlkWrPdJOuyTWKZuMzPazMpeXQ5kOdvZFp7eE0qYHspmQTMKWh36ZjwzGGD8Pr2G07E3W3/Epo50w6apMf+0jHxGH/YzRUPVYCHrSkx9mY3NI0gYAXA72n2oOFnTjza+bndy6XEvimtRPHgTLoSxA0AP0hm8XgvA++hbaKYdOTFWX0kGMsBvAkN+9FCa42HnPtrmkgm/SUV4O9S8uBTxm6DVu2j9rwG2dvSXcv+FyBHr12lZOI1iZDbS8eEP3+Z/V0yrS+HnK8bc9IxcRO0wDaKhyrABcorZNO1jU1XguE8CbWqqyq8vmSmxJ7kAvzzI5RFHrmdSI1wRr8DhFPBuJby1s9DnnaJZBIyg67mpOXBhv4KgO/BxtG0yHpUIIPupqVlEiED6ZlwZuzBIO1pgP5EZuEHMbBROknwd3BEegmsEbUPuKiRYqa6xuZVDAwD0wXVE8p/5cFV4IH14CsJTRPFgysrt8KQlvXtYHdbU0ozH20VADlRTJz8OXP8N0GDnF+DhqKE9wvh4B3pCwkB4+7FpLQaYUN3dok6EYzzKW/d5CWpgG2lZRIwryDdpWPCk8YeB017AIyVlLdGBknOZ1/pmPjMI6xuisfmJAMzUQV4WPLswc7s+uajCPZqEH3GwPCaqorfu3QXeGBd+klKs8Tx4Iz+Ggi7gWlfyhe8LkFyMy7JY5JNnQ8m52S7HJnWZDdJemyTOCYe8/PaXFoenNHPA8F5KHEPmdZJXhML0F5aJgFyCtpVOiac0SeDsADMiylfdA5vivqSjknUALr5UzxUAR6zBH24r21ovgTgqwFqrq4qr3BpQol9U1CJ48GG/qCzfy3AlWQWl7gcdy/Nksckoz8Fwg9h00haVFjpJVmXbRPHxGVefptJyyPGFzGlZeJ3kEPoJx0TzugXgnA9mG6hfOHcEHL0akI6Jl4TCLm94qEK8JAlFZG52oaVywEaycCVNVUVl7twq8Se9AI8k74ZxOeAcBnlrKtdjLnXJonSCGdSY0C0DKDfkFn4iddkXbZPFBOXOQVpJi2PGF/ElJZJkIEO2Fc6JmykbwT4/JiOoXdwSsck4BgH7a54qAI8qIbi6V9378ofsUarAAwB0ajqyvIV/USixJ70AtxInQ7QXBAtplxBxE+oidJI57HSwNlkWrcKmomJYiKIQVezUvOI6UVMqZlEoImeXEjHhDOpHIgMME6jvHVnDFykYxIDg8R8lsTEJrBG1BrwiEZudsPKCwh0AwNPbbtd23Bj1KhP+nAdeGAjSisqN4nj0fkTO+OPlLcOEgAqMUx40tg9QO0nX67DIN6LFhTfFMBDPbUS8IRG0Di1m43pRczEzBuR7LvZlo4JG/pDAI4B81jKF++PkEWHK+mYxMBAFeB9Qw+sEVWAR6jq2oamZQCcn+Jvqa4s72tdW+CBjTCtKFwljgdPGvdVaPbbAD4l09paAKTEMOFM+hcgvkLgy5fqS7NngUmtkZhexJSaiYDPCTcmpWPChv4MgIPA/CPKF//gJomQ20jHJOT8vJpTPAQ84FAFuFcZBmg/Z8nKA2ybnFMytwPT2OoJ5b3d2Suxb8o5kTw4q68BO2Pd+i3KP/BGAOn01DURTBggZPQ/g7AXSEtRbqlzEyrqSgQTUcn3YFdqHjG9iCk1kwi1IfXTTTb0fwH4JrhtN8rf/48YuCidDIDvYMG6CawRVYALHqHu5usams5l4CYCPbUOQ4adW3X42qR9cUaMzHEXWOgxxOz8xO48uTkEhFGUs/pb9+81xEQw4Ux6IojvAeNFylv7eU3SY/tEMPGYU5DmUvOI6UVMqZkEGewAfaVjwkZqLUCDsbZ0G2ps/DhAbn67SsfEbyIh9VM8NgcZmIkqwENSpxcztQ1NDwMYzYxrayZU9HQaYOCB9RJPAtomkgcbugkgAzEvHiaCCWf0Agg6gCvItGYK1loimAhmIPWTze65x/AiptKIgEIiTE13uTETtXzPTbhKJ+oJeH86CawRVYD3h1jA3+fUrzrCJvsxACUaqPzMqnJnh5REfXEKwNKXycBCjzjednecSV0CoqtBPJdyxTNDjkF6Jjxp3IHQ7Gfb89Z4P1pYfDFkBt3NSc9EcP6J4xHDi5hKI7IX4Fl9dzBeBfBPMq1vRzxnOtwpnaiapD/pBdaIKsD7Qyzo77WNzTPBfDkDj9ZUVRytCvA+QQcWuqBh7NMsZ/XxYCwB41HKW93HOGhI0jPhjH49CBcCvIzMYipowi76S8/ERQ5hNpGeRwwvYkrPJEwBuLQlFROePO5HsG3n1OinyLQOdZlD2M2kYhJ2cj7sKR4CblxVAe5DiWF0uf3220tbdtj9MQIOA+jS6qrya7rYVWIfAHffPHn8nrDbXgbw/8i0dgxDN0nRCFdWDsGQlpcA7ArQZDILuZDz78mcmjcJmzddXsR8lUzru0ojERAQUEiEGTVnx44Fa0WAHySzeHyYtj3YUp8lCfss8TC2YTUNrBFVgIc1FD7szK5fcSyR5hxZvp417Sc1Jwzv2G4p8MD6CEfmLonlwYa+DkAZuPRblG8McycUqZlwRs+A4KyBfwNrS/eO6EUqqZnEMMGk57HxRu3TDWxoJzIL/xXMSXomgvOX/saVs/qpYNwB0AIyC6fEwMNxqXSiCvD+pBdYI6oA7w+x4L/X1a+8hYnOBvBgdVVFx91+4IEVHHbU5hPLo3MnFI3H0sJQD5SQmgkbugXAWXZyM5nWeREJRmomETHo6iYRPNhIvQDQfmA+jvJF5wAWkVcimIgE0INtqZhwRv8ZCL8E6HoyCxdHzKLDnVRMYmKQuM+SiDkF1kifBfjUqVN/QUTOARodV/28efMm9pbkGWec8XXbtp9g5nPnz59/n0sY2wNwfp5/3WX7AdVs9tKmL1IrnBcy9yaic6ZXlv9a3X1vNsSBhR6XaNhIzQNoKoBfkGldFWIc0jJhY/x+QNsL7bnafAQtKj4RYt59mZKWSUT5d3eTCB6dc4T5SsoXLxfMKhFMBDOQWiecSd8M4nMAOo/Mws0Rs1AFeM/A1bzZnEtgJn0W4NOmTbuXmV+aP3/+lW4mgdMewARmPkEV4G6IbWgzp7Fpos24h4AP2sDDZlSN+DuAoQA+cG9lQLcMLPS46HAmXQ3i2WDcR3nrhBDjkJYJG7rzeXEZgGYyrYoQc+7PlLRM+gtc0N8TwYMz+qkgZ8kBlpNpjRbEQhVWvYOVSiecSS0C0clgGJS38oL10Jt5qZjExKCr2814zF2y4rt2W0k5E5cDVA7wYIA/ZuBjIvofgI9h43kAS6onVDgHEA60K7BGei3AZ8yYse26deucnwNvcVNMT506dTyAc4hoF/UE3LvOZtevvIuIphDwSlub/UpLS8vHQ4eU3nVG5chm79YGXI/AQo+LCGfSR4L4twDCfslMWiac1f8Cxl5gOpPyhbkRspeWSYQM+vzSjCmOPt1yJr0PiJ0tKteQae0gOEalkc0BS8WEDX05gJFgHk35ovPfcVxSMYkDgOPz9kLz7m2t9hltrfy9lpb1Hw8dUnZXGwZtR2xfwMCP3MfF74FpKQhN1LKuefrJx/8/932lbRlYI70W4B3LSdqPg91wvaFp2uFz5859qzuOjW0fYeaZRHSzKsC9C6bu3uXH2FrJMgIGdfR2noiTpl1w5gnD7/JucUD1CCz0uGhsctoff/oFyq/4JKRYpGTSufUi8B5KSvemBY3vhZSvGzNSMnETuKA2ieHBRupjgLaGbe9Ji5a9IoiHYzYxTAQy6G5aKiZs6M8B2B+wDyRzmfPfcVxSMYkDwJx7l+/TpmkFAn3n85qE1nH7k26AwX8lpqeI+HGUUFPrW5+9VbbTkG3auG3b1hJtmxKNtgHZ5QAqwbx3lxzeYkZdKXHt6VUjPowjt5B8BtZIrwX4tGnTnP0379A0bbRTdHc84R48ePCxs2bN+qhrAs5acef/S0pK7lRrwP0N7ez6poVEyG7em1+trhoRxfZc/gKPpldgoUcTZs9eOKO/BsJuIa+HlpIJZ1P3gMk5fl7E4UP9DaOUTPoLWuDfE8ODDd35pW84iLOUKzq754i6EsNEFIAe7ErFhI30vwH+OlD6DTIbN3vgFxEXqZhElPMmbmrrV+ZAZHT3zeBWAk+trhq50G1csxuaDgMhRaAUmPfc0I9eYea6L9EHtVVVVW1ubUnULrBGXO+CsrEgb3TuZubNm9exXR42/vvlZWVlE1taWrZxCvDW1tYL7rrrroJLUDsD2GZLfQmzg1Ft/cpVIDpyM7Ezv7P+07X6eVPGbjhRcMu8Ags9Tmx2JtVARPp6254xeNGy20OKRTomb0847jtfLdvqBYBLP2ptGb3d3Q92P+E1pNR7NSMdE9EJ92M/MTxaJqWuGqTRRW3Mcwfli2cJ5JYYJgIZdDctFRM2dOdXwtIr/vLm1jOffbYlQg5dXUnFJA4Gs+tXrCbSjtjMN+P9jz/6cMxFU8f7qkluW/zQadqg0tOI6MB22zY/19K2/tqzTz7e2TkrSVeHRt7xG7TXArzziXiHwx52Smn/04cffnhKfX39Ay4Cc3ZAcQrwf7loO2Cb3Hb3Iw+UDBp0SPcE7ba2d19/9a/ZWy77qS+xDxBgZQCGOGtEk5jP+xOOPf+LZVtd+L+Wtty299x/QUg5SMfk3cpjfrrzkLJLPrPtp8sWLTsupDy9mJGOiZfgBbRNDI9X9BGjv7ft1maLbb+w1aJlIwSw6DCZGCYCGXQ3LQ2TGft8Z9vbDtznVWb+SMsXO5c+RMhC6WQjgV5rEtt+55+vvZS96ZKz/xhkXK6Zc7exzfY7ZkpKBv3AsbP2008X/H718pvuy9W+G8RuhH2debNVkIfHvRbg3ZecQQnNwQAAIABJREFUbCy091LbEIoZ3rqGVdMAvrVjfdXnXuix6qryYWK8JsZqop9GsJFOAWwB/CSZxcNCoi4dEzb0ZwAcFOP2YdIxCWms/ZpJDA+efOxXYG/1n/ZE31hTSo8+2uo36X76JYaJoPx7MisNE87qu4PxKoDXyLTiLMClYRKhDjZxVVvftAiEk7v7J9IenV45/Oiw4qqtb7qQiC5g8E5g/A0arqyurFgcln2BdgJrxPU+4Mz8eMf67+7rwzsSVPuABxvq2Q0r6wg0noAyJmwNxiBmurpmQrmzpduWfAUWepzweLK+K2z8w7nJJ9NytpcM45KKCWdSx4LIOdX1Y3Dr3pR/IMxTP93ykoqJ26AFtksUD87o/wThWyD7SMote1wQl0QxEcSgu1lpmHAmdSiIngTwBzItD7tshE5KGiahZ+bCYF190yQmtG8BScD/GGzbjDYNeBu2fWz1iaPedGHGdZO6hlV7MNkXgtFx8unCQeDLT68aEcf3iNu4A2vE9RIUtxH5aLdFH8TTndfse5u+99ln6w4E2T8uKxs6HcA7QOuR1VWjnacCW+oVWOhxg+OsvgaM7QDag8zC30KIRyombKTnA3wagByZ1uQQ8vNjQiomfhIIuU+ieLCh1wOoEvwLSqKYhKyH3sxJw4Sz444D2w8A/CCZxY6ToSPCsIkbaZhEnXxt48pxYNpwkKLzZLqNlzk1yUcf/nfQzBnZRSLjqWtYNRbgCxnsrD1/HYRfSPw0PLBGVAEuUk3+bbcPbF1j81xmrmTwvJqqEaf7N5f4noGFHjcBNtKPAXwUmKooX3BeZg56ScOEp1TujLaWlwF8EaQdT7mlzpPwOC5pmMSRfA8+E8WDjfS5AN8EoIFMa4IgholiIohBd7PSMGEjnQXY2V0jzht5h480TCLSQLub2oYm5yCspc47VzbzFTMmjJi50X+kPGobm28E8/ntvhm3t7Th8rNPqvD9sqMghoGZqAJc0MgENNs+sLX3Ne2ONjg/xZYS0bHTK8sfDmg3qd0DCz3uxNnQbwMwA0TXUK5waQjxSMOEs/o050MSwLNkWgeHkJtfE9Iw8ZtAyP0SxYMnpQ6HRo8D/AaZxW+FzKLDXKKYCGIgbwGe1c8D41dg3ER5a0MBFs+1xelkdn3zUUTsPPneiYEba6oqLuyCPnIesxtWZADtRgK+TMBLDFxeXVWxJB459Og1MBNVgEs0mj2Jva6+6Rom/BzA6uqqiuFyhis8qsBCFx5hPw44q58Kbj9u+wEyrTEhxCMNE86mHgbTaIAvJrN4fQi5+TUhDRO/CYTcL1E8uLKyBENaNrx8aWtfo0VLN7yUGe6VKCbhpt6rNWmYsJG6FqCLwfQzyheuiyj/ntxIwyQKBnUNqw6yYS8l4JtMqK2prKjp5jcWHnVLmvZjJudp+Mj2eBi3bbO+7eeGMSqsA+2C4A3MRBXgQfCL69s5sLcsWL39Vlu3/Q6Ac5LU2dVVFbeKcyut5cBCjzszNsYeAGjOtk3vkWl9KYR4pGDCk8YdCM12tshcD8LelLNeCyE3vyakYOI3eAH9EseDs/pTYPwQGtK00BKxL3DimAjQRXeT0jD5/F0Snkpm0XlgEdclDRPRAG6/t3n3Vo3vB/B9ZlpQM6G840XIrq5j5dF1SQqBHodtnz994gjnZd04r8BMVAEe5/D17nuTga2rb8oywVkX9xaX0BE148u3tD3TAwtdhmFmQ/8fgC/Atr9Li5YFfalWCiac0a8C4VIwL6Z8cVLMnKVgEjMDab40/XBgQ58FoAag68ksXOzHRj99lEY2ByQNE87qBTB02EjTIiE3YG4lJQ0TtwH7bVfb0OTc6KYA1FdXVUzsxU7sPJwlKQTN+VXka2D+iDTtvOmV5Ym+SVMFuF/Viu23mdhr65sKIOhEqJ2++c9DYqOJ33rskz8MBJxJPQyi0WAYlLfat3gKcEnBhA39RQD7AKSTWSgGyCeMrlIwCSORkGwkjgdn0yeDeREYj1LeCm2v4S48E8ckJC30ZUYaJmykfgfQESDtSMotFbUVpRuk0jBxE6zfNrUNzVcDfAkRnqOSttFnjhvV2yE4UvCY29C0VxvjOhA2LOMk3Dbog+3PP/30g+M4MTUwE1WA+1Wu2H6bDezchqbD2tD+QiYxMLKmqmKl2BCksh5Y6DJkw0bq5wBdA+K5lCueGTCm2JlwduxYsOYU3S+Qae0fMJ8wusfOJIwkQrSROB48aex3oGl/B3gdmUXn9Nuwr8QxCRtAD/akYcIZ/a8g7IFB9p5017JXIsi9NxfSMBHFoLZ+xYkg7W4ALTbaRs+oGrWqD19S8ahraPoFA1e0x8tYrZXweWeeMOI5Uax6sRuYiSrAIx4xl+56HNja+qbrQbgQzA9VTxgRx1HfLsMPvVlgoYcekQ+DnB17FFh7LKSCNXYmnNUXgDEZRJdSrnCNDyRhd4mdSdgJBbSXSB5s6O+3b2lp0/60qPBCQAbduyeSScgMpGXSOfagncgs/Fdw3n2ZH9A6mdWwcl8N9IiznIOIzppeWe4s/UoUj9n1q44lsp0lKfsC9B7IPr+6coQZoWYCa0QV4BGOlgdXPRfgDau/Am59CkS7EFHV9MryMPaT9hBWbE0DCz22yLs4ZucHM0O32/9pcNvWNO/+TwPEFSsTnjTuqyD7ZVD7mva9aVGsT6s6MMbKJMBYiuqaSB5spJ2DWI4D+Awyi872lmFeiWQSJoAebEnBpMvnI5NpaYJz7s+8FEz6C9LP35mZ6hqblwMYwcC8mqoKN2eMSMnj13c3fXlQCV1LxFPaWTBu2pk+uKiqqqrNDxuPfQIzUQW4R+IRNe91YOvqmy9i4usAfqy6asSwiOKJ201gocedQIf/z9c4ooJyVnOAuGJlwkZqOkC1zos7ZFq9vbgTID1fXWNl4itisZ0SyYMN/TIAVwK0gMxCTzsyBKGWSCZBEnbRVwomGw/0ctYgh7VTlIvUe20iBZMgCfTWt7ax+WYwnwPgCaBkVHXV0R+78CM1j9n1TdVEcJ6Gf4GAVW2afdGME0Y+4yKvIE0CM1EFeBD84vr2OrB3FovbrF0/9CkC7QnQlOqqcmd3lIF+BRa6LIA697klXEY56+oAccXKhA3deQehAoQTKGdtOLY4/itWJvGnv1kEieTBk9MjYPMKEF6inOVsvxrmlUgmYQLowZYUTDiT/j6IXwLwMpnWXoJz7s+8FEz6C9Lr32cvWXUK2fadAD4km0d72MpPeh6zG5oOI+AGAEcysIY0urD6hPL5Xhl5aB+YiSrAPdCOsGmfA1vb0FwD8CwGP1NdWXEIkfNe5oC+AgtdFjo8aexx0LQHADxEphVkHX9sTNjQDwHwB4D/QmZxH1nYbqnHR/fBPzaNBNEEn3zMtigp+7DdxhdKt6G6RjdP6Ny6TCQTt8n5bCcFE56U+jE0+g0Iv6WcdZTPXMLqJgWTsJJx7My+Z/mhVFLirPvenm17as3EkV628EsEj5sbnhhShrU3ALzhICHiuW3rWy46a9KxH4XJcqOtwExUAS5gVEIw2efAzpw5U9t5ryOeAugg0lAz/YQKZynAQL4CC10WOF2KizVkWjsEiCs2JmyknSVQFwG4gkxrZoAcwu4aG5OwEwnJXmJ5cFb/Cxh7gbSfUG7pb0Li4ZhJLJMQGXQ3JQUTNlJpgJYCVCCzME5gvm5MS8HETaBu2txoLt966OD24vtIIvr19MpyZwmKlytRPGbfu+I0Iu0GEHYA6A+EtoumV410NkAI8wrMRBXgYQ5HeLb6Hdi6xuYpzHwXGC+DSg5xuY4rvAijtdQvj2jDCeaNjdQLAO0Hpr0oX3jZp7VYmPC0aaVY967zM/F3oOEAWmg97zN+Ed1iYSIikZBsJpYHG7rzM/kpYJxDeevXIfFQBXjPIKXQCWfSU0E8D+D5ZBanhTjmfkxJwcRP4D31qa1feSOIzgfQ9F5l+aiZRBs2A3B/JY7HrCUrDtZszVmScjQYLc6SlOmV5VJ9lqgC3L0Ao2zpSuy19U2PgXAUCBdVV1Y4QhuolyseSUmes6nZYKoG6FQyC3f5jDsWJjw5PRE23wNgBZnWKJ+xi+oWCxNRyYRgN7E8Pi/GkCfTMkJg0WEisUxCZNDdlBRMOKv/DIxfgnEt5a2fC8zXjWkpmLgJtL82dQ2rfsKwHwX4U03DkT73y04kj5mrVw/a+X37ho0vnYLA+dKSQT+fOv7of/fHzcXfAzNRBbgLyjE0cTWws+tXVRHZ9Qy80dqKQ84+qeKdGGKNwqUrHlEEEoYPzoydCNLuAegOMgtTfdqMhQkb6UaATwC4msxinc/YRXWLhYmoZEKwm1gePDm1L2z6E4A/k2ntGwILVYD3DlEKnbCh3wTgXIDOI7Nwc4hj7seUFEz8BN69T21D08MARhNw+fSqiit92kw0j9rGVQbYdh5SfhnA34jo0hC2cQ7MRBXgPtUouJvrga1taHoIwDEEXDm9quJywXHFZd41j7gC9OKXjeO/Dgz6N0B/IbPg9yXGyJnw5PF7wm5zlp98vPGkure95B1B28iZRJBTEBeJ5sGG7rx8uTXWlpZRY+NnQUB06ZtoJiEx6G5GCiacSedAbIA4S7lilAeq9IRVCiZBx7u2YWUNQLMAfnboJ4OOnDLl6HU+bSaeR92Spv3AuIYZx7czYL5lZ9r6kqqqw9fGxUQV4D7JC+7mWux1DSuPY5Czq8Z/qQSHTB9f8brg2OIw75pHHMH58clZ/TUwdkNry45094P/z4eNyJlwJn0JiJ2tExeRaWV8xCy6S+RMRCcU0H6iebChNwEoh6YdRguXPhmQRUf3RDMJiYGcBbihPwjgWDAfR/mi82ApzivxOplzz+pd7UH2b8H8jRAO7ks8jw4x1TY0XwK0f4851+810KVnVpWv8iG2wExUAe6DegRdPA1sbUOTcyLmCSDcVF1Z4bxoMdAuTzySkDxn9TvAOBXgSjKLS3zEHDkTNvQ/AjggQMw+0vTUJXImnqKLvnGieXA2dTWYnC/LMJc7JZqJIAlJwYQN/Q8AnC1ODyXTekpQrm7NSsHEbbA9tautb5oLwukgLKqurAj6wCTxPLoymtPQPNzeUIQftuHf6dLqqvJrPPIOzEQV4B6JR9Tc08DOaVw5zGZaDcY6m/iQGVUjXowozqjceOIRVVBB/HBWrwKjHqDbySyc4cNWpEw4O+44sO380vIadluzJ818tNVHzKK7RMpEdDIh2E80DzbSxwN8f8B3JbpjTDSTEDTRkwkpmLCh/719dyXb/i4tWvaqoFzdmpWCidtgu7eb09h0vM243zlwRxtUcuSZ447+s19bG/slmkdPuTc0PDHkPf7kGhC1b8lIhAdaW/kXZ5044jmXrAIzUQW4S9IRN/M8sLPrmxYSIQuiudWV5WdGHK9od555iA4oqH0+ccxOKC15D8CrZFrf9WEvUiZspO8CeAqAm8m0zvMRbxRdImUSRUIBfSSaR+ccIfyRctZBAVl0dE80k5AYSHlTwob+AYAdAizLCxNPYnXCzDSncdVvGXwEMy6pmVDxyxDAJJZHf7nXNTZXMrc/Df8eMz4B+Lr3Xx503cyZR/f3kCkwE1WA9zc68fzd88DW3tv0Q2ho/9mOoB08vWr4s/GELsSrZx5CogjZaOdPrlrJ92jhfc7THy9XZEzYqPw60OK8fLktyP4J5ZaFeTCKl5z7axsZk/4CkeTviefR8VSUTCus76rEMxGgrdiZ8MyZGl5/vs15NY5MSxOQo1eTsTPxGnBH+7rGpp+xs50j8OTOKD+yqoocrkGvxPJwk/j8+1Z/4zO77QowTmlvz3iSma+rmTii2Ef/wEzC+lBzk2NvbbYHsCOAgfjyoF8uvga2Y80XA/NqqipO9+tcwn6+eEiYxyYhcUa/CoRLwTiN8pZz8IiXKzImnE2fBeZbnRdWyLQO9xJkxG0jYxJxXn7dJZ4HG7qzG0YGTOWUL/h5Uao7u8Qz8SsGkYVE0Jh4SuXOaGt5F8D7ZFo7B7UXQv9E6uT2hsf2beXPfgeibRk0rqaqvBACC8dEInl4zb22cdU4sH0xgB9uKMR5PrXSddNP7nFzi8BMVAHudYSiae9rYGsbVu8PtD0DoGSAPQX3xSOaofLvhbN6ORjOTg/3kGmd5NFSZEzYSD8G8FEAX0xm8XqPcUbZPDImUSYVwFfieXAmfQaI54BxNeWtywKw6OiaeCYhMJDupoQnj9kTdolzKvArZFp7CsjRq8lE6qSuoXkxg09ipgU1E8o3PM0N50okDz+p3/bQ38vof//8WQnRRezceDDeJubrpk8cMaubvcBMVAHuZ4TE9/E9sHWNTbOZUT3AnoL75iF+qPx74BnHlOHDMmcLwv+RaTkHBHi5ImHCk/Rh0LC6PTCt7fu08P6/egky4raRMIk4pyDuEs+DjbH7AdoLAJ4g0zoiCIyNfRPPJAQG8hXgU1KHo40el+hXtsTppOuWxLbWduSME0aF+VmdOB5B58ncJasPtu22ixkYv8EWP0vAPFuj9cSoYcYXudVeS4PowZqqERf68acKcD/UxPfxLfZZDSv31YieBqNsAD0F981D/FAF88CGbgFIgbQjKbfU+QJye0XChA29FsB0MO6jvHWC2+BiahcJk5hy8+N2QPBgQ/8IwDbYbv1gmvXwej8guvQZEEwCMpCvAM+kxoBoGYAHyLTGhJyfH3OJ00ltw0oLoJTzQmHNhBFh/FrUlVviePgZ9J761DU2T2FmZ6eUDSfyErWCeVCXtm0Murumqtzw6lMV4F6JRdM+kNhrG5tuBeOsAfQUPBCPaIbs/7N3LtBxVVUf/+87SR8IWECUT5QPLe+XFCkvFWwzaSnYZqZtJi1tJgVpC5m08lIBkRZRAVFezaSlpdBMWtrMlGZStNBmQpGXioqiiIiIiB+IoAgi9pHO7G/dNClpXvdx7uPcyblruZb0nnP23r/9vzN7Ts49x54VjkevAPgHIFxLjdmbLIziOpOudZm/A3AwNJpJq1rWWfDPj6auM/EjKAGbRcGD45GHAUzUD2mhVFY/VlvkKgomIgD66es7E66OzAHhPjCnqKm1xuH47AznOxMrTi9tbptYINKfk3epA6cMsGbZypDS/UgTcV60723p9MjhOOArIO16MI/sPR4zXu8odHzu8pmTXrFiSxXgVmh511bo4b8rnTsuBPwcwD5FMgsuxMO7tFm3xPGIfvCEfgDFQ5TKnmdhBNeZcLyiFiB9BvwljPjocbR8eYcF//xo6joTP4ISsFkUPLi64noQ3QDwrZRqtfWn3h4Mi4KJgCb66+o7E66OXAnC98F0OzW1XOFwfHaG852JFae7D+MjojtqK8s697V2+AoUD4dj3zNcsjn3PAjH9h2f3iLQJKu7z6kC3K1MiY0rLPZkc9tt+gbzRTILLsxDLB3u9u46lv5QdOQ/QWsf/IdJa64z4erIVhC+qO+LSqnWa0z65Wcz15n4GZwN20XBo8fLyr+kVPZUGxx6dikKJoIMenf3nQlXR74LwjUgfJMas93HhDscpqXhfGdi1tv6zJYyYi0HcIE0GlM7Pfwbs30ttAsMDwsxWW66ZF3bA5pGU/t25NdLtJKy+dPHWVp3rwpwyynwpIOw2Os35I6iXdB3RNmvCGbBhXl4kjWbRjgeWQWgBtCmUmqD2W2jXGWy18uXXBhLTRt1Lcl+ucpE9uD78a8oeHBl5UiM7PhvZ3zbSkdRJvOuQC6KgolA/P119Z0Jx6PLANaPTa+lxuxSh+OzM5zvTMw63dCcW8uEGQBWJmLhi832s9guMDwsxmWpeXJ9+0zkOQnCAT06MgMb6mJhy+9IqQLcEn7PGjsi9oZ07nsMfLUIZsEd4eFZ9iwa4uroXBAvB7CEUtmFJru7ymTPy5fWl8aYdN+VZq4yccVjdwctGh4cjzwDYAxIq6DGDfrLenavomFiF4CMP9Q4Hs0APB2EKmrMph2Mze5QgdBJQ3rLOQztUT3IAmufX1A13sqL/FbYBIKHlYDstq1f/8hFVOCvMAqjuFDYGdJK2mpjZbV2xlMFuB1q7vdxROx3rWsfHdL0teB8QMBnwR3h4X7a7Fng2VOOgKbpJ2FaOZbeNSZ7vXxp75AgeyDEe7nGRNw1X0YoGh5cU1EPpgRAt1CqRT8ow+5VNEzsApC0AH8E4HEAl1OqVT8bwe8rEDpJZnJNYMwGczpRVV7lIrRA8HAx/j5DT5o0af8XXnhh5J///Oe/27WrCnC75Nzt55jYk+n2m/QDVAI+C+4YD3fTZn90jkc2AZhkYacH15j0ePnydWg4nlZl37Efmac9XWPiaRTOGSsaHhyvuACgNQA9RqmWcwQQFQ0TAQa9u/rOhOMVzwJ0ElA4hVIbf+VgbHaH8p2JkeNLmrd8TiPtia52kxKxsL4LiluX9DzcCnyQcYWZqALch6yZMCmc2G4bS9c+dHghVKrviPKRAM+CO8bDBHtfmnA8sgDAXRaWobjG5IOXLy0tifGFWy+jrjGRITgbPhQND66e/ClQ6GUwdlFTttQGi+4uRcNEgIGEBXjkrwA+gV3a4XT/hr84GJvdoaTXSTKduw/AHIA2JWJl59sN1GQ/6XmYjMPJZsJMVAHuZDqcG0s4sT1dSabbvg3QNwI8C+4oD+fS5NxINpahuMKE41PGAdojnZGRdg41bnjMuShdH8kVJq577Z6BouLB8cjrAP4HmnYardqgTyrYuYqKiR0A/fTxnQnHI/pLtiOxrXQ/ymT+41BcIsP4zmQw55em208rgPXta/WrMhELrxcJ1kRfqXmY8N+NJsJMVAHuRlrExxRObE8XVjyw9RM7duV/QYSPBXQW3FEe4ulxZwSLy1BcYbJnNwJgM6Wy57oTqWujusLENW/dH7ioeHA88gAAfQuwyyiVvdMmvqJiYpNB726+MuF5k/fB9tD7IOygxqzuiwyXr0yMANQ351YQQd/x5PFELHy2UXsH7kvNw4H47AwhzEQV4Hawu99HOLG9XUxm2heDeRERLautLLvU/RActeA4D0e9c2gwi8tQHGfCs6Z+AqHCbwGMAngWpVrvdyg0r4ZxnIlXjrtkp6h47DmsBUhTKmv3hbOiYuKQbnxlwhdWfBJ5ehXA3yiV/bhDMYkO4yuTwZxPrms7Fho9r7ch4otqK8v1pShuX9LycDvwQcYXZqIKcB+z52Zie4991+pNnwiVDvsVEfYNaaExVjeM9xmTsNB99t+UeYvLUBxn0qPA+QWlsmNNOS1XI8eZyBWeZW+KigfPrjgLGunbrP2VUtnDLNPY3aGomNhk0Lubr0x4TuRkFKC/ePkcpbInOhST6DC+MhnM+frm3LVE+A6A3yZi4ZNEAzXZX1oeJv13o5kwE1WAu5EW8TGFE9ufC8nmtltBdBUR3VJbWSaylZd4hNZGcIWHNRe8aW1hGYrjTLgm8jQYeuG9kFLZJd5E7KgVx5k46p33gxUdD45HuBPjrtBouv+Bl20gLTomNhjIVYBXR8eDuB3gxyjVKrLDjQMo9gwhrU6S6Zz+/sOpAF+TiJXf7GTQg4wlLQ+P4u/PjDATVYD7mD2vxV5//yPHU6jwKxDeLgkNGzN/2tl/kzP8Pl4JCz0gccLCMhRHmXDNlClgrRXAn5HfcTKteejfQWHWw09HmQQwfqkKKzf4cU1kCxjlYJpHTS0rbNhQGukLzVcmXB2tBHEaoBZKtfRzzLeNLIt38ZXJQO4nM+0TwLwZwLsl4JPmx8r1pTteXFLy8CJwN+s0VYD7nMEBzLsm9mRz23IQzSXSrq2tHH+TnOEP4QLc/KE8jmqE45E1AC4AsJhS2RsCoouiLzgF8+CoRgR9caQ7x6NfBfh7AJopldWP37Z6FR0TqwD6ae8rE66OXgLipQDdQ6mWuQ7E48QQvjIZsABvzi0DYT6Blto9fdEmHCl52IzFqW7CTFQB7lQqnB1HOLEDPsBr289CiPV1lC+WjBw1Zv7kU/Xtn2S/XOMhY+B7lqFQ4UvUuPFHbv9I4znTjkEh/xyA98H5k6npwT/LyMWET0NKJ0ORR4/1wv+gVPZgEwzUjzRjSL4+N1wd/QaIvw3G96gp+3Vjdz1p4SuT/iK8J/3UgTvw398D+CjAX0jEyrsP4fECiHQ8vAjawIYwE1WAS5BFr2ckks1tzSCKgbREonJ8g5wI9vJKWOgBiHGPi1wTuRSMBjCvoabW2a4X4PHIYgCLLBwCJCvOIaUTE0koSh4cj74J8ME2T00sSiYmtDBYE1+ZcDxyB4CvgPir1Nj6fcFYnOruK5P+gqjPtF9MzPqyqx8lYuEvORWoyXGk42HSbzebCTNRBbib6bE/tnBiBzPdsK59EmusH33+80QsfJp9Nz3r6SoPz6IwaYgvOP8AlJT+pvPQkTyfRGtaO7ec6nU5woQrK4dhZIe+9eBRyGun0RrbB5yYjM7VZo4wcdVDbwcvSh4fLJeiKynVcptFpEXJxCIDVz5L7PrA1RVrQTQDxDXU2JqyO47D/aTTSTLd9iOAziPwrNpYuddbxErHw+F82xlOmIkqwO1gd7+PcGKNXKxvbnuYiCaCMDtRGdbX/8p8uc5DtuA5XnErQFcBuJFS2etdK8Dj0RqAV0n2ApTddAw5nRiAKkoePCcyBwXoex9volTW6hHcRcnE7gPT1c9XJhyPtAMYD+ZzqalVf8FQhstXJr0BNKzPncQFPAvQC4lY2bE+AJKKhw/x92dSmIkqwCXJZC83hBNrFFb9utwM0rCWgFxtLFxu1N7n+67z8Dm+PuZ59tRToBV+CeAlaKNOpFWrtruhEY5HHgYwEUwxamrJyMbBoj9DTidDsgDvflGZsAP/Ld2fMpmdFnSiNNIXlq9MOF7xHEDH21xSZCH1lpr6yqRPAZ7OXc/ADQDdnIiVXWMpEmcaS8XDmZCERxFmogpw4Ry4MoBwYs14lWzO/QSEMzTC5Esrwz8fwDTJAAAgAElEQVQ008enNp7w8Cm2Ac1ydWQ9CNNAfBE1tvY+7UyYCVdHzwHxowB+RansKbLFb8MfYSY2bMrcpWh5cDyiL8s6FoQwNWb1GVSzV9EyMQugn3a+MuF45E0ABwO7PkGpH74mEIeTXX1l0juQZDr3DIAxrGln1E0f/zMnAzU5llQ8TPrsdjNhJqoAdztF9sYXTqwZs8l1ufnQsIyAB2pj4elm+vjUxhMePsU2cAFeE5kGxnow2qgpO6FXQ2EmHI8uA3g+QF+jVMutssVvwx9hJjZsytylaHlwdcWdIFpoY9vMomUiIETfmDCDUBMpdPr+6XdKafGjuwTicLKrb0x6B7GkuW2iRqT/pXJrIhYe72SQFsaShocFn91uKsxEFeBup8je+MKJNWP2rrs2DQ99bJh+MM+xRDi7tjL8uJl+PrTxhIcPcRma5JrIL8E4BQWMo9VZfba6+xJiwtWVh4E6X74sIK+dSGs2/J+hM/I3EGIif3iWPSxaHtz94xR4glLZL1ggU7RMLDDo3dQ3JjznvENQGKYfCPc2pbIHCcTgdFffmPQOJNncthRElwC4LBEL3+l0oCbHk4aHSX+9aCbMRBXgXqTJug3hxJo1mWzOfQ2EW0C4N1EZ/rLZfh6384yHx3EZmuOa6FVg1l/IvJtSLfqHsDMFeDz6HYCvBbCUUtlaQ0eC0WDI6mSA9BQtjx6FG6CV/g+tyrxhUqJFy8Rk/P01840Jx6edBOSfBfB7SmWPE4jB6a6+MekZyN3ptg/niX7PjFHcQcfWzSr7i9OBmhxPCh4mffWqmTATVYB7lSprdoQTa9bc0tTmjxaGh/RZ8ENIw5ja6WF9+zvZLs94yBY4z5r6CYQKek5C4NITqSnTffSwbSZcHT0BxD8FMAwaTqNV2V/LFrdNf2wzsWlP9m5FzYPj0R8DfLbFF4iLmolNQfrGhGdHy6HxFgA/plT2izb9d6Obb0x6BtPQnKthwioQr01UlusnFft1ScHDr+DdmuBQBbhkGe1yx1OxNzTnvsOEa0F0e6Ky7AoJkXjKQ7b4OR7RD0u6FETfocaW60Q1wvHoCoAvBuEOasxeLlu8Av4MaZ30w62oeXA88i0A37R4gFRRM7H57PjGhGuis8C8GswZamqN2fTfjW6+MekZTDKdawEQYeaquqrytBuBmhxTCh4mffWqmTATVYB7lSprdoQTa8XcnWu2HBkq0X5FRDs5hDF103z7M9dAbnvKwwo7L9ry7OhnoPHTAHYgz2d0HcxjiwnXRMrAyAF4B1roNFr1wB+9iMEjG7aYeOSbH2aKmgdXV0zE7pfTnqVU9mSTgIuaiUkGvZv5xoRropeDWT9MqZ5S2QU2/Xejm29MuoNpSD90NKP0BQAvH4xDjo3FTrCy3abTTHzn4XRADownzEQV4A5kwYUhhBNr1af65lw9ERIgWpyoLLvBan+X23vOw+V4LA/P1RW3gejyHmvBbTHheLQV4CkAfZdSLd+w7IjcHWwxkTskIe+KmgdXVu6LkR36tnX7I8TH0339nhgrTbEplEl3O/umE45Hbwb46wCup1T2RnfDtDS6b0y6vUw2t10FoluZeUldVbm+44+fl+88/Ax+ANvCTAYtwOfOnXs9EfUsxpqXL18+o7cz8+bNWwegquvfX9U07axly5aZ3c9zFIAD9V95EgL2yyXhxFp1fMn6LadqBe3nBHplZKk25sLouHesjuFie895uBiLraG5JjIaDH3/14Og8dm0qvXnAPbRdw8wOyDHK/QtB5cBeBXYdZZEe+6aDcGo3ZDXSS9ARc+DayIbwZgM8CWUar3bSCAAip6JCQbS/CjhePRegC8EYT41Zpfb8N2tLr7rJJnO/RjA2UR0Xm1l2UNuBWpyXN95mPTTy2bCTAYtwPXCmpmfX7Fihb7Wrt9r7ty504iosrsw7yrG0V+hPsAQqgDvC0Y4sXZUmMzkmsCYTUSX11aW3WFnDJf6+MLDpVhsD8s1FTeA6XoQ/+id7R0r3tixreTY7NYHzAy4e9vBnY8DdBjACUq16uvKi+1SOtk7o0XPg+MVX9dPBwTzGmpqnW1C0EXPxAQDiQrwyI8AnIcCorQ6m7Xhu1tdfNXJ0nT7aQXwzwB+KRErP9KtIC2M6ysPC3562VSYyYAF+IIFC/bfvn37JgC3r1ixwtSXvB55V0F+m4VZcFWAS1KA12e2lBFrOQI9e2nl+DFExF6qeRBbwkKXJA4hN7g6+lEQ62u29wfjP0y0jcCvIbRjAt330FuDDf7BoTt4iFLZ84Qckbez0slQK8Brpn4OXHgC4Fcp1fq/JqSpNCLJ943uBscj+l/yTgXoLEq1/MRE/rxq4qtOGjLtNzLzdZIsP9GZ+8rDq6RbtCPMZMAC/JJLLjm0UCg8BeCwLqdMLS3Rl60AmDBixIjzlixZ8m8TAakCXKIPxGQ6txHAZCK6qLayrPfx5ybS6UoTYaG74pXHg3JN9EIw639mL93LNONRasqOG8gdro5OBfHuH9GknUONGx7z2HWvzCmdDLECvKuI05cvfgpMX6SmFv3P9oNdSiMSfd9wPKJvq/pJEI6gxuyfvPqgMGHHV50k0zl9b/STJFl+ogrw/gUjrJEBC/B58+adDuAeTdPO1ddz6zPbAC4frLDuKtr1t9IvXr58ub5e1cylCnCJPhCTmbapYNKLtccSsfA5ZhLoQRthoXvgo+smuDqyFYT+9sp9HZoWoVUb9NmkvWvz+JQxgPbM7n/kWynV+jXXHfXPgNLJUCzAayL3gPFlMC2ippYBl0t2oVEakej7huOR7QCGo6SwP9278T3/Pjr6WPZNJ8l1WyZA0zZLtPxEFeBeF+C97XUV5BkA+nrvPsV194w5M1+xYsUKfV3XviYfJv34Wb2tXyc8mXTT02bDAYzs3CrOh+uu+x/aGCopPfPNN/564Q0LL/yhDy70NukrDwni73Rh5+wpPyzVNP2H8V5XAfzmY39/d9a4zY/udaDOV0844sPfO+WEl/TG2/OFzcdl22v+/P77eVniccEPpZO9oQ4JHn+Olk8/fL8PLd1RKDw+YvXGqQa6GhJMLD5bvjC5/MSj9r9tzHF/YsY2rSnb/Zd2i6671twXJno0P2jceNOIkftcvH3b+yuurKnQTyuW4fKNhwzBD+CDzkT/n+0NRExvQ9h7RrynQz2K75VdL2wOswDto10FuO0gLNgKSlPffn3rgO5YvammdNiw5QUu/GhB1QSjLzQvmPrKw4sAzdjYWV3RWErUZxcigF+jVOune47xr5mTzhxVOvxR/d/yjCd+9vc3p31uy1O+/KAzE5tDbZRO9gY5JHg896XwIccfuN8fAC797T//c9RJP8r93yB6GhJMLD5PvjD5y7SJRx72oZHPMeMvWlP2KIs+u93cFyazZi0YceaUKb8losN2bN825Yr45M1uB2pyfF94mPTNr2bdTN6w68CABXjvJSddWxIe13t3k14z36Zf1uzhsFqC0jd7voqdmWlp5pFfMfgzTIVwXeWEdrsCc6ifrzwcikF4GL5w6inIF/Rn7PC9BtPoXRT4Dmijbgb969PIIwLQdzrbMH4L7PoSNf2w+wh7YT8kHkDpZAgW4J0yj3ftpkE0mxpb1qgC3NJT6stzw9XRz4P4cQA/o1T2DEseu9/YFyYNmfZKZk5LtvxEp+0LD/fTLGRBmInpfcCZ+cnu9d89Z8Pz+fyXe+0Vrkdk6oXNrtBVAS5ZAa6705Bpv4yZbwdhdaIyXC0kU/HOwkIXd0GOEfjL0ROwi2vzeR7dUSjsGhEKHQPCXrPfPTy9H5y/jpoe/LMc3rvuhdLJUC3AayquAtOtAK+gVOs8VYBbetZ8eW54dmQaNKwH4UFqzE6x5LH7jX1h0pBuTzG4WqLdT7pJ+8LD/TQLWRBmYnoJipCbg3dWBbiEBfh9LVtHbeso6LPghxe0wtgF0yf8wkUNGA0tLHQjAwG8v4cJxyOLAXy162CenSA8B8YqSmWXBDAuEZeVToZqAT576inQCr8E8CKlskerAtzSY+TLc8M1kUvBaABjJTVlL7bksfuNPWdy1+pN+4eGDX8J4IMl2v1EFeADa01YI6oAd/9BtmNBOLF2jPbus6S5bbFGtEj/kExUhRNOjGlzDCl42PTdrW59mHB19FiMfPUlWv7LDreMSj6u0skQLcD1sDke+RWAkw32lFYakWTCp2viYBFA36VUyzck+2zxXCdLmtumaUTr9Q0pDkbZ6FiMZHph3nMekumhP3eEmagCXM4sCyfWibDuTrcdtovoGTDtU9C0UxZMH/eCE+PaGEMKHjb8drOLYiJJIeFmkgXHHlIa4XjkBwCuANM11NRy8wDshhQTk/rxhQnHI3cBWADQlZRquc2kr14185xJsjm3DIT5xLintio816tATdrxnIdJv/xsJsxEFeB+pm9g28KJdSqsZKbtVjBdxeBb62Llfu0hLQ0Pp7g6MI5iogpwIxkNKY1wzdTzwYUfgvlhamqdpApwI3nsue+LTrgmuhrMswCaQ6mWRtPeetPQcybJdE4/iOjTzFpVXdX4tDdhmrbiOQ/TnvnXUJiJKsD9S95gloUT61RYd6Vzx4UA/SCX95DPn5KYOfGvTo1tYRxpeFjw2e2miokqwI00NqQ0wpWVIzGi488g7A+mw6mp5c1+AA0pJkYC6brvCxOurngIROeCeQo1tT5o0levmnnKpD6dKydgC4B/Ucfw0bWzvvAvrwI1acdTHiZ98ruZMBNVgPudwv7tCyfWybAa0u0NDL6UgEW1sbDRSXNOmu4eSyoebgRoY0zFRBXgRrIZchrheOR+ADPBFKOmFv3guN7XkGNiJBK/tpjjeEQ/0O80hPhzdF/rUyb89LKJpzppSOe+x/qL9MTpRGV5lZeBmrTlKQ+TPvndTJiJKsD9TmEACvDkutxYaHiaQK+gY9gpPvw6Fxa6nGkW8koxUcWVkYCGnEY4XnExQCtAnKTG1jpVgBtJpPO+LzrheEQ/pXc0tNCxtOoBv94vGgiQp0yS6bZfAXQyE82tqyy7x1TWvG3kKQ9vQ7NtTZiJKsBts3e1o3BinfauId2WYlA1uHBVomqC/rKTl5d0PLwMfgBbiokqwI1kOOQ0whdN+zR25fW1tM9RKnuiKsCNJOJrAf42gAPA9LEBlguZct6lRp49O/XrHzmdCoWfApznkDa6blrZX1yKSWRYz3iIOOlxX2EmqgD3OGMmzQkn1qQd082WZrZ+scD5rQB+9ybePuWGWGyn6c7iDaXjIR6S8AiKiSrAjUQ0JDXC1ZGtIHwRIe2zdN8G/f2VnteQZGIgFM+Z8GJoeDmye5u9baUllMnItOWe7pVnTOozbdcR040AHk7EwgO9PGz0rLt93zMebgfi4PjCTFQB7mA2HBxKOLEO+rJnqGSm/QEwTwXhkkRl+G43bAwwppQ8PIy/P1OKiSrAjSQ4JDXC8cg3AXwLRFdQY8vtqgA3kol3xWa3Jzxz8kdQGnoLjHepKasfxifb5dmzk0znfgzgbAaurIuFZduOsTsvnvGQTQiD+CPMRBXgcmZbOLFuhFWfyX2JGA8C/MtErPxUN2yoAtw0VSk1Ytp7dxoqJntzHZI8uGbq58CFJwC0UiobUQW44cPmuU44Hj0K4D+A8DI1Zkcbeuh9A0+YJDe0HYtd9LweXgF80oJY+W+9D9WURU94mPJEnkbCTFQBLk8ye3oinFi3wkqmc5sATCLw/NpY+XK37KgvTUOy0mrE0HP3GigmqgDvJMDxiP5S38cAOoJSLf/sgUVppO/z5zkTjkfPBFjf+eQXlMqOde8jwfbInjCpX59bSAXcSaAna2Nln7ftrfsdPeHhfhiOWhBmogpwR/Ph2GDCiXXMk14DfXBcrqez4NLycIuziXEVEwkKCRN58rPJkNUIV0fvBPFCMOLUlG1SBfigMvRcJ3sOTQI2Uyp7rp8PyQC2PWFSn849SMCXCsw3LKgqXywhh26XPOEhcfz9uSbMRBXgcmZcOLFuhlWfzrUTMN7DWXCpebjJepCxFRNVgBtJb8hqhKsrJoLoYQDNlMrOUAW4bAV4RRxM+umXaymVvcBIyD7cd/3ZWbJ2y8e1kKbv2DMCRJ9LVJbJthd6T+yu8/Ahx6ImhZmoAlw0Be70F06sO27tHjW5vn0mCny/h2vBpebhJmtVgFuiq3SyN64hzYOrIy+AcCgK2lG0esPfutAMaSZ+zvb2tM3VkctA0F+QradUdoGlp9ybxq7rJJl5JA4u6D9CfpOIhT/jTVi2rbjOw7Zn/nUUZqIKcP+SN5hl4cS6HVYynXscwOc9mgWXnofbvPsZXzHpC0UxUQX4HgJcXXEbiC4HeC6lWrsPN1EakeC54erIjSBcB+JvUWPrIh8+P41Muq6TZHOuCYTZYPwgURW+ysghn++7zsPn+OyYF2aiCnA72N3vI5xYt11MptvnAHyfR7Pg0vNwm7cqwE0RVjpRBfgHBXi8IgxQGwhZasxG1Qz4gM+Q588NxyNJALUALqNU9k5TT7e3jVxlcveDD+6za9tIffnJISCamKgs2+JteJatucrDsjdydBBmogpwORLZ2wvhxHoRVjKdexrAWA/2BQ8EDy+Y97ChmEgwk+dxzq2aG/Ia4Xj0OYCPgoajaFX2FS8PWLGaLB/be64TromuBbO+Nr+aUtnVPsY+kGlXmTSkH5nCKLTq2zDWTi87gohYQgY9XXKVh+Sxu6YRVYDLmflAiD3Z3D4XxMsJ9OxH8M/TYu6djhkIHh5LSTFRBbiR5Ia8Rjhe8T2AvgqmOmpq0WddhzwTGf6axjWRLWCUg/l8amrVt7aV7XJVJ8l02xKA6sC4O1EVvkS24GXQyFBgogpwObPs6sPvZMjJdE5/c/tM/U+JiVjYrT8lBoaHk2wNxlJMVAFuJLchrxGOTxkHaI8AeIhS2fNUAd6vZDzXCccjvwDwWTCfQU2tPzMSsg/3XWWSTLf9HqBjCszTF1SVP+BDfFZNusrDqjOStBdmogpwSTLZyw3hxHoVVn26vZrAKTBezHfsHLtw9nn/dsF2YHi4ELtrf/7y0FevTCmd7E1a8eg8lCf6LMAnoVA4hlZv/AuAfQC87ZUoA2DHc51wPPJnAIdDCx1Fqx74o4SMXGNS39x+NhH/mMFvjRw+cvSXKz7/noTx93bJNR4BiN2172BVgMuZ/UCJPZnO6TNM44jo6trKsltcQBooHi7E39+QiomaATeSmtJIZwFecRNAVwN0JaVaGlQB3kc2nuuE45F3AeyP0tKDaGVGxh9DrjGpb267kYiuA2NNoio82+ghluS+azwkic+OG8JMVAFuB7v7fYQT676LH1hoyLRXMnOagVdDJfmxl06d+KbD9gPFw+HYXfv17ZGfXppROlEz4H30xnMqvoACPQbgEUplz1cFuL8FOFdWDsPIjh26F5TKylCDeDrBkUznfgLgDGbMqasK6/uAB+FSn60uTPjIIP5RAA4E8HIQVOiRj4ETezKd01+kmeTSkbqB4+GBThQTFz4QPciblyaURrpoc7ziGYDG/PX998ce9kCb/l0j46yrl9roactTnfCFFZ9Enl4F4+/UlD3Er6AN7LrCpGF97iQu4FkA20pCw0bPn3Z29wFRkmLY45YrPGQP2m2NqAJcTgUETuzJ5vbJIN4IwjslFDpz/vRxLziINnA8HIxdzYCbh6l0ombA+1ULxyu+A9C1+QL/9N+7OrYe8KERd9PKDfp6cHV5vDMMz5o6FqGCvoXts5TKnixpAlz5LGlI565g4AcgtCYqwxFJY+/PLVd4BCh+V5ioAlxOBQRS7A3pthSDql3YWimQPFyWlmKiZsCNJKY0oq8Bv+hz+6Hj4MdB6D7uuwDwG6DQPGrc8CMjiEPgvqc64Xj0SwA/CGALpbITJeXrCpNkOvcQgHOJUVdbFda3xQzK5QqPoAQ/gJ/CTFQBLqcChBPrR1jJ9JaTAU3flnAkGOMTVeGtDvkRSB4Oxa5mwM2DVDpRM+B91MLxyB0AvtKPjH5NqewY8/Iq2paePjccr7gYoBVgSlFTS42kVB1ncke67bBSkH76ZQmh45ja2KQ/SBq7K7O9AYrVrKvCGlEFuFnU3rYTTqy37n5gLZlu+zZA32DwxrpYeYVDfgSWh0Pxqw9EcyCVTlQB3rcAr6l4DExf6HsDfwdr59HqDc+Yk1fRtvL0ueHq6DdA/G2Ab6VU69ckpeo4k/rmtouIaCWAxxKx8DmSxq0mfMwnRlgjqgA3D9vLlsKJ9dLZnrbuST984A6U6LPgR0OjCxLTy9Y64EtgeTgQu/pANA9R6UQV4H3r7Hik+7Cwve+xXoCXTKXV6/X7Q/ny9LnheGQJgLqubSFvkxS840ySzW33g2gmAYtqY+FvSRq3+r4xnxhhjagC3DxsL1sKJ9ZLZ3vbaki3zWPQ3QQ8/ebzZWcuXkwFQX8CzUMwdvWBaB6g0okqwPspwKM3gQtfB1Gv7zv+BaVax5qXV9G29PS54XhFGqBKFAqzafXGNZJSdZTJLStb99t3v33+BNDBBS58fkHVhCcljVt935hPjLBGVAFuHraXLYUT66Wz/dlKpnNbAJQTcGVtLCw6yxF4Hi7kQzHpC1UxUQV4v48axyP6y5afB7AvAA3Af8A0iZpannDh2QzakJ4+N1wdeQyEL4AQpsZsu6SwHGVSn26PEngDA8/XxcLHSxrzYG45yiOA8ffnsjATVYDLqQThxPod1pJ1mydpWmgTmP+qkXbmpbGy1wR8CjwPgdjVjIR5eEonqgAfUC08p2Lyjo7CucNDoVow/oMSPo7ua/2reXkVbUtPnxuOR/SXD48C04nU1PKcpFQdZZJsziVBqGWmJXVVZQsljVkV4NYSI6wRVYBbA+5Va+HEeuXoYHaSzW0rQXQRAbfWxsIiL9sUBQ+Hc6KYqBlwI0kpjfSjke2zpmweHtLOBnAZpbJ3GkEcAvc91cmeY+g78gfT2gf/ISlfR5kkm3N/AOEoJo7UVZa3ShqzKsCtJUZYI6oAtwbcq9bCifXK0cHs1N//8PFUEnoKoJEE7cza2Phf2vSrKHjYjF3NgJsHp3SiZsCN1DLizapJVx48fLi+W9NjlGoJ2m4URvHZue/Zc8OVlSMxsuO/APKUypbYcdajPo4xWbK27YtaiPQted8EQqMTsXH/8SgGJ804xsNJp3weS5iJKsB9zuAA5oUTK0tYyUzbIjAtBmF1ojJcbdOvouFhM/7+uikm/cxuAthHHTO+B4zSSD8aeajsrBPPPfSj+kmMABfGUtPGXzj4XAZxKM90wtWTPwUKvQzQa5Rq+YTEsBxj0r01L4jXJirLL5A45sFcc4xHQON35TtYFeByqqFoxL6ytXW/7Tv20WfBT+ACJtfNCP/QBvKi4WEj9oG6KCaqADeSk9LIABrhmsgqMCaDcS01ZW8yAlnk9z3TCc+ZegYKhZ+A8Qw1ZT8rMVfHmCTTbT8F6HQAFydiYX0f8CBejvEIYvBuTZSqAlxONRSV2BsybRcy070E5Gpj4XIbyIuKh434Xfn17ZAfMg2jdLJ3NhSPgQrw6ug0EC8HeCulWsfLJGIffPFMJzw7EoGGFgCbKJU934dYzZp0hMld6x7+TEgr+TWAgpbvGH3pzEmvmHVAsnaO8JAsJlF3hJmoAlw0Be70F06sO27ZHzWZbvsRQOcR0dzayrJ7LI5UdDwsxq8KcHPAlE5UAW6klE6N8JzKYSh06Ltx7A/Q0ZRqedGoYxHf9+y54XjFfICWAXwfpVovkpipI0ySzbkrQfg+gLZELDxB4niNXHOEh5GRgN0XZqIKcDkzLpxY2cKqz2wpI9ZyAH43YviIM79c8fn3LPhYdDwsxD5QU8VkgNlNtQZ8DxilkUE0wjXR1WCeBaY6ampJOvBMBnUIz3TC8cgiAIvBuImastdKDMwRJsl07iEA5xLT1bVVZbdIHK+Ra47wMDISsPvCTFQBLmfGhRMrY1jJTNtSMF0CxvWJqvCNFnwsSh4W4lcz4OZgKZ2oGXAjpezRCMcrqgBaB6CVUtmIUccivu/Zc8PxSAOASwOwBaQwkzvSbYeVgv4EoKSgFcYumD4hyC/7CvMowudHmIkqwOVUhXBiZQxr2fotRxYK2lMFsFaiDTvjkunn/NGkn0XJw2TsagbcPCilE1WAG6nlgwJ83uR9sD2kL0M5EFrpaFqVecOoc5He9+y54XjFBoCiAM+gVGuzxDyFmdQ3t11ERCuJ8KvayvApEsdqxjVhHmaMBKyNMBNVgMuZceHEyhkW0JDJXcOM74LQkKgMJ0z6WbQ8TMavZsDNgVI6UQW4kVL20sieGVlGnJqyTUadi/S+Z88NxyNPAjgLBYyj1dlHJeYpzCTZ3HY/iGaC6PuJyrKvShyrGdeEeZgxErA2wkxUAS5nxoUTK2dYwF2bNg0P/WfYUwBOAfG0RGX5BhO+Fi0PE7GrGXDzkJROVAFupJbeBfgkfUcOAGsplQ3qHs1GMRvd9+y54XjkJQCjwXQcNbX83sgxH+8LMbm9Zeuo4R2FPzL4IwAmJWLhh32MxQnTQjyccEDCMYSZqAJcwqwCEE6snGHt9qo+3R4lsF54/y6PYeMWxs5+y8DfouZhM1eKSV9wiokqwI0ep70L8MrKEEZ26EXhQShoR9PqDX8zGqAI73v23HB15D0Q9kVp6UG0MvO2xCyFmCTTuSoA60B4+a3fPXHk4sWLCxLHasY1IR5mDASwjTATVYDLmXXhxMoZ1gdeJdNtSwCqA/GyRGW5/lLOYFfR87CRL8VEFeBGslEaMaERjlcsB2gumOZRU8sKI6hFeN8TnfDuNffvA9RBqZZhknMUYpLM5FaCcZHJ7zfJUXS6J8QjCAHa8FGYiSrAbVD3oItwYj3wUcjEXelNB4do+FYwH0/QZtXGxt8/yIBFz8MGTMXERHFlg2sxdVEaMaERjldMB/jYWxEAACAASURBVCgD0EZKtVQUkwBMxuKJTj44hh7/R6nsJ0365lcz20zu27p1xH/fyut/VTmUGNHaqnDWryActGubh4M+yDaUMBNVgMuW0t3+CCdWzrD29qp+/SMxKhSaGfjTLvD4y2Llrw7g95DgYTFniomJ4soi02JrrjRiQiM8a9b+CL3/JzAOQmjX0bTqh2Z3ZyoWvXiikwAdQy/0HVyfaasgJr3ofn0H9jniithZ24pAKJ5oJGCchJmoAlzOjAsnVs6w+nqVbM4tA2E+gFWJWPhCVYCbztyQ0YhpIkPkh6viYYGAiQJcb8LxyBoAF4D4CmpsvV3IQvA6e/JZwvFoBcB6YfoQpbLnSY7JNpOGdFsDgy5lpvvqqspkPu3TSgps87BiJGBthZmoAlzOjAsnVs6w+nq1ZO2Wj2shTd+O6kgAFydi4ZX9+D5keFjIm2JisriywLTYmiqNmNQIV0fmgHAfgEcolS0rNiEYxOOJTrgmMg+Mu0FYRY3ZgSZbZEFviwkzU0OmXV9+8mkAMxKxsMx7nVthbYuHFQMBbCvMRBXgcmZdOLFyhtW/Vw3NudlM0PfgfY0LGF83I/xir5ZDiofJ3CkmJosrkzyLsZnSiEmN8EVTPo5dml44jYSGMbQq++tiFMQAMXmiE45HvgngWwDdQqmWqyXna4tJMp07V5/hB+GftHP7kbWzvvQvyeM0654tHmYHD2g7YSaqAJcz88KJlTOsgb2qb267l4guJMK62srwTFWAG2ZwyGnEkIhagtIbkdKIyQJcb8bxilaApgC4nlLZG03orViaeKITjkeWAKgD0RXU2CL7Mh9bTJKZ9tvAfDmY1yaqyotpX3lbPIrlAXHrh6sqwOVUyJAT++1rHzp8eGjYVgYfzoy6uqpwskdqhhwPE7JUTCwUVyZ4FmMTpRELGuGaaALM9QB+RqnsGcUoCLcKCTOsOF6RBqgS4FmUah1s1yszw7ndxtaz05DO/Y6B45gxp64q3Oi2kx6Ob4uHh/75YUqYiSrA/UibsU3hxBqbkK9FQ6b9Qma+t/PPd4TxtdPDv+nyckjyMMiQYmKhuJJP7Z54pDRiQSM8Z9qRKOR3L3/jwlhq2vgLT7LkvxFPdMLx6I8BPhvgckq15vwPe1APLDNZmmn7YoFpKwPvE0JHJGLj3pA8RivuWeZhZfCAthVmogpwOTMvnFg5wzL2KpnJNYExG0BrIhaOqAJ8QGZDViODqEgx2RuO4mGhAO+su+ORzQAmgPBNasx+2/gTqyhaeKITjkdeAHA08nwSrWn9reTkLDNJpttuAuhqgDYkYmXTJI/PqnuWeVg1EMD2wkwGLcDnzp17PRHd0ANM8/Lly2f0BjV37txpRLS+699f1TTtrGXLlr1mEugoAAcCeNlk+6HQTDixQYW0bP2WI/OFzl1RPg7CVYnK8A+Gyr7oFnM2ZDWiCnDTSlEasVqA10T19bu3AXiCUtkvmCYd7Iae6ITjEf2FxFFg+hg1tbwpOTLLTJLp3DMAxhB4fm2sfLnk8Vl1zzIPqwYC2F6YyaAF+Lx589Yx8/MrVqz41kBwFixYsP/27ds3Abh9xYoVD3QV7cf1V6gPMIYqwC1+SQRQqJZcTmZy88FYBvB/NWjjLo2V6UtR9gHwtqWBirux8MNfhHgUk72TqnhY/GzlCyuOQ55+19mtQCfT6pZni/A56R2S6zrhSZOG4+Dh2/U/MlAqqwWAqSUm9encmQQ8BcKunbs6jrx85qRXAhCjFRct8bAycIDbCjMZsADvXVgPBGnevHmnA7hH07Rz9Vnv3v9tAq4qwC1+SZhgGvgmyea2ZhDFAPwdBf7zrnzH+1pp6b0LYuWyv7zjFXvhh98rRz20o5ioAtxIboYa4Xj0EYDHAXw1pVpvMRqwCO4bMhGNkS+s+CTy9CpAb1Cq5X9Ex/OgvyUmS5rbFmtEi5h5U11V+fke+Oe1CUs8vHbOJ3vCTAYswC+55JJDC4XCUwAO6wqu36UlAxTgGQCVy5cv/5kJMKoAVwV4HwLJdW3xzoMxiHrOlvwHoJsTsbLvmNBVsTcRfviLEJBiogpwI1kbaoTjFV/XP2cA2kqplvFGAxbBfUMmojFy9ZRTQdrPATxLqezJouN50N8Sk2Rz7mkQxhLxwtrKcn27xWK7LPEotuAHiEeYyYAFeO/CWl/nDeDyESNGnLdkyZJ/dzvUtf77tu513139VAEupkDhxIqZ9793fXPbeiLq8yILAa9+BIccGYudsNN/L331YMhrpB/6iokqwI0eSkON8OzoZ6Dx7oN4Qnw83df6vNGgAb9vyEQ0Po5HvwTwgwC2UCo7UXQ8D/qbZpJcu/kshEJP6lvn5AvaUQtnlP3JA/+8NmGah9eO+WhPmInpXVAGKqz7mwFn5vXbtm27YPXq1fovXqPrYwA+pF7C3AuTcGKNoMt+v37dlkdJ0/TlTXtdDH7znbf+Eb0uMVN/4WUoX0NeI6oAN5S/0khfRKaY7KquaA8RnfV+vvD1fddsvMuQdLAbmGIiEuJ7s7705X1DJfUdzE3DmlrniYzlUV/TTO68/6FFJSWlV3OhsKluxoRi2/2kG7dpHh7lRwYz3Uxet+uM1QJ8z1rvboO9C3P9v5l55UsvvVS1devWv5lw7OCuF+z+YqLtUGkyvPNIZOCdoRJw7zjvWLMpXVo6rKz3vxe48LdX//DCzFuvXyj7NlZup27Ia6QfwIrJ3lAUj74iMcXk7RnnX3nAsNJrd+QLW0es2Tjd7YfZ5/FNMRHx8e0Z53/tgGGlX//3zo7bP7zuR0HY3tE0k7vWbt4aCoVO+ve7/7rqmrmV94lwkrivaR4Sx+C0a91MbO/gN2AB3nvJyUC7m/S3C4q+j2rvpSqDRK7WgNucpXFaTTKNtzSzeUaBQysA7NvLrz8mYuGjZPLVJ1/UjIR6boykpzRiUyM91iwDWugoWvXAH41gB/i+6zrh6sjdIOgz3wsoldVPG5X9MsWkvnnz2UShHzN4J0LaUXXTyop1ItEUD9mT6rB/wkxM7wPOzE92F9X9rQ/vsQ/4uwAmmnwBU+ehCnCbXxIOi0m64eqb264D0VwAw4n5QyDaF6BtRDyxtjL8uHQOe+uQ8MPvrbueWFNM9saseAh8tnI88lMApwOcoFRrgycK9seI6zrhmshGMCaDMJ0asw/4E6Ylq6aY1DfnbibC1wFkE7Fw1JKFYDU2xSNYIQl7K8zE9BIUYVcHHkAV4AJfEi7mRYqh0+n0sBffyp/6z3ffKj3iiOPqAExn4OmO90MTL79w3JBdoqMOJ+pXnsIfiFKI3jknFA+Bz1aORxYDWARQC6VapjqXFulGcl0nHI/8AsBnATqLUi0/kY6ATZ0k0zn9jIoTwTwvUVWu/8W2WC/XNRJAcMJMVAEuZ9aFEytnWLa96uSRXLv5QygpeQjMxxPRPbWVZfrs+FC9lEZsfmkOIcEojQhohKsrTgeRPgv+b3TkR9PaB/9RpNpxXSdcE3kNjI9Dw6doVTYIh9QYMlmSbh+vgdu7Dow76tJYmdnTv4MoI0MeQQxK0GdhJqoAF8yAS92FE+uSX34Nu4dHMtM+AcwPAyBmfKWuKlzsOxQMxFxpRKC48kvIHttVGhHUyJ5lKEwzqallncf588qc6zrheIQ7g9lWOpwymSBsIWvIJNmc+z4IVwJYn4iFK71Klk92DHn45JefZoWZqALcz/QNbFs4sXKGZdurvXjUZ9ouI6bbAXSAMTFRFd5qe+TgdlQaESyugpt6054rjQhqZM8yFMZKaspebJp8sBq6qhOePfV/oBX0rdr+SansRwKCxpBJMp3T94c/tlDgixbMKC/W3U+602XIIyB5ddJNYSaqAHcyHc6NJZxY51yRYqQ+PJLNbct3v6BJv+QSnlg3NfxPKTz1zgmlEcHiyrtU+WZJaURQIz2WobyCT588mhYvLviWTfcMu6oTrol8FoxfgPBbasye5F4Yjo48KJOuv8RuBvO/O/J01GUXhP/uqHX5BnNVI/KFa8ojYSaqADfF2fNGwon13GN3Dfbhkdq8+UPvvRvSl6J8HsCqRCx8obsuSDe60ohgcSVdRp13SGnEAY3sWYZCmEiN2S3Op8n3EV3VSQBPwdQTMngBns7dAeArzFhXVxWe6XsG3XfAVY24774rFoSZqALclbwIDyqcWGEP5BqgXx7JdbmxrOFhAg5k4Mq6WPg2udx21RulEQeKK1cz5P/gSiMOaOSD3VD4Vkq1fs3/tDrugas64ZrIPDD0fcBXUWM2KBMlRgX4iwCOZBTidbEJTY5nRL4BXdWIfOGa8kiYiSrATXH2vJFwYj332F2DA/Kob87VEGEVgAIxJtZWhXPuuiLN6EojDhRX0mTTHUeURhzQyJ5lKIRnqDH7WXdS5euoruqkxzr6m6gpe62vkZo3PiCTJc25iEZoAfAP3oZj6mqGxPJHVzViPi1StRRmogpwqfK5xxnhxMoZlm2vBuXRkMndzIyvM/Dsrl2YOATW4+kglUYcKK5sKzIYHZVGHNLIB7uhFMZS00Z9T+tiulzVSQBPwRz08zWZzukvXM4BsDIRCxfri7m99e2qRgL6MAkzUQW4nJkXTqycYdn2ypBHMp3bCGAygOZELDzDtqXgdDRkEpxQHPNUMdkbpeLhXAG++1AepmuoqeVmxxQrx0Cu6iSAp2AOWICvaM19bMcOvEDAKCZMrqsM/1COFLruhasacd17dwwIM1EFuDuJER1VOLGiDkjW35BHMv3wEUCJ/mF4NAj3JirDX5YsBqfdMWTitMEAjKeYqALcSKa2NNJjN5QcpbLlRkYCdt8WE7MxcjzyDIAx0LQzadUG/WCjIFz9MklmcvPBWAbgd4lY+IQgBOKQj65qxCEfvR5GmIkqwL1OmTl7wok1ZyYwrUzxaMjkvsAMfSZ8FAh3JSrDXwlMhNYdNcXE+rCB7qGYqALcSMC2NbJnGUpJaDTd+8DLRoYCdN82EzMxcjzyFoCPALs+QakfBuW0yH6ZNGTaNzHzJIC/k4iVX2cm/iJp46pGAspImIkqwOXMvHBi5QzLtlemeSTTuekAMrolZtxUVxUOyks/VuGYZmJ14AC3V0xUAW4kX9sa4eqKb4PoGyDMp8bsciNDAbpvm4lRjDxv8j7YHnq/8yX5VDZk1F6i+32Y3LXu4c+EtJJfd/pYwGmJGeGfS+Sv2664phG3HXdxfGEmqgB3MTsCQwsnVsC2jF0t8ahvziWIUL87ELouESv7joxBCfpkiYmgraB0V0xUAW6kVdsa4eroOSB+FKD1lGoppqPHbTMxgs2zpxwNTXsBwCuUyn7KqL1E9/swaUjnrmfgBhC1JyrLwhL56oUrrmnEC+ddsiHMRBXgLmVGcFjhxAral627ZR4N6dwNDFzfVYQvSMTKugpy2UKz7Y9lJrYtBaejYqIKcCO1CmmE4xG9mPwYSktH08rM20bGAnJfiMlgMfLsaDk03gLG49SUPTsgPHQ3+zBJpnOda9mJeGFtZfmSAMXihKuuacQJ53waQ5iJKsB9ypyBWeHEyhmWba9s8Ug255bpfy7WrTJxpK6yvNW2B/J1tMVEvjAc9UgxUQW4kaCENMLVFfUgSoBQRY3ZtJGxgNwXYjJoAR6PXgTwShCtocaW2QHh0acA33P0PPA+8qXHJmae89cAxeKEq65pxAnnfBpDmIkqwH3KnCrALYG3LfRkc64FhEhnEV6gz9bNKNNnMYrhss2kGIIfIAbFRBXgRvIW0gjHoxUAZwG6h1Itc42MBeS+EJPBC/DIIgCLAb6ZUq3XBIRHnwK8Pt3WQKBLGXR/XaxsVoDicMpV1zTilIM+jCPMRBXgPmTNhEnhxJqwEaQmQjySmfYnwXwWgF157Pz4wth5+lv5Qb+EmAQ9eFWAm8qg0khfTEJMuHrCh4B9/gTCNnz65NG0eHHBVCbkbiTExKAAXwngIhBqqTG7VG4Me3m3h8ldqzftHxo27PcAPk5EsdrKss6X/IfY5ZpGAsxRmIkqwOXMvnBi5QzLtlfCPBrSuZcYGA3g3UQsPMq2J/J0FGYiTyiOeaKY7I1S8XC4ANeH4+qK1SCaBcJEasxucUy9/g3kmk64JqKv/y4HaDKlWoJ0aM0eJsl0+xyA9dMvX34Tbx97Qyy2079U+WbZNY34FpG4YWEmqgAXT4IbIwgn1g2nfBzTER7JdO49APuC8XqiKnyoj/E4YdoRJk44ItEYiokqwI3kKKwRjkdrAF4F8Pcp1fpVI4MBuC/MZKAYu15aPRoFOplWtzwbABbdLvYowHMPATi3yLe1NUqNaxoxMizxfWEmqgCXM7vCiZUzLNteOcLjrvRjB4ew880uL36eiIVPs+2R/x0dYeJ/GI56oJioAtxIUMIa4XjloUDHnwD8nlLZMUYGA3BfmMkgBbi+B/g+2NVxIN3/o38FgMVeBXgy034MmJ8EkGdN+0zd9PG/C1AMTrrqmkacdNLjsYSZqALc44yZNCecWJN2gtLMMR5L120+oaCFftsV+BOJWPgLQYHQy0/HmAQ0/v7cVkxUAW4kZ0c0wvGKHwJ0PoDTKZV92sio5PcdYdI7Rp45+SMoDb0Fxn+oKbuf5Ax6u9fJJJnJLQJjIRipRFW4JmAxOOmuKxpx0kEfxhJmogpwH7JmwqRwYk3YCFITR3nUN7efTcQ/1gEQ8HRtLHx6kGB0+eookwDGrwpw46QpjfRl5AgTjke+AuAOgL9BqdbvGqdC6haOMOlTgMenjAG0Z0B4nhqzx0tNoB+dTJsz/5Pjz6t8vHPfdypMTFROKIb1/nbT4IpG7DojST9hJqoAlySTvdwQTqycYdn2ynEe9evaTyGNf9nl0a8TsXDQ/pTsOBPb2ZGno2Kydy4UD7cK8Jppx4Pzz4HxKDVlx8nzCNjyxBWdcLwiCtAGMD9MTa2TbHnmX6cRN9+dWbjfAQfcAlB7IjbkTr7sTd4VjfiXXkcsCzNRBbgjeXB8EOHEOu6RvwO6wqN+Xe4o0vCHztCYf5+oKj/O3zAtWXeFiSUP5GusmKgC3EiVjmmE4xVPAPQ5gI6mVMuLRoYlvu8Yk54xck3FVWC6FcxJamqtkzj+Pq599XvLjvzkJz61NlQS+myhwBctmFGu74IylC9XNBJwoMJMVAEupwKEEytnWLa9co3HkrVbPq6FtNd21+D4U11V+AjbXnrb0TUm3obhqDXFRBXgRoJyTCMcjywGsAhEddTYkjQyLPF9x5j0KsCXgukSEF9Bja23Sxz/HteS63K1pNEVBfAoAg4C6L2ST3/4oPmnntoRBP9d9NEVjbjorxdDCzNRBbgXabJuQzix1k1K3cNVHl0HLby7mwD/NRErP0xqGrudc5VJAOLvz0XFRBXgRtJ1TCMcj54J8FMAbaRUS4WRYYnvO8ZkrwI8HtkMYAJIq6DGDRsljr/TtYZ02wUANTDw4V6+tiVi4Qmy+++yf65oxGWf3R5emIkqwN1Okb3xhRNrz6y0vVznsXjxYu3g476wHeBSAH9PxMKHSEtDFeADpcZ1nUiuid7uKR59E+YoE45HfgXQMUDJEZTKdP4lLYCXo0y64+d45CXoh59R6ARqfED67fvq0+2tBJ7SN3/0WgGFSQti5d27ZwUwxcIuu6IRYa/8HUCYiSrA/U2gKiTM8RcWujkzQDLd/jbABwD0r0Ss7ECz/Xxo5xkTH2Kza1Ix2Zuc4uF2AV4TuQWMr4HoImpsCeo6YVd0wvEId+LfVroPZTLb7D7UXvVLpnP6dpJj+9rjNwmh82pj47tf2vfKJZnsuKIRmQK04YswE1WA26DuQRfhxHrgo5cmPOWRTOdeBfBJAO8nYuF9vQzUgi1PmVjwy8+miokqwI3056hGuCZSBkYOROuosWWmkXFJ7zvKRI+RayKjwdBnwF+nVDYQpw4n1+XWQUNVPzn6v33eD5144YXj3pE0f1645bhGvHDaZRvCTFQB7nKGbA4vnFibdmXt5jmPZDr3PIBjAepIxMqGSQjGcyYSMujtkmKiCnAjmTquEY5H/gCij6Bj5xEBO+2xm5XzTGoiE8DYDMLj1Jg92ygpMtxvyLRPYua16LEGnED6ssSG2lj4Shl89NEHxzXiYyxOmRZmogpwp1Lh7DjCiXXWHd9H84VHzz9JFvKFQxfMnPC67yQ+cMAXJhLF358riokqwI0k6rhGOB5ZAqAO4BmUam02ckDC+84zqY7qu58sBWEVNWYvlDDmfl1KZnKPgaGfjvxaPr/rtVCo5P5ELHxnUPx30U/HNeKir14NLcxEFeBepcqaHeHEWjMnfWvfeCTTbZsB6nwDPp/H2QtnhvWT0WS4fGMiQ/AD+KCYqALcSJ6Oa4TnVExGgfRdPu6lVPbLRg5IeN95JvHorQBfBeB6SmVvlDDmPi4tS+eOywPPEfDXnz/efup9S27KA3g7CL574KPjGvHAZ7dNCDNRBbjbKbI3vnBi7ZmVtpevPOqb224kout0OsSYU1sVbpSAlK9MJIi/PxcUE1WAG0nTcY3wgknD8e5wfb0z8OEdR9CSh3YYOSHZfeeZxKMbAI4CPItSrfdLFm+/7tSnczeQ/oMBuLU2Fr4ewD6qAN+DynGNBEETBj4KM1EFuJwqEE6snGHZ9sp3HvoesQxa0xkB48ZEVecHtJ+X70z8DH4A24qJKsCNZOmKRjgeWQngImg8hVa1PmjkhGT3HWfC1ZHfgHAigNMpldV3F5H6Wrx1a8nBb+WfA3B0IV8Yu2DmBP3/qwL8g6w5rhGpBWHOOWEmqgA3B9rrVsKJ9dphl+1JwaPrJR39yzUExpo8Dbt8Yezst1yOfaDhpWDiU+yKiTnwSiN9ObnChOMVVQCtA1BPqewCc+mRppXjTDge2Q5gOHZ1HBiEF1OTmdwsMFaD0JqoDEfUQWd9tOm4RqRRv31HhJmoAtw+fDd7CifWTed8GFsaHg0PbD2DC4X7wHwMgGcKeb5ywczyR4cyEx9iVwW4OejSPDfm3PWklStM+ILzD0DpsJfA/A9KZY/2JBLnjDjKhC+Y+r8oKbwCxj+oKXuwc266N1KyObcRhMkF8KwFsXJ9yYyjTNzz3LORFQ8XfsyrAtwz/VoypMS+Ny6peNzd0j66owO3dZ2atgOEKxKV4QZLGRZvLBUT8XAcGUExkfi5cSTD4oO4phGuia4F8wwQwtSYbRd31bMRHGXCs6Pl0HgLgKcolf2cZ1HYNJRclxsLDfoymd8fjLdPjMVi+suXjjKx6ZpM3RQPVYDLpEdXfVFiD0AhkUy33QTQ1Z2uMhry++28YuF553n1ApbSiAsfiK4+1d4PrjTioUa4JnohmO8F4XvUmP269+m2bdFRnXB1NAHiegCNlMrOse2VRx27P8cLzDcsqCpf3GXWUSYeheKmGcXDhc8SNQPupmTtj63EHoACXHexoTk3m4lvA+hgIjxayNOVdTPKnrGfetM9lUZc+EA0TT8YDZVGPNQIxysPBXa9BPALlMqOCYZEOr10VCdcXXEniBYC/A1KtX5XZg7MTA2Z9t/rL18S8qfWxiZ2HzfvKBOZGZj0TfFw4bNEFeAm1edxMyX2gBTgupv169pP0TT+AQNfBPgtYrqitiq82mXNKI248IHocs68Hl5pxGONcDzaCvAUgM6iVMtPvE64TXuO6oSrKx4C0blgilFTS8amT550S2YemQouPABgayIWHt/DqKNMPAnGXSOKhwufJaoAd1e0dkdXYg9QAa67etemTcND7w27DYTa3a7TzYlY2TV2BWCin9KICx+IJrgHqYnSiMca4ZpoAty5/GIxpbI3BEQsjuqEqyN/AuHT0DCGVmV/LTODZCbXBMZsMF+RqCq/XRXgA2bLUY3IrAkLvgkzUQW4BdoeNhVOrIe+emEqMDySmVwtMfTZcN3nB0Na4cpLpk/4owuQAsPEhdgHGlIxCdgPVw+10W3KVY1wPHoUwH8A8DNKZc/wIT47Jh1jwpWVIYzs2NXpxIj8h2j5g/+145AXfe5Itx1WCnoezCNBJUcnYuN2H6a0+3KMiRexeGBD8egLWZiJKsA9UK4NE8KJtWFT5i6B4tGQ3nIOI/QDgD8L4GViXFlbFc46DDhQTByOXRXg5oAqjbjwpWmEnuORHIAyMJ9BTa0/M2ovwX3HdMLV0WNB/DzAr1Gq9RMSxDagC8l07isA7gC4NREr1/f+7nk5xkRmBhZ8Uzxc+CxRBbgFBXrYVIk94B+Gd9+/9SO7SvM/ACO+OxS6LhEr+46DGlIaceED0cH8yDCU0ogPGuGayNfAuCVAy1Ac0wnHoxUAZwHaSqmWnmuqZXge9vIhmW57FKBzAFyciIX1k0xVAT5wlhzTiHRCsO+QMBNVgNuH72ZP4cS66ZwPYweWRzKT6/4yBojX7tyev/Ly6nP/5gDDwDJxIPaBhlBMVBFhJC/XNcLxKWMATd8JKSjLUBxjwvHoVwH+HhjLqSk73ygZft1PZtrPAvOTAP1L277rmEvjE99UBfig2XBMI37l3AW7wkxUAe5CVhwYUjixDvgg0xCB5tGQbjufmfQXNI8C8BvmwjV1VRM2CQIONBPB2FUBbg6g0khfTp4w4XjFTwA6IyDLUBxjwvHoCoAvBvFXqbH1++Zk6n2rZKb9VjBfBUYqURWu6ccDx5h4H50rFhUPFz5LVAHuilaFB1ViL7KZvKUtWw/Pd+RvIyCqh9br0Ac7glEaceED0U4iJO6jNOKTRrgmegOYrw/IMhTHdMLx6I8BPhukVVDjho0yPhuL0ulhH8NBzzN4NIDKRCy8XhXghplyTCOGloLTQJiJKsDlTLZwYuUMy7ZXRcOjIZO7hhldh1PQpnyBrl04Y/yzNsgUDRMbsasZcHPQlEb8KsCro58H8eMBWYbimE44XvE3gA4B03HU1KIfcCPdlUznqgCsA/CX/L47jx7g9GLHmEgHwJ5DiocLnyWqALcnRrd7KbEXEW4rdAAAIABJREFU2Qx4z3DqM1vKNNa+y8BpAP4B5msTVeUrLIpKacSFD0SLOZC9udKIjxrh6shvQDgxAMtQHNEJz5q0P0LD3+1Evq20hDKZvIwPSH26fQ2BLwC4PhErXzCAj44wkTF+mz4pHi58lqgC3KYaXe6mxF7EBbge2srWJ/bbtn37TURIdIZKtKKkQ7t2/gXj/mFSW0ojLnwgmmQflGZKIz5qhGsi3wfjSgA3UCq7WGLROKITrp5yKkj7ORgvU1NWX94h3XXH/bmPlZZA36f9wxrzuZdWlW9WBbipNDmiEVOWgtNImIkqwOVMtnBi5QzLtldFyyOZaYuDSV+ScigBzxa4cK3JFzSLloltlajDM3qjUxrxswCvrpgIoocDsAzFEZ1wvOICgNYA2Eyp7LkCz7FrXeub2y4iopUEPF8bCx8/iCFHmLgWiPcDKx4ufJaoAtx7IZuxqMRe5DPgPcO7e/3WY3YVCt8F2MoLmkojLnwgmnk4A9RGacRHjTBAqI681Hksu9yH8jiiE45H9Fn+RQCWUCq7UMbnJJlpfwDMUwm4tTYW/poqwE1nyRGNmLYWjIbCTFQBLmeihRMrZ1i2vRoSPPZ+QRNtnM9/s27mxIFO0hsSTCwqRjEZQj9cLWqju7mnGuGaiqVgukTyZSiOMOGayHowpgF8CaVa77aZH9e61T/Q/r/IF14k0DBC4Yu1sQk/VgW4adyOaMS0tWA0FGZiqgC/5JJLDi0UCk8x8xUrVqx4oDebefPmna7/2UlfVwVAfwlj4vLly80ewTsKwIH6kd3BYO6Jl8KJ9cRL74wMGR71mUfKiAs3ARgL4H0wfzNRVX57P6iHDBMLMlNMVAFuJBdPNcLV0akg1r8zZT6UxxEmHI/oa6v1sw5Op1T2aaNEeH2/vjmXIEI9gGcSsfBnDew7wsTrGF20p3j0hSvMxFQBPm/ePH3Lnipmnt67AO9dnHe1xfLly2eYFIMqwF1IrEn2QWkmLPSgBKr7edemn+4feu8/N4FQ2+X3+oIW+uaC6eNe6BHHkGJiMn+KiSrAjaTiqUa4snJf7NPxEhgfk3gZijATXjBpON4dvr0T/rbS4ZTJ7DRKhNf3k+mcfvjZJDBuTFSF9T3aB7uEmXgdn8v2FA8X6jTDAnzu3LnTAFxORJ/sbwa8a/Y7o29or896z507Vxf2hBEjRpy3ZMmSf5sQhSrAXUisCe5BajIkH/5kun0OwPps+CEAXmdN+2bd9PH36sco79y2fcyO//5Xu/qSyiVBSqTLvg5JnQzCVPGQ4LOV45EUgGqJl6EI62TPDijg31Gq9QSXn3PLwy+5f/MxWkmoc19yDXT6pbEyoxl6YSaWnZS7g+LhwmfJoAV41+z2w8y8mIhu668AX7Bgwf7bt2/Xf1ners+OqxlwR54iJXY1k9dJoH79I8dToXNJyuTdSPhlgA4kwjAuQN9n928F4ukLYuW/dUR5wR5EPTfquTFSsOca6bE7yE8olT3LyEEf7gsz4ZrohWC+F8BqSmX1HxtSXclM7kowvk+gJ2tjZZ834ZwwExM2gtRE8fC6AO+azUYoFFo52Brw7iKciD7HzItWrFjxLQvKUjPgLiTWAv8gNB3yD3+yOfdNEPp9rix8qQQh1yI+Dnmd9IKneEjw2cpzIqNQoBcBPhgonEKpjb8SEbkLfYV1wjXR28B8OUBXUqrlNhd8FBoymc49AmAcEa6trQzrExpGlzATIwMBu694uPBZMuAMeNfSkkXDhw+f0dHRsd9ABbhaguLKY6TErmby+ggrmc69CODIvoqjN7RQfvql0yY86YoagzOoem7Uc2OkVl80wvHIKgA1AF9NqdZbjJz0+L4wE45H2gCEwVRGTS16sSvNlUxvORnQOn/0kIbP1E4P/8aEc8JMTNgIUhPFw8sCXJ/9JqIbetvs/SJm7zXfekHOzOvfeOONeQ8++OAzJhSmz4Dru6f8xUTbodJkOICRAN4ZKgEbxKl4ALjz/k2tJSXD9B2H9roYeOcPv3mmasm3v/bsENeL0sneAlA8+j4QvjD5faSs4pj997t7e77w5Mg1G/X3qmS6hJnsqq54LkT0kSuf/s3Rt73w8u7j6CW5bl6x/rL9Pjzq6l07Ox7/yuxJlSbdEmZi0k5Qmike/X+WlIjs4Gf4EqZuc7BtCPubASeiL2/btu0LTU1Nr5lQ10FdBbjahvADWOrX5t7CUTz09eDpXAMB8/p9ppi//7vnX7yh4YbENhPPXLE2UTpRz42Rtn3RyC8qw/ueMvJDLxDokLc78icctPbBnjsaGfns9n0hJq9MnfjR/9135OsAXqFU9gi3nbU6frK57QkQnZHfteuqhRece4fJ/kJMTNoIUjPFo2+2upm8ZTeRtgrwrqL7Hk3Tzl22bNlr+k4pRLS+ywm1D7jdbKgCfCBy6uEHsLTlocMLHaUtAE4EEOqERbQNzPpfS/QXNH9WYCxaUFWu78k/FC+lE1WAG+neN41wTeQeML4M4DJKZe80ctTD+0JMuCZSBkYOoBZKtUz10G9DU8l1ubHQ0LnjCRdwdN2MsL6Mz8wlxMSMgYC1UTwGLsDftptLUwW43cFN9lMvYbqQWJPsg9JMPfxdmbqvZeuobR35i/K78mO279r53j7DSu4raCVHaiB9+8+jO2tyxnff/Gho0eJx43YFJcEO+al0ogpwIyn5ppEeh/JsolT2fCNHPbwvxISrI5eBcDuYF1FTq5UNGFwPsT7Tdh0x3Qjg4UQsPMmCQSEmFuwEpani4UKdpgpwOeWvxK4KCSNl7qWRZHrrIYTC9Qy+tLMIJzye5/ziBbGJUr0QZRSU4H313KjnxkhCvmmE58wZgcI7+gzsx6HhCFqVfcXIWY/uCzHheGQlgIvAPIWaWh/0yGdTZpLptscB0rcdvCwRC1v5q4MQE1POBauR4qEK8GApVsBbJXZVSBjJp1+NLFm3pVLT9Nlw6jwMo8B8A+/XcdPC887bYTRgEdxXz416boxk7KtGOB5dBvB8gC+hVOvdRs56dF+ICddEnwbzWOS1T9KaDf/nkc+GZhruz53EJeh8Mb2wK3/sggsmWll3L8TE0LngNVA8VAEePNXa9FiJXRUSRtIZUCP1G3IHUR7Xg7Gwa5Cfo8A3J2aUbzAaNOD31XOjnhsjCfuqEa6ZOgVcaAWwgVJZWXZDEWLC8aj+4vd7lGr5qBF8L+8nM+1XgflWALlELFxu0bYQE4u2gtBc8VAFeBB06oiPSuyqkDASkqFG6jNtFcR0NYAzugZbCey6ORE79yWjwQN635BJQOOy67bi4cKXpt1k6P148RdL8PIo/VCej0LrOIJWbXpDZDyH+trWCc+ZdiQK+RfBaKOm7ASH/HFkmGQ6t3tvcsJVicrwDywOapuJRTtBaa54uPBZotaAyyl/JXZVgBsp05RGtm7dWvL8m/lrQNAL8X0AvMEabqr7//bOBTyOquzj/3c2bcrVCxQvgKLcPrUqclW5fLbZtOXWpLTZtEDTQmlos2kFFNDvE2lRFEFR6G5aWqA04ZJs0jYBubTZUJSCoiBeEC8ggoL6cRXQ0jbZeb9nttm43W5yZmfm7M5s3n0eH63nzLn8z++85z+TM2dmhm9UVRDAdFuaBLBfTpssemhYNJ0ORuY6nlsTA1MURHNp7YZWt+V5cL1jToZeLGVcS23dl3vQFk+KiLUnjyADf0jf9BjGhOaZk35bYMGONSmwnqBkFz00xBIx4P7EX2AXA64isyBGYu19RxshfIWZBz9EwZsMqvj2orqJD6kqClB6QZoEqF9Omyp6aFg0nQ7GkAGfU3MaiO4FcCe1dp/jtjwPrnfMCTfULgVwJZhmU9uGdg/a4kkRLZ29i5npRgYeao6EJzoo1LEmDuoKwiWih4ZYIgbcn+gL7GLAVWQ6YiSe6JtnfQ47c2QhiL9rhMzrFp015WVVhQFId6RJAPrltImih4ZF0+lgZF/HDbXWNrD3IjTmSFrT6fhDHl60BYBjTrih9gEAU2CEjqDb1j3jUXtcFxNP9P4QoNOtLXhN9VXfcVCgY00c1BWES0QPDbFEDLg/0RfYxYCryHTMyK2JH49/h/q/CuaLByt5joh/0FRXvVxVqc/THWvi8345bZ7ooWHRdDoYOQa8BcAiEJ9Pa3vWeFGmizIcc8INtW+CwdTWbX3Pwxe/2B19H6YxeAbgMSHTOGrhrEnpk1AK/DnWpMB6gpJd9NAQS8SA+xN/gV0MuIpM14zEOh+sIja/DGCqVRmDHyHQD6KRcOartqo2+C3dtSZ+65DL9ogeGhZNl2OSvpzPra2FgQ0grKO13TO9KNNFGY444fNqPo4UWXurk9TaXegpIy6aO/Kl8a6+BTB5FcBbopHqkx1W5EgTh3UF4TLRQ0MsEQPuT/QFdjHgKjI9Y8TalkLARQz+9GClXQYbP1hUP+kRVSN8lu6ZJj7rl9PmiB4aFk2ng5F9HdfV7YE9+58FYz8MGEfSnetf8KJch2U44oTn1s4H42aAr6HWnq86rNvzy1oSyS4GZgD0tWik6mqHFTjSxGFdQbhM9NAQS8SA+xN9gV0MuIpMTxm5PvHoHuNo60XMuAhA+jxfZlpuVPAPmmaEn1M1xifpnmrikz65aYbooWHRdDMgu5jwubVrwLDeyYhSa4+1JaVUP0ec8Jzam0GYD6YZ1LbBF98YWN2TfN+O7bD21+9NMI5tikx6wqGojjRxWFcQLhM9NMQSMeD+RF9gFwOuIlMLIy3rkh81B+giIl482ICXmXh5f0VF7OLpE/+palSJ07VoUuI+uale9NCwaLoZkBwDPhuMOwHcT63dp3lVroNyHHHCDdOfAvgTCPGHaE3PXx3U6/kl8c7eBjCtBfCTaCT8eRcVONLERX1+v1T00BBLxID7E3uBXQy4ikytjKzoePBEk0zraXhmf+ofmRF/9XdbYkuXLjVVjStRulZNStQnN9WKHhoWTTcDsosBb5i+H8DW09p3wwh9jG5bV8in0r1qhlVOwZzwOafui1Cl9QLm/1Fb9/u9bIybsmKJ3jsIdDaYl0brq5e5KKtgTVzUFYRLRQ8NsUQMuD/RF9jFgKvILAojsfbeGjJoYeZFTQCPEyPWVB+2njL57VcUTfzW6RHaI3poWDS9HH9uqLXOzq4H8aW0tue7XpZdQFkFc8JzaqaAyDqC8IfU2n1mAXVpy3rj7fftGxpb+SzA49lIfbZ55pTHXFRWsCYu6grCpaKHhlgiBtyf6AvsYsBVZBaVkVhHb4QobcTTH7Vg4EGAYs2Rqg2qhhYxvaiaFLFfTqsSPTQsmk4HI9913DD9fIBvAeMhaut28sEYL5pTMCfcUHslgKUgupLWbrjKi0a4LWN5R+8Mg6gLhMejdeHjXJZXsCYu6/P75aKHhlgiBtyf2AvsYsBVZJaEkVhi0xwiYyEY6f2VlhEn5nZQxV3RyMR/qRqtOb0kmmjuk5viRQ8Ni6abAcm9ls856yCETGsbSiVM4xi6ff0vvCzfZlkFczL0AR7m06mt5z6b9WjNFu9IrgThQmZ8q7k+/L8uKytYE5f1+f1y0UNDLBED7k/sBXYx4CoyS8pIrH3TBWQYjQAyT5qeB7g9Zabal8ya6uTDF6r+2kkvqSZ2GljkPKKHhkXT6zHkubV3g2Ft4/g6tXZ/w+vybZRXMCfpD/AA+yI05gAffMkz3cV4IvknAB9lTv13c/2UH9vo90hZCtbEZX1+v1z00BBLxID7E3uBXQy4ikxfMNLSkaxlwqz0PtbMjyjBjPYSbE/xhSaqgStiuuihYdH0evy4obYZgPUV2p9Ra/cJXpdvo7yCOBn6AA/jBWrrPsRG+dqzxBLJagI2AfhNNBL+lAcVFqSJB/X5vQjRQ0MsEQPuT+wFdjHgKjJ9xchNid5P9jPNpp1m/CM7G89PgOgug6l9UaTqJVWHPEj3lSYe9MdtEaKHhkXT7aDkXs9nz/goxqSeBqMSTCdT24YtXtehKK8gTv7zAR7qotYNdUVua97qWhLJaxm4FETfjdZVXepBmwrSxIP6/F6E6KEhlogB9yf2ArsYcBWZvmTkutaNe+05LjQL4NkAVQ124g0Gtxtk3NNUV3W/qmMu0n2piYv+uL1U9NCwaLodlHzXD52GAvoOtW74io46RiizIE6GPsBDuJzWdl9b5LbmrS6e6H0SoKMohOqmGeGkB20qSBMP6vN7EaKHhlgiBtyf2AvsYsBVZPqekXhHcqL1RJyB2QD22dkhfpYZ9xuGcb8GM+57TVSD6nG66KFh0fR4jHbOioaaeoDaAf4ttfZM0FGHZwY88wEepipq2/Bgkdu6W3WxrgdPINP8KYA/RiPhIz1qj8wdWYNVKLlmRAy4SuLSpLse2NI0W1utokdAjEQ+AmJ39H3YGItpzHwqAOs/gz/PzbhwIoumKgj5khE+9dRKHFBpbUP5KJinUlvPRlVHPEy3rQmfffp7UDHm9XTdFea+dOvdb3vYDkdFxTp7v0ZM32Cm5c31VUscFRLg+OpRf1XF2GZEVVAZpbvWRAy4P2lwPbD+7JbjVokeZbJAxBObDyMyT9VkxoUTMeCqIONbRrih9nsALrFeyKTWbq+MpEoPK922JllP6p+k1p6j7RSuO088kfwRgFMIfEZTpPpej+qzrYlH9fm9GNFDwxosBtyf2AvsYiRUZAaeEZUZRyi0pb9/+88unn3q8yoxBtMDoYm1T37vvcd+ZGCg/6MGjI8w433WkW5kbdMhsrbq7MvgAQK2grAVoK0w+R0Qb2XQK0T0U7DxaxvnrgdCD5tj61U232rCc6afBOKHAfwZ4w44klat6veq04pybGvCc2tvBmM+GN+jtu4vF6l9w1YTX9/7MQzQ0wBeeGV86LClEycOeNQm25p4VJ/fixE9xID7nVHP2iewiwFXwVRWjAxvxi0Z6AmG+TMwPRYy+3+0KMeQr0j0HWgSLjBT/Z8Y2NH/9j577XXrBTMmPaISUHf68p5NHzR2hCYQ8wSTaAKx+XGArBNiDvCo7p+D+QkKGb9i4ieiM8I/t8r1qx4e9dltMb6eN9xQaxnwkwDjLGpdX6yvzNrWhBtqn0ufcuSTD/DEupJLyMQNDKxqjoQvdAtH1vW2NfGwTj8XJXqIAfczn562TWAXA64CqmwZscw4eGAiGXQiGCcxcGi2GAw8bZlxotSPK0LmC6lURYyBj2fyEPCqYVQsWTjzC3epRPQqvSXx4DFA6hgm+jSYJhB4AgPvHab8FMB/BujPIDzH4Bdh0ltE5lsGQm+miN4iNseAjD2ZeS+DU3vt/N/YC+CPAXQMCEfkKfsBmLwFIeNcMP9XKfXwSlcN5fh63nDD9EsAtrai3Eqt3fM19D9fkbY04TnTPwZi62kzw/jnnnTbQ9uK1L5hq2lJJO9h4AwQz4jWVa/3sD22NPGwPr8XJXqIAfc7o561T2AXA66CadQwsrxr07FkGqcQ6ESAT7LzBJlAf2iKVA2ZUJWYdtNvTjzw3m0pOtwIGZ82QccQ+Ji0Ic7/e5OZnyLQUyB+ykzhqbEhPHdhpPovdusbLt+K9Y8cYA68czQRjgbjaAbCAN41XH5derjtRwmu9/W8yToT/E0YOJJu6/5nETSypQnPnb4EzDeA8TC1dZ9ShHaNWMWNt993UGjs2GcBvLF1W+qwSxum/NvDNtnSxMP6/F6U6CEG3O+MetY+gV0MuAqmUctILJH8HBjWEYdfYOYqIjLyiDVAhJ8w6DFOpf5ABv2+YqDi9xeePfFVlbAr7rr/kAFUHGKE+BCT6RADdBgMOoyZD6fhnmoz/mh9eIgJT7JpPmUwnorOnvJXVV1epX+/7YEPjB1XMY0Y3xrmyfs/CMYZTZFJT3hVZ0DL8f28GToTnNFAbd1tRdDZliY8p3YDCLVgfJPauq8oQrtGrCKe6JsH8BpmrG2uD8/zuD22NPG4Tj8XJ3qIAfczn562TWAXA64CShgBEE8kfwbgOJVYHqa/A8IzMPm31t500+Qntm7d+sTl82tKfhyb1cdh9WBsozH4ctNZ4biHWgSxKN/PG543fRZMvguMddTWPbMIItvShBtqXwYwHjAnUevdm4vQrhGraEn03cHgs8Hm2dH6yV5vN7OlSak1KGL9oocY8CLiVtqqBHYx4CoChREAsY6NS0Ch6wgYmy0YM/+SDPouMY5g4EiAjwTREWDsqRIWwD8APE+E55nJ+u8/pQbMZytCxjOLIlUv2bi+ZFmG0yPTICK6PWWmVi6un1zyl1RLJJLv5w03nrkntoV+D+D9qAj9F926znrxUedPqQmfW/sFGLBM9xvU2j3cuw0627hL2bf0bNln2/Z3/gRQxXYMHHZJZOrOs8m9+yk18a6qQJQkeogBDwSoXjRSYBcDruJIGBlUKJZIrjGAM0zrPGOGtfXk7wOGWfPFmZOfUYlYjum5eoDwskF0n2nybKL0kYcA4dYQhVYsnDnx8XLUYIQ+BWLecEPtcgDNIL6E1vZ8X/MYKTXhhtqlAK4E4R5a2z1Nc3uUxa9I9E03weuZubO5vjqivKDwDEpNCi8y0FeIHmLAAw1wIY0X2MWAq3gRRrIUiic2H7XtnbeO3vbvfxv/23T2zSrxyj09nx43JXo/1A80EygK7PxLABFd0VRX9c1y1yOrf4GYN3zu9GoYvAmMh6ite6Lm8VFqwg21vUi/6EuXUeuG6zS3R1l8LNHbQqBFMKgxOrNqtfKCwjMoNSm8yEBfIXqIAQ80wIU0XmAXA67iRRjREBBVogcsPS8jN7RvnFARMqJgWjjYnwdCRuiKUfI0PDDzhhtqfwHgMwBOoNZu610HXb8RNRn8/Ly19WoPGMbn6Lb1P9XVELvlxhPJPwI4zETq0MWRKX+2e10B+QLDSQF9cpNV9NCw3siXMN0gqe9agV0MuIouYURDQFSJHrD0ERmJt/eeBQPLAJoAwHqJ9IpoJHxDwPpYaHMDM2/+s+2Drqa1G75WaEcLyD+yAZ9XWwsT1keB/kyt3R8toFwtWePrkhORwoMAeqOR8GQtlVjb2Xb+lcjrveWamqu9WNFDw3ojBlw7t44qENjFgKvAEUY0BESV6AFLVzJy0z2b9+9/Z+Cq9J/zrS+sMHcaFLqiKTLpDwHrq93mKjWxW5DufNww7TOAYT0Ff4pauz+psb6RDXjD9OsAtj4730at3Q0a22Gr6FjHpm8RGV8lGJc1RSbp2g4TGE5sieY+k+ihYb0RA+4eTB0lCOxiwFVcCSMaAqJK9ICl22ZkRWdylsl8FUCHA/gbM1/RXF99a8D6a6e5tjWxU5juPDy31toHXg0yz6C1d9+rqT6FAa+1tpycAKZGatugY791Qd3KHLVpGHz0opnVTxZ0sf3MgeLEfrcc5xQ9NKw3YsAd86j1QoFdDLgKMGFEQ0BUiR6w9IIYWZHoO9AELwMw+Al0jkUj1YsD1mdVcwvSRFWY7nSeW7sIjBYw30FtPedqqm9YTbKewgOmeTjdfrf15cmS/VZ09X7GNMn6q8DPo5Hw8RobEihONOqQKVr00LDeiAEvArkOqhDYxYCrsBFGNARElegBS3fESEtHci4TWgb3wPa+M/DO2V8++0zlF0QDoo0jTUrVN55X+26Y+A2ADyLEn6Q1PU9raMvwBnxO7WUgfAfA/dTafZqGugsqsiXx4KUM81pm89vN9ZP/p6CLC8scKE4K65qj3KKHhvVGDLgjFrVfJLCLAVdBJoxoCIgq0QOW7piRWCJZTcy3gOhgMP/VBM8uk4/3ONakVGPPDTXXAnQpmK+mth4dL2OO8AQ8c/wgllBrt3U2eUl/8URyE4BqhDApOiOs82ucgeNE88CIHhrWGzHgmql1WLzALgZchY4woiEgqkQPWLorRuKJzYcBqcTgUXjWC5rzy2BfuCtNSjH+Q9tAGM9hj9QnadU9Wz1uR15N+Nxph8Ewdn7MygfbT5YnNn7EQOhPAJ6NRsJHeKxBbnGB40T00KyAhvVGDHjRx8xWhTL5xYCrQBFGNARElegBS/eEkaGnjlbnCddG68KXB0yH7OZ6okmx+88NNQmA6kC4gNZ23+Jx/fkNeGb/uU+2n8S7+hbA5FUMXtEcqW7yWAMx4CMLGsh543dGxIBrHiGHxQvsYsBV6AgjYsCLxki8M7kWjPQRdAy+uzlSXaOq3KfpgZw33FAzHaD1APqotTvssbb5DXjD9PUATwf8sf0k1tGbIKI6A3TWokiVdS65zl8gOdEoiOihYb0RA66RWBdFC+xiwFX4CCMaAqJK9ICle8pIS2ffYma+Mf0gnPBQU11Y9yfSdcjtqSY6GjhcmTy39mdgHAfCFFrbbe2F9uq3myY8e9r7MMawTjzZ2w/bT65PPPDeSlQ8C/DAuMo9Dp1fc5L14Sidv8ByokkU0UPDeiMGXBOtLosV2MWAqxASRjQERJXoAUv3nJHld/V+wQhR+uW3gJpwzzUpFhM8p/YiEL4P4HZq7Z7jYb27G/CGWuvIwza/nH4S7+qbDZPvBOGOaF1Y13GM2ZIGlhMPuRA9RhbTNSNiwDXR6rJY1wPrsn6/XS56iNm0w6RwUoQb14Cb8MAywufVjUdqx68Bej8MfIZu6/6lnUlhI8/uBnzO9LUgtrYc+eP0k47kWhAaGGZDc2SydWOg+xdYTjQJI3poWIPFgGui1WWxAnsRjITLMSr15cKIhoBY6kH1uH5tjATYhGvTxOOxy1scz639LhhfAtP3qW3DJR7VuYsm3HjmntgWsraffMAP209u6dmyz7bt254loHIAYw9fEjnlFY/6PVIxgeZEgz6ih4b1Rgy4BlI9KFJgFwOuwkgY0RAQVaIHLF0rI7uYcGBjUyQ8NQD6aNVEd/+zvkz5KjBwFLX+8CUP6tzVgDdMrwG42y/bT1o6++qYOQGiRLSuqt6D/topItCc2OlggXlEDw3rjRjwAiksUnaBXQy4CjVhRENAVIkesHTtjGQZefQKAAAgAElEQVSbcJN52eL66qU+10i7Jrr7zw217QDqwfRVattwjQf17WrA59bEwBT1y/aTWEfvLUR0vvWfprqqNR70104RgefETicLyCN6aFhvxIAXQGARswrsYsBVuAkjGgKiSvSApReFkeWJTdMMGD2WNsSY3lQftp6e+vVXFE10dp7n1JwJorsB/A7jDvg0rVrV77K+IU14zuS9QHs+BeAQP2w/uT7x6B6V2Gp9DOg9Zso8fPHsyX9z2Ve7lweeE7sdtZlP9NCw3ogBt0lfkbMJ7GLAVcgJIxoCokr0gKUXjZFYZ98FxLw6rQ/RidG6qkd9qlXRNNHZf26o2QLQiQBHqbWnxWVdWQa8dh4IawDupNaeiMtyXV8eS2yaTjDWg2h9tK5qhusC7RdQFpzY764yp+ihYb0RA67kriQZBHYx4CrwhBENAVElesDSi8pIrCP5P0S4GsBbIcM8duHMyTs/Y+6vX1E10dV1bqi5ACDrhucZgD5HrRtec1HXfwx4Q+29AE4DU4TaNnS6KNOTS+MdyZUgXGiCL1wcqV7lSaH2CikLTux11VYu0UPDeiMG3BZ7Rc8ksIsBV0EnjGgIiCrRA5ZedEZaEn0tDF4E4Mc7xoRqLp4+8Z8+06zomujqPzfUPgTgv0F8Na3t+ZqLetKa8LyzDoVp/gyg31LrhgkuyvPk0s2bN1c8/UrKOv3kAyHw4RdGqv/iScH2CikbTux1V5lL9NCw3ogBV3JXkgwCuxhwFXjCiIaAqBI9YOklYSSeSP4QwOkMrGuOhGf6TLOSaKJDA26omQmQ9ZT63zD4c3Rbz28c1rPTgDfUfAWgSwEso9bukr9MG+tMnkGMewDcE42Epznsm9PLyoYTpwLkXCd6aFhvxIB7RKfHxQjsYsBVSAkjGgKiSvSApZeEkZsSvR8aAFkm/JNEiDfVhZt9pFtJNNHVf26otV54tY4NXEOtPec7rGfcBYcduP/qzx/3cPrlyxB/gtb0PO2wLM8ui3UkY0SIghCN1oXd7nMvtF1lxUmhnc+TX/TQsN7YMuALFy480DTNR5n5ktWrV6/LbUcmHcCHALwJYMqqVaseszno7wbwXgDP2cw/GrIJ7GLAVZwLIxoCokr0gKWXjJGWdZs/yynzboDHg/H1aH34Gz7RrmSa6Og/z62tAiOZLpt5KrX1bHRQz7iXZkyZ/8G99oj55eVLqw/xRN8zAB+aMunwJbOq/uSgX24uKStO3AgxeK3ooWG9sWXAGxsb0+eOMvPMXAO+ePHifbdv326lL7NM94IFC6w3lS8eN27cacuXL3/LxsCLAdcwsDZ0D1IWmfzCiB1ehRMf3bi2dCRrmbBh0Bw2Ruurd56SUtpf2THCc2vXgDEPQJJau6sdyDtu27nT7q40jGrfvHzZ1XcmTLaOWrw/Ggmf5qBPbi8pO05cCiJ6aFiDlQY8Y6iJ6OB8T8AbGxtPAHBlZWXlLJuGO7cbYsA1DKzLyea3y2XyCyN2mBROfGTAraa0dPQtZOIVO004TYvWV1l7ekv5KztGeF7tUTCxGYC1ll5Erd032BGYG2qsj/ksYfBBRPQhMF6mtu732blWd55YR3I1ES4goiVNdVXLddeXp/yy48SlhqKHhjV4RAM+uLXkAWZeSkTX5zPglkEnovnMvC+RdS6pbEFxCbp1ucDuMyPhwZh6XYQwoiEgej1IJS7PF4ws7+hdahBdCdA/EOJp0Rnhn5dQF19o4nX/eU7tRSB8H+B/gOgkWts94pYNnnvWNLB5K4D9stqSAuhmat2w0Ov2FVLeTYned/WD/kDA+4DQ4dHIxGcLud6jvGXJiQttRA8N682IBnzBggVft+oMhUK3DLcHfNCAd2W2p8gWFBeI/+dSgV0MuAokYURDQFSJHrB03zAS7+xdAaaFzPjVAPG0i4p7pFz2sPlGE69Z4rm1G8CoHTTRC0YqnxtqOwDk+dAO/w1j9zyabr7r/7xun93yYolNcwhGawm3n8hDMImtdnB1HUuGNeDZW0v6+/v3GcmAZ+/5tq5j5q633357Tnt7u50nHdafvPaSlzB3GW/XA2uHngDlET0kINrBVTjx8Y3rje0b7woZoTNTZiq5OvaNyG+2bNlhZ1A9zlO2jPxuetWnjtx7n/uJ8K5X39lxzvjO+3qG065/Tu0jFYRP56Yz8Mozb28768gNDzzpse62i7vhzvvbKirGTN+2deulX5o3bef2peL/ypYTh1KKHsOvwX91qCmGNeDW028iWrbbBM15ETN3D3jGgL/xxhvzurq6HrfRsAOsM0gBPG8j72jJUglgDwB++4hFqfQXPXZXXjQRTVTz0VeM1Dcu3v/EiaffFQpVHLdj+447Lp5zWlTVAQ3pvtLE6/69Xn/aovdUjv22yXjtN6+/XXfUvX2/yFfH9nOm3T42ZJyRm2Yy//3R196afvJ9m3/vddvslLfwf64+eMJRxz9OoMrf/+ZXRy//xpdKdTpaWXNiZyxy8ogew683LzjQM32J8iVMK9NIxxDKKShOpR/xOrnb3FUe0WP4u+/XtRAYzEKFE5/Pm5sSvZ8cAN0H4CACrmqKhK8sMmplzwg31FpnZltfI/0l3hlTRZ2du8UInlvTAKaVgw96/jMExPfS2p7djHmxxiie6GsG2HrpslSnn2S6WvacFDimooeGNdiRAR986n2zYRhTV65c+ZKcA14gyursArvPjYR6CLXnEEY0BETto1bcCnzJSEtXspbNkh1P6EtNvMaCG2p+CNDpAHpg4CK6rXuXvzDznGnHgoxe6+QUZrzM4K0G0cPU2t3gdVsKKS/e2bcRzJNLePqJGPD8AzYq5k0hrHpxWIYtA15gowrNLscQipFQMSOTXxhRMWKlCycBuXGNdya/BMZ3QRgA48xoJPyAnQH2IM+oYIRnn7k/xoSsD/RY+7yfB2MZtXXfZunHc6ZHQfx9AGPAuHjj8691bHnz5XHf/PUf/uyBvo6LaOlKfopN/GpnASU7/UQMuBhwuwy7jiViwO1KXdx8rge2uM3VXpvoIQbcDmTCSUAMuNXMlkRfC4MXgfE8h4wzmmdO+q2dQXaZZ9QwwufVHIwUfQnAF4fR7E5q7T7HLzeusY7erxGR9cXUUm8/kZt5WW/shBnXsUQMuB2Zi5/H9cAWv8laaxQ9JCDaAUw4CZABTyQ49AqS9wE0GcDDqb33PmPJaZ+18/VkOywMl2fUMcJzp50Cpi+Bad8hUawn4rd3PzT4b19o0pJIPsbA8T7YfiIGXNYbOzHG9bwRA25H5uLncT2wxW+y1hpFDwmIdgATTgJkwK2mxtYnjzAGcB8Dh4I5Ea2vrrcz0C7yCCM+jCUrEn2TTHAfgH8bqf4Ji2afWupT0YSTgMUSFzHB6aWuGRED7lR6vde5Hli9zSt66aKHDxfNolOgrlA4CeCi2dLZdyozWyejgAhrm+rC89RD7TiHMOLDWBLr6LuRiBcDuC0aCZ/neHS9u1A4CWAs8W74bZXkmhEx4LZ0Lnom1wNb9BbrrVD08OGiqXfIHZUunAR00WxJ9DYy6KZ08xk3RevDuj6HLoz4LJZc17pxrz3HGb8D6GA2jNObZ05K34yV+CecBDSWFJEb14yIAS/iaBVQleuBLaCuIGQVPXy2aPoUGuEkwIvm8o7epQbRznPBCddG68KXa+BMGPFZLIm3J8+BgdsB/DwaCR+vYcydFCmcBDiWOBlwB9e4ZkQMuAPVi3CJ64EtQhuLWYXo4bNFs5iDX0BdwknAF81YInkTAY1WN5h5fnN99a0FjL+drMKIz2JJPJHsBDCTwZc1R6qvszOIRcgjnAQ8lgSBETHgRRglB1XI5JfJr8JGGPGZkVANWAnSA8lIPJFcD2C6pZcRMk5aNGPSIx5qF0hNPOx/vqJKpslNG/oOHejH7wDe4ZOXLzP6lEwTzWPttHjRQ8N6IwbcKY56rxPYxYCrCBNGNARElegBSw8sI/GOZC8IYUvvitDYD14445S/e6R9YDXxqP++MuBDH2Tyz8uXYsDzgybzRsN6IwZcY1RzUbTALgZchY8woiEgqkQPWHqgGYl3JH8GwnGW5tFI2Ku1KtCaaOKvZJrEE8mHAZzko5cvxYCLAbc7zVzPG6+Cmt0G58snn6IXI6HixzXoqgoCmC6ayLxRYRt4RuKJ5B8BHA7gb9FI+EBVh22kB14TG30sNEtJNFme2DjJQMg6+9tPL1+KARcDbnf+uJ43YsDtSl3cfK4HtrjN1V6b6CFm0w5kwkkZ/uUonuh7GeDxALZEI+GT7YAwQh5hxCexZOiFW8aXo/Xh77kcV68vF07KMJZ4DIlrRsSAezwiHhXnemA9aodfihE9fLJo+gWIYdohnJTpohlPJPut7eAAPRGNVB3rgkNhxAexJH7XxoMRCv2GAQ6BJiyKVL3kYkx1XCqclGks8RAW14yIAfdwNDwsyvXAetgWPxQlevhg0fQDCIo2CCdlvGjGE8m3AewN0LPj8b5PRCITdjhgUhjxQSyJJXovJdC1IF4Zrate5GAcdV8inJRxLPEIHteMiAH3aCQ8Lsb1wHrcnlIXJ3r4YNEsNQQ26hdOynzRjCeSLwI4EKBXtgOfuaTwJ6fCiA9iSTzR+zhAx5gpnrh4dvVDNuZ2sbMIJ2UeSzwAyjUjYsA9GAUNRbgeWA1tKmWRoocPFs1SAmCzbuFkFCya8c6+p8D8CQJ2DJgDxy+ZNfVXNvmwsgkjJY4lLR3JWiZsALgvGqlOHzXpw59wMgpiiUvuXDMiBtzlCGi63PXAampXqYoVPUq8aJZq4AusVzgZJYtmPJG0Ps7zeau7TGa4uW6ydZqGnZ8wUuJYEk8k2wHUE9GCprqqm+0MWgnyCCejJJa4YMs1I2LAXaiv8VLXA6uxbaUoWvQo8aJZikF3UKdwMooWzXgieR+AUwe7PCsaCXfYYEYYKWEsibX3HU0GPwHghX+9/e9PXj6/xtrX78efcDKKYolDAF0zIgbcofKaL3M9sJrbV+ziRY8SLprFHmwX9Qkno2zRjHX0Joiozuo2GWhumhmOK/gRRkoYS1oSfS0MXgTGN6L14a+7mOu6LxVORlkscQCUa0bEgDtQvQiXuB7YIrSxmFWIHiVcNIs50C7rEk5G4aKZbcJN5mWL66uXjsCRMFKiWNLSlfwUm3gChDfZoGOaZ1S94HK+67xcOBmFsaRAoFwzIga8QMWLlN31wBapncWqRvQo0aJZrAH2qB7hZJQumtkmHIw7KmlgyQWRqa/n4UoYKVEsiXX23UjMiwm4rikSvsyjOa+rGOFklMaSAoByzYgY8ALULmJW1wNbxLYWoyrRo0SLZjEG18M6hJNRvGjGO3pXgGhhWgKix3hg4IvNs6c8lsOXMFKCWHJjIvnxEFtPv9kkhI5uikz6g4fzXkdRwskojiU2gXLNiBhwm0oXOZvrgS1ye3VXJ3qUYNHUPagayhdORvmi2dLVt5BNvs76YA8DrxNhSbQufEeWLMJICWJJvLPvejBfzEzLm+urlmiY+14XKZyM8lhiAyjXjIgBt6FyCbK4HtgStFlnlaJHCRZNnQOqqWzhRBZNxDv7Pg9Om/D0MYWZfeFrNmx+9z9eef3Yf77+2pjvfKXxfk0MBrFYrfMm1p48wgjR48zmXqGK0NELz5pUyLntpdJTqyal6pSLekUPDWuwGHAXRGq8VGAXI6HCSxjREBBVogcsfdQyEk9s3hs8cN3QlhSmp0C8HxhjTHDKIPrzeLy/OhKZ8K+AjamO5mrlpCWRvJaBS0G0OlpX1aijAxrK1KqJhvbqLlL00LDeiAHXja2z8gV2MeAqcoQRDQFRJXrA0kc9I+ktKcw/AKMyd+wIeKgpEp4YsDHV0VxtnKxO/OgjOzDwBMDvSZn8uSWzqn+qowMaytSmiYa2FqNI0UPDeiMGvBjoFl6HwC4GXEWNMKIhIKpED1i6MAKgJZF8jIHjc8eOGX8zyJjWFJlkfRhmNP+0cRLrSH6LCF8lUFtTpKohQCJr0yRAGmQ3VfTQsN6IAffnbBDYxYCryBRGNARElegBSxdG0ga8bwuDT9xt7BivEhlTxYBDCyfx7h8djB3pp9/jzRRPXDy7+qEAzR8tmgSo/7lNFT00rDdiwP05IwR2MeAqMoURDQFRJXrA0oURAPFEsh1A/W5jRzQwsGMg+sVzpqwK2Lh63VwtnMQ7kleBcAWArmgknP5aaYB+WjQJUP/FgKsHyzUjYsDVIpcih+uBLUWjNdYpeojZtIOXcCI3rrtx0tLe+1k2qAvAgVmJ/QDGWP9m0J2o4GXNZ4X/aAeyMszj+bz5QaL3Q2NA1n7vDwA4NRoJPxAw3TzXJGD9FwOuHjDXjIgBV4tcihyuB7YUjdZYp+ghBtwOXsKJGPC8nMTbk8exwYvZ5A+b/QP/qhg35hYw7wsYVwI4BMDfTTavWlw/eaUd0Mosj+fzJpbobSHQIhB6onXh2gDq5bkmAdQgu8mih4Y1WAy4P2eFwC5GQkWmMKIhIKpED1i6MKJgZMVd9x9ihsZYJnxeOitzIkS0bGEk/HTAxtpNcz3lJNb14GlkmvcCSDFwcnMk/BM3jSvRtZ5qUqI+eFmt6KFhvRED7iWi3pUlsIsBV9EkjGgIiCrRA5YujNhkJJ7YNO8/T8P5FTJoWdPMcDxg4+20uZ5yEk8kfwzgZICvjkaqv+a0USW+zlNNStwXL6oXPWzGkkLEFgNeiFrFyyuwiwFX0SaMaAiIKtEDli6MFMDIbk/DwesHjfivAzbuhTbXM05iHZsuJzKuAfBLIHRyNDIxqB868kyTQgfDp/lFjwJiid0xFANuV6ni5hPYxYCriBNGNARElegBSxdGHDCyy9NwxhsgLItGwjcEbOwLaa4nnMS6HvwEmfyw9dEdNjG7eVbYOn0mqD9PNAlq5/O0W/RwEEtU4y8GXKVQadIFdjHgKvKEEQ0BUSV6wNKFEYeM7P40HA8QjGuaIpN+FDAG7DTXE07inck2MM4F4fZoXXiOnYp9nMcTTXzcv0KbJno4jCUjCS0GvFAMi5NfYBcDriJNGNEQEFWiByxdGHHJyODT8K8AONIqioDrtmHgmksiU18PGAsjNdc1J7H25CwycBdAb7BBJzfPnPTbgOvjWpOA9z+3+aKHy1iSjwcx4P6cJQK7GHAVmcKIhoCoEj1g6cKIB4zcdM/m/Qe2DlwOoi+niyP6LRFf0zQzfHvAeBiuua44iSc27w2kHgZwFLP5leb6yd8pA11caVIG/RcDrh5E14yIAVeLXIocrge2FI3WWKfo4YGR0Dg+filaOJEbVxWLjhlp6UyezMyXA3R62ocz2gd44Jols6b+SlWpz9Mda2L1K57o/SZA/wvg4WgkfIrP+2q3ea40sVtJgPKJHhrWYDHg/pwBArsYCRWZwoiGgKgSPWDpwogGRloSvY0AXcbAoQDeJsK3F82suoaIOGB8ZJrrmJNYIvk5Aqyn3yE2jNObZ066L6AayBPfkQfOMSNlwkO+brjWRAy4P+lwPbD+7JbjVokeGoyE49Hw74XCidy4quj0hJF4YvP7mQcuJ6KLrAoZ/AhMuqZ5VviHqgb4MN2xJvHOZDcYNQxe0RypbvJh35w2ybEmTiv0+XWih4Y1WAy4P6kX2MVIqMgURjQERJXoAUsXRjQzEl+XnMgDbBnxKVZVBFoRgnnNhZHqvwSIFUecxDuTV4FxBTP+NEA86aJg9Vk1PI40URUa4HTRQ0MsEQPuzxkhsIsBV5EpjGgIiCrRA5YujBSJkXhn0nr6exkYHwbwEkCxcZX/is+vqXk7AMwUzEms48EIkdmx86bDrGmKTL47AP0spIkFa1JI4QHMK3poiCViwP05EwR2MeAqMoURDQFRJXrA0oWRIjISv2vjwQgZlwHUPFjt70CIRevCLT7npiBOViaSH08BGwEcBNBXo5Eq68uX5fYrSJNy63ye/ogeGmKJGHB/zhyBXQy4ikxhRENAVIkesHRhpASMWC8mWiacwGfvrJ4fI4NiPj62sCBO4onk/QCmlskHd4ab0gVpErC44KS5ooeGWCIG3AmK+q8R2MWAqygTRjQERJXoAUsXRkrIyIquB6ewaTYzcMZgM3oJRqwpMslv2zVscxLvSH4XhC8B+EUKY6cuiZzySsDmhN3m2tbEboEBzyd6aIglYsD9OSsEdjHgKjKFEQ0BUSV6wNKFER8w0tLZV8fM1raU9BnZDKwLEccW1VU/5BOebHEST/TNA3gNgO1miqcunu2b9uuQ0ZYmOir2aZmih4ZYIgbcn7QL7GLAVWQKIxoCokr0gKULIz5iJJ5IzgdgGfGj0kaceQ2HuGXxzMmPl5grJScruzYdO2AaGwl4LwjRAOxrdyupUhO3FQTsetFDQywRA+7PWSCwiwFXkSmMaAiIKtEDli6M+IyRKxOJsQcY+0dhmpYR/2i6eYTbycTapvpwskR8jcjJms2bx219JWW9dHkKGC3R+nC0RO0sZrUyd2QNVvHmmhEx4CqJS5PuemBL02xttYoePjMS2kbaXcHCiSyaKoJ8wchNd27ef2CMGSXm8xn4UNqHE37IjLXRSLhL1QmP00fUJN6ZjIPRRISHBvbaMXXJaadt97h+PxbnC058JIzooWENFgPuI8KzmiKwi5FQkSmMaAiIKtEDli6M+JyR2Prkfhjg8wnG+QD/12Bzt7Bprn31fWNuWzpx4kARmBuWk3hH8goQrgL4FTaNqc2zqn5RhPb4oQqZO7IGqzh0zYgYcJXEpUl3PbClaba2WkUPnxsJbSNfWMHCiSyaKmJ8ycj1iUf3GMtbzyfC+QCO3tkJegpsrq1IVdx24dkTX1V1zEV6Xk1aOvouZ+L0Gd9EFGmqq+p0UUfQLvUlJyUUUfTQsAaLAS8h0SNULbCLkVCRKYxoCIgq0QOWLowEkJHl7b3nhUJ0HjNOHmz+iwQkQOhuqgs/rIHB3TiJJZKXEPC9UWq+rW7L3JE1WDXVXDNiy4AvXLjwQNM0H2XmS1avXr1uuFbZzZdz/bthvVkNPKfq7ShKdz2wZaaV6BFAI1ECBoUTWTRV2AWGkVjXgxHDNK094lOyOvUog7srDO5eOHPyM6rO2kzfRZN4oq8Z4OWj2HyLAZf1xs7UcR1LbBnwxsbGdgD1zDxzJANuN58YcOXYuh5YZQ3ByiB6SEC0Q6xwIgZcxUngGGnp7DsVwDRmngbgg4MdTBHQDUY3U6g7Gpn4L1XHR0gf0iTenrwQBlaOcvMtBlzWGzvTyXUsURrwBQsWzABwMREdPNITcLv58vRKnoAL7CrYXYOuqiCA6aKJzBsVtsJIGTFyS8+Wfbbt2DYNoGnEPI13bpOwNmi/aBlxEP8UKf5FdFb171RgZNLjiWR9f/+Oz2zftn3Hvnu/61WTzBvEfKfVkbkjN/OqaeSakREN+OCWkgeYeSkRXT+cAbebb5jeiAEvo0VCRazDdNegO6zXz5eJJjJvVHwKI2XKSGxd34cNE9Ow04iHc7r5AhhPguhxE/jJ3v82Hj3vvInbsvMwM8U7+5LEfAKI9gKQAhAS8z2kkswdMeDa4+uIBnzBggVft1oQCoVuGWkPuN18YsBV4ymTfxiFJBiWqZGwPSPsZRROZNFUkVJ2jKzo6v3MQAo1IaJjGDgWwPvziPAkMz9LwIsIhf4KNv8bjJo8+Z6PRsIfUYk4CtLLjhOXYyZ6aFiDhzXgjY2NJwC4srKyclZ/f/8+wxlwu/lGGHx5Aq5hYF1ONr9dLpNfGLHDpHAiBlzFSdkzEk9sPoowcDyDjgdwHIBPqUTJpDPwfzDptFF03vdw0pQ9J3aZGMwnemhYg4c14NZTbSJalltn7ouYw+V77bXXGtetW3evjUEej51fAnvRRt7RkqVycA/am6Olw4p+ih67CySaiCaq8CCMCCM48MAPj5tUM2vCe/fbb/ye+75r/Lg99hz/nv0POD1khKyHX7v8UgOp1360sWfxurUtv1fBVebpMnd2HWDRI38ssb4K+6TTuaB8CdMq2O7xgnbz5TRW7qw03Fk5BcKn1wkjwogdNIWTXVUSPWTe5J03LZ191zHzl/Mk/iIaCR9jZ7KVeR6ZOxJLVIi7ZsSRAR/cdnKzYRhTV65c+VKmlWLAVeNlO931wNquKRgZRQ8xEnZIFU5k0VRxIowAsF7CbOl8sBfACQDvzcwDRPT3FOP8JfXhpErEUZAunEgsUWHumhFbBlzVCpfprjvhsn4/Xi6ayORXcSmMyE2JMKJSQBgZUaHsYwj32Ge/5Usip7xSuKRleYXEV1mDVWC7ZkQMuEri0qS7HtjSNFtbraKHGAk7cAknsmiqOBFGJJaoGLHShROJJSpOXDMiBlwlcWnSXQ9saZqtrVbRQxZNO3AJJ7JoqjgRRiSWqBgRAy6MFIURMeB2ZC5+HlkkxEioqBNGZJEQRlQKCCN2FJJYIpyoOBFGNDAiBlyFXWnSBXYx4CryhBENAVElesDShRFhxA6ywolwouJEGNHAiBhwFXalSRfYxYCryBNGNARElegBSxdGhBE7yAonwomKE2FEAyNiwFXYlSZdYBcDriJPGNEQEFWiByxdGBFG7CArnAgnKk6EEQ2MeG7AFyxYMIOIujJtzf5yZk7aXwzD+PzKlStfA7DnggULmjNf3mTmR8aNG3fa9u3bPwZgI4B3Zfedma9cvXr1VSpi/JLupSbLly9/a/Hixftu27btPiI60erjaNcjc/784BdVA6eHNYZOGQHwunV9Y2NjOzM/nZkXeTSZuXr16nV+mRN22pGH83RcGGEOXGvFkixNTgCw2/cKBr/e+/FVq1bNstMOv+TxmpGRyvNLn1Xt8FqTwW9cZNaczBo19K0LVXv8kO61Jtl9suKM9e/RPndyOLEkCRQrOhgZZKM+iJ7E6zU4Dx/paZTr1Tw14Nain0qlOkKhUL31gZ7BQb7eMtpjxox52zKNAL5vGZ6GfMkAAAYeSURBVIHsRXDQLDwA4IJVq1Y9lmsmMgEgu7zsDwD5IegN1wYdmmQHwaBp4rUe48aN+8HgzciL1qIwCH4ngDqLJT+zkWmbU00y12cCX/bkzp5fw304y+/aWH2w2mjdVGTMOIBN1r8t7gFcbBny/v7+fUzTHIofgzcklvm2jNSbgzf6aRM1qMsyAB1BMhFeMzJSeeUeW4ebNxZj27dvtwzmMit2DPI3OXPT5/f5YrXPa06y+5xl2kb13MmYtUz8sR4IBIEN3etNJlbn+rkgaKNz3mSZ+7QXzo6vnhrwXKGzv4xJRC9mP43KNgWpVOqz2TBnL64ZuLMW4LSBD8Kg5mujW02smxvrJidjRIJoOLN1casHEV0AwDLc6Zu3cuDEriaZm9rBuWXdXaefgOdqUA6aZMwzgLQh2r59+6rsJ/7ZN+2DRuEW64bE4iPzxd7BPAcR0U8BHBQkA+40tg7HyEjlBTW+up03uZoE9cbVSXxVcZIxKFbZVrwZ7XMnqH9Fc+NJRlpvsm9cg+rNdMwbq8yR1l+tBjzbHA52bujPwdlpzHxQrgEnol3uFvKZ8iAOtBeapFKp+USU/hN60J6AD7PIpZ9YO2EkFAqdlUqlbstjwNNPSsuZkewn/NkGdAQDHlhNBp9qD/35O/evZPn+ND6cgSqHxdNuHBmOkZHmYVD+cuQ0ltjVJIhPwHVpkplv1rpj1RFkA+7F3MnebmHpkb3VNmhrjls9MjdnhmE8zcwLBvUI1DZhXfMm8/R7uL+W6DbgQ/tSc41ijgGfknmyZT3xzs1bLk/wMiYi8+TOjSaZP6Vn9ssH7c9gGeDzPLkcuvGywwiAKcx8c85fBDYy8/UBNuC25s1wRiL7SaD1NDN3+0bQFojBeTO0nztrO9vQDcUoNOCuGMmz4OzyDkFAGfFEk+z3J4JsrApZb0a6KRmMw1dWVlbOsv7yVAYG3BUnuX4kiFsusue33TVYtd4A+Il1YxZ0PbyaN6qn3+m/JukKtLkLYu7TqEKegJfDnwJzn+DlmgprX5AdTYYxnIHa85xtvrODuVNGTNO0/oKSeXHqqcE78KVB/FN6IfNmtDwBz7fNajQ/AfeCkdwFuBxMld1YYvcJeO6NrK61Ule5XnCSuy8+qC9hOllz7HIS5AccXjCSa7iDrEehPk3FiMq7ajHgmb2W2S+v5C6iuXvAs7ec5G43KZM/GVt33Qe51SQUCn3dNE1ry0X6JcOgwu41I5kAm7tg6FrcdJRbqCbZL3MMswUl/YQ4yH9ByrxNzszzs2+o8iwcuz3BLcctKF4xkvMXqF3ikg62dZbptSbZsWTw4IDAbd3ySpPhTnMI2kvMWU81ba/Bw8XXXJaDGl+9YiR3zQ2qJ9HBiMq7em7Ah7tDzoU0e39d7ikGdhZXnQHd67K91KSysrIxe1EYzqB43Qcvy9OkR+Z0naHTMYK0LceJJtn9y30inOcUlMD9lWSkF4zznILyKDNfkmPSy+oYQq8ZCfrTzHxPq/KY56FTt7K3OebcgKRfXs5zGpfFTxDnTd6jAkdag0eKJeXw1xIv584wnOx23KmXa6bXZXmph9W27BOrgroFxWtNsgz90PHAuePoqQEf4ezD9BnEOWdPvmltp8g8ws86Hsxq49CZmkG9u8wK8Jnj0HLPMnesSZDPvdbBSE6ZgTqPdXCSOmYkn5Gw/r8gM5Lz5+L0ubKZX+adB+vf2Wfh53siV05PwN3Mm3yMqMrzesHXUZ6qDyOtN8PNm9wyg7YHXIcmQTfgOjTJKXMXL6ODdS/L1KFH1s1wIM8B16GJHe/qqQH3EhIpSxQQBUQBUUAUEAVEAVFAFChHBcSAl+OoSp9EAVFAFBAFRAFRQBQQBXyrgBhw3w6NNEwUEAVEAVFAFBAFRAFRoBwVEANejqMqfRIFRAFRQBQQBUQBUUAU8K0CYsB9OzTSMFFAFBAFRAFRQBQQBUSBclRADHg5jqr0SRQQBUQBUUAUEAVEAVHAtwqIAfft0EjDRAFRQBQQBUQBUUAUEAXKUQEx4OU4qtInUUAUEAVEAVFAFBAFRAHfKiAG3LdDIw0TBUQBUUAUEAVEAVFAFChHBf4fqSLDM1pr2kwAAAAASUVORK5CYII=" id="124" name="Google Shape;124;p15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data:image/png;base64,iVBORw0KGgoAAAANSUhEUgAAAuAAAALgCAYAAADV3sIJAAAgAElEQVR4XuydCZhcRbn+368nIQFkcb+yKHK9LrizC7igLAKSOZMQRZPuCXITIhgX3PHK5r6hV1xiIpI5ExDvQLonyKK44Ib7xt/1XgVFEXdBwCQm09//qU73pKfT3XVOn1Nnm7efx8cwVafqq1+9Veft6jp1BPyQAAmQAAmQAAmQAAmQAAkkRkASq4kVkQAJkAAJkAAJkAAJkAAJgAacIiABEiABEiABEiABEiCBBAnQgCcIm1WRAAmQAAmQAAmQAAmQAA04NUACJEACJEACJEACJEACCRKgAU8QNqsiARIgARIgARIgARIgARpwaoAESIAESIAESIAESIAEEiRAA54gbFZFAiRAAiRAAiRAAiRAAjTg1AAJkAAJkAAJkAAJkAAJJEiABjxB2KyKBEiABEiABEiABEiABGjAqQESIAESIAESIAESIAESSJAADXiCsFkVCZAACZAACZAACZAACdCAUwMkQAIkQAIkQAIkQAIkkCABGvAEYadR1YoVK64C8KI+dd9RKpWOWr169Z2DxLdy5cp96/X6Lap67tq1a68ZpIwo1yxfvnyRiFzdKkNVvz5//vyTL7300n/0KrcVM4BHArgHwIlr1qz5Vmf+trKn83T7W5frzheRi8zfVfW0blza+uWeer2+UEQuFpGjAXx6zZo1p4dhsmrVqj03b958/aDXh6nL5F2+fPn5AE6wcW6V28G79eee3LvFk3QbwzDp0T7T9xesXbv24s6yOtrSSDY6mT9//k1t/Tj99zTGVZj2x5WXHAcn2c6ul+4GL33mlbZ7Sq85L676BymnFXOQ+0O38pvz/iXt98qoZQ7SDl5TLAI04MXqz51aY5ssmxeEMkOtSlasWHEEgM8C2CuNSbfHDdtqYLuY9q5GaVAD3s6lm6HuiPvT8+bNWxHFQCdpTsPedIxZb30Z6TbUgpqFJNsYZkqwta/bF7wu1zTGn6qe2MFqoHEZJv6s5CXHaD2RJQPe/ELZdU6N1srBrw47b7XX1KbNGYtVUcocvCW8skgEaMCL1Jtd2hLQgJsrrca1s/gsGfCgRs60oZNJr1WRQQ14h1nc6ReG9i8AcXxxSdKchrnpdH7R6TXU4mCQxjAO2j4AMzTQ64be6+9ptC3JOskxOu2sGfBOzUdvYbQSwsxbnTXN1nEZjTivDkKABjwIpRzn6TfxtBu3ThPabUWq3eT2WLGaXrHrWAU2BENtdelyU56xGtjrpm0zc52r063tOd2uG9SAm8a28+ksu+0LQIPJ3Llz7+21At5tu0Lnl6V+Bty2RafzWlWd6NjS01jJ6rU9oNcXt864O78gdXwJanz56/hC9yoRObe5TeiO5grxJ9q32XR+ARSRxW392diKtGXLlie0fqXptTJnY9Rt+HfplxlfYDt5mfbPnz//g51bTJoxfbNUKpltKEe219U+Jm0xBu3HVvk9+rPrGLXVbcoMU157G8lx5na5QTl2GnDDuO3XlOm5s59RD2ri+91T2ua9nX69sS18dNYvIge1bZ+cUV6vWHvd03rF3O8+12PuNeO0NbesMfF1W8CxtbV9IchcXyqVLjJzr/k1uTk+Qi+I5dimzNrQacAL3vWDGPB+Pwe3jFQ/A66q+7WbuDbEgX5S77dq31b/jL3frTpsBrx9NaNerz9fRNb22jsdxYB3mMPpn2M7t58Y49nLQHf5EtOu1mmz1Ov6Pv3Y69quo8EwHxoauszs9W8a4vZ8XW8UvdrfurAt5t+19rz3aW/XbToWPqaq3wLYs+2m1qi+XSNBGHWDYttm1GlKzU12aGjoRVNTU59u6m26WFXta8A3b95svow0nino+ITuR8uXqZ2+KAfh0+fL2U7ldTaAHHcsTEThaLl2hu5bfdpl0aU1p/adp8MacEtsXb8c9Lott8ZuHAbcdp/r84W5pwEP2tZ2A97HgtCEF9yf0YAXvIODbkFpGduOia3xAGGfVYWd9oCHMZjd0Hdsz5g2ru0PLbYemgy6YtPF9E0/7Njv58UoBjwMs24Gutc2lm6Gpdv13QxwN15dVqobfd5x/fSDrUF/yg3ysKrFjM1YjbW1sfULS8evCaaKbqvrDV0FZWTRaV+z0k1fYbagBI0xTD9u3rz5+OYX5K6/WLXmgqB1d+tr2xewFtOgOiHHxnM2PfdVd/nFpTGOO/7eGFP1en2/5q9CphumH0APOrYD3lOmx2+Aubsxv2zdunWP9i/5Pcz2TnnbuQRdAW+vq1VPr2vD7AEP2lZzSEA7x27337C/GhfcyhSyeTTghezWHY0KMln2ezK838/P3faA97qhtv2971aUXjeBbuYxrAHvFm8/oxDFgJse6PZzbLfJ3GYuO1f1O8votoXFZvJafW7ibG2L6NRBt74IepMOaqzah1+/vgjAaNqcdOPe7fqgjLqdqBO0fVGNY9AYw/RjmwHvu0IdtO6g5aX5RSZoW/LKsdvCR68vOfPmzftZ25jfaYuZ7XmagPeUnb4AdJbbOYZKpdLv2gz4jNXffnkHMeCdY7rffS6oAe8w9TO+LPX4kto6oSzQMyIFtyqzsnk04AXvdstk2fUnrn4PRbWbtB4GvO+pF/2O/eu3l7lb2gAGvO+RjEF+kg1qvJo/Mbb/QtC5B3iafQ9z2PPn4M4Y2m+obSu+gY6f7Lf/PGUDPuP4xgAGfDp/iC85gRh1O6IzqA6iGvAAZsf6HEFnP7abzPbpz7JPv9tM2a3u6Xw2I9f8khpo2wM57nycZXuH9JsL+83TrTmv7UuU9VkdiyZn/CLU70H9zrShoaFvtgx4Fy3O+LW1V96gK+DGgAe9zwU14O3Pm3R57menX4sD7Eu39kXB7Uvhm0cDXvAu7meimk2fYcI799V2nk+cVwMeZI+k4dGxP3gncxDUeJmyOm8G7Q/atNdTRANu24Jg2wPeeQPLmgEfZO9y69x022ps+0/PLgx4a/Wv15hosQ9ad+sLiq28blMtOTaozDBag3AMa8DbuDe2oQB4dfOBR+u+46C/gnVZhJjxpTpNA97l4ewZ5/B3PADdWlTqewwhDXjBzZSD5tGAO4CapSJ7TZbd9p91rEh1fcArgAEPtKLVi5GrLSghjjqbvgFF3YLS5NmavM3KkHmI8aTOG24Yc9lRZs/Vz35729vZ9/vVIcoKeJc9yTN+ku3Q304nliRhwIMy6qbVLu2b8QKobqegtF7KE8aAB40xbD92tqnbymHbw5+hV+J6rUT2q7f5BZgc2yAF5RhmC0rrpWPt41tE9jcPWNseYm+a6sYvR0FeatPvi0GaW1C6rfhH3QM+6BaUPieQhR53WfIejMVOgAbczijXOXoZ2o4bdrc3PU6vBnc8GNn+QF6ghzDDTNquHsJsM3xdJ7Vu6XEY8B4ndcxYZUrqIcwA9XT+GrLTjTbM6lfQLz1tK649X+wU5ktKiC0oM7YIGYPcz8h2TgRB2xflHPBuvyRE7cc2Y925XWDGntS2h/WmHwC07KXvW16vt+2S4/YHhbs9u9A+d/Z7KC/IQ5h9tti1pB3I8IWZAzri73UcYuiHME25bUd6TsfdfrJJx2LRjLms/bmF1vzT6z4XdAtKx4OVfdvanpcGPNcWK1LwNOCR8GX/4n6TZbeTLjqfRO9sYftk0eWn0l5v9JsuJswKSze67dcH3QMe5GfubsY/DgPeuVLaXOWz7m9u3rimDWK/fuhlGvtsIZi+OYRdOe1ydFffn6z7HfXVbNP09f32i7ow4B3moBNxoCMzA7Rvp3LCrIAHjTFMPwYY491OH+rJx7a9K+Be8NDPjpDjji6x9UG3eafLNdbtJ2EWU1rRBT1eMWwbbFuk+hnwAGNgeqGp1wOaW7Zs2ekc8KBt7ccx6K9e2XcfjNBGgAbcRijn6bbVio4Vg52OZ2tO3BcA+Enn0WUmrdOAdFvNbCIMZGhauLusiu10fVAD3tHGGea3202iy4NJ3X4hCNyeDkY7rTKFePi0Fa51Bb0PR+vxfq1ru2mny0rbjC0D3YZLj5tStxd1JLoCHpSRbQro9iWrNW5a207aywhrHJvjrPPc+0j92MvYW15I1WqG7Vek6eYG+cLdykyO20l0M5Y2jp1zoSmn24t4OrXcsRWs69zY65ogW1Dar+1sV+f1g7Shs0wReWm9Xj/TnLXfz4A3V6BnLHCYL4rd7nNddNk6zvH9cb2Ip/V8SMc9NdAvErb5ienZJUADnt2+YWQkQAIkQAIk4IyAbWues4q7FBx0QSXJmFgXCbgkQAPuki7LJgESIAESIIEMEgiyNS/JsGnAk6TNurJAgAY8C73AGEiABEiABEggAQJdHgwPvJ3OZXg04C7psuwsEqABz2KvMCYSIAESIAEScECg27sezGvrHVQVqkga8FC4mLkABGjAC9CJbAIJkAAJkAAJkAAJkEB+CNCA56evGCkJkAAJkAAJkAAJkEABCNCAF6AT2QQSIAESIAESIAESIIH8EKABz09fMVISIAESIAESIAESIIECEKABL0AnsgkkQAIkQAIkQAIkQAL5IUADnp++YqQkQAIkQAIkQAIkQAIFIEADXoBOZBNIgARIgARIgARIgATyQ4AGPD99xUhJgARIgARIgARIgAQKQIAGvACdyCaQAAmQAAmQAAmQAAnkhwANeH76ipGSAAmQAAmQAAmQAAkUgAANeAE6kU0gARIgARIgARIgARLIDwEa8Pz0FSMlARIgARIgARIgARIoAAEa8AJ0IptAAiRAAiRAAiRAAiSQHwI04PnpK0ZKAiRAAiRAAiRAAiRQAAI04AXoRDaBBEiABEiABEiABEggPwRowPPTV4yUBEiABEiABEiABEigAARowAvQiWwCCZAACZAACZAACZBAfgjQgOenrxgpCZAACZAACZAACZBAAQjQgBegE9kEEiABEiABEiABEiCB/BCgAc9PXzFSEiABEiABEiABEiCBAhCgAS9AJ7IJJNCNwEeuuqlSL2F+HuiseuHxa/IQZ55i1KXeIgAPzkPMsr7G/s9DRzFGEiCB2AjQgMeGkgWRQLYIGAOOkoxlK6ou0Qj8cxYfN5r5OHMWYMOAl3B15sMWXCNjtdMyHycDJAESIIEYCdCAxwiTRZFAlggUwIA/DsCHALwCwC/a2L4FwG0ArujD21x7IYCXA3hI27//GqKPlgB4JoBXA9jUcZ0p/9MAntr8+8fb8rXX3a++oPlChLwja4EM+NEAvtYGYWlb3/diGITtrgA+AGAcwNcHgsyLSIAESGBAAjTgA4LjZSSQdQKz3IC3d08QM9atO3sZ8Jb5PqfNuJkvBfs2TfgjAxr+QeMKJL2CGHDTB2UA5v/Nl5mWab4TwFsB0IAHUgMzkQAJZI0ADXjWeoTxkEBMBGaBAd/QXME0ZuziJrbzO4yZ+e9LAZwI4LNNI2dWxFur162/tVaqW6utPwLwOQB7dlkBN3mM4W6ZQlN1a7Xe1HdRR32P71jBPQbAz5uruEHiapnOs5ptbF8B7qmWAhhws3/9w80vM+2/gLT/3bS/9UuH6cPWF6GPAXhj8xcQ83fTV+ubsEzfvgjAHU39fB/A2c1fMzpX17vpxPS/+VLwDwCva+rKfBn4SJcyutXb3paYRjuLIQESyBsBGvC89RjjJYGABGaRATdEzDaRg5smyJirdmPWvgXF/N1sXTGGyWw76Fy5NobLrGwbU2a2J7TKbt+CYgygKePfmkau01B1bn9p30bTvqrevlLeL66FAA5sxmzqfjuANzdXhItswFtGt3MLUOsLyVcBfLfNgBsT3dqa1N4H5gtQ+xcm82/zeV9HH7fr5y/NPjbbU0xft+vE5DNbYswXqZZODmia/Pa6etVrtMcPCZDALCdAAz7LBcDmF5fALDLgxogZk9RrZbTdgHeaok6jZlY2W4avlwFsiabX6ma/rSXtZbYb8H5xPb/NgAcWbAFWwPvxbz0H0DLg3wbwgOaXFMOoXx+YfjNfaFoG3KYfs4Le/jyC0VOnoe9m/Dv3/7fqpQEPrGJmJIHiEqABL27fsmWznMAsMuCth+iCGvD2B/qMSlpbEg7teOjSZsDbFda+LaXzoU9j1lpbZMw1rQc2Ow14r7jMCnt7GWbl1frQ4Cwy4OZXC3PajzHJrV8G2g34P5sr3a0tPKYPzFahlgHvpp9Ok92uLZPW/kWt/aHgIPXSgM/yuZnNJwFDgAacOiCBghIogAHvtge4fftBaw94WAPebp46TXSQFXCzkmk+7aew9DL/nSvb/VbAe8XVHmOvfdE7qbgABjzsHvD2XwrajbD5e/tpNp0r4Db9dFsBD2LAe9VLA17QOZfNIoEwBGjAw9BiXhLIEYECGPDOEy8MfWNgzcNu7Q/R2QxUvz3g7adstEy1MUj99oB3Ox6xvZxeW15aK7GmHrPNpd8e8Pby2vc2z6Y94IZTmFNQTP7WQ5vm362HM9uN8G7NL07mF4R+K+C2PeBhDXh7vTTgOZpHGSoJuCJAA+6KLMslgZQJFMCAG4KdJ4C0touYbRmd5zj3WoVuX602hq79FJT28loGv7UVxGxZeAyACwKcA95+mkrrIU1T3pnN7SOmLFOXKev05ukcQeNqlWdOTDGf2bIFpTWCwpwD3vqFof0UlBbn1okzJu0kAOcBeEfbOeCdK+7tZ72392/n1qReW1B61dvtXPmUZwtWTwIkkDQBGvCkibM+EkiIQEEMeEK0ildNAbagFK9T2CISIAESaBKgAacUSKCgBGjAC9qxAZtFAx4QFLORAAmQQAoEaMBTgM4qSSAJAjTgSVDObh004NntG0ZGAiRAAjTg1AAJFJSAMeBSErNfNfOfs194XPsRcZmPNw8BNgz4EE7IQ6wyVmP/56GjGCMJkEBsBGjAY0PJgkiABEiABEiABEiABEjAToAG3M6IOUiABEiABEiABEiABEggNgI04LGhZEEkQAIkQAIkQAIkQAIkYCfQ14CvXLly33q9fkvzhRH3ADhxzZo13+pVbCu/qp67du3aa+zVMwcJkAAJkAAJkAAJkAAJzC4CPQ34qlWr9tyyZctVAC4ypnv58uWLzNvb5s+ff/Kll176j26YVqxYYfK/SFVPowGfXUJia0mABEiABEiABEiABIIR6GnAV6xYcYR5a9u8efNO72W426toGXQR2Z8r4MHgMxcJkAAJkAAJkAAJkMDsI9DTgBtDLSJnquqeIo2jzHpuQWluPblRVS8UkUtowGefkNhiEiABEiABEiABEiCBYARsBvzq1naSfltQli9ffr6pbmho6DKzZ5wGPBh85iIBEiABEiABEiABEph9BPoa8PY9380tKRMAFrc/iNm+VWXr1q17GAP+r3/96w3r1q3bGBDnwwFMAfhLwPyzIdt8ACUA/5wNjQ3QRvLYGRKZkIlt6FAj1IhNIyadOqFObDqhRnprZGDvGngPeC8Dbla/ReSiztjuu+++0SuvvDKICX8YgN0A/NqmgFmUPq/J5O+zqM39mkoeO9MhEzKxTQ/UCDVi04hJp06oE5tOqJHeGrndBq9XeqynoAx4DOHeAB4E4LZBG1HA68y3TfOl5G8FbNsgTSKP7t++qZGZXKgT8rDNL9QI5xKbRlq/CnB+3UGK48bBuBnoHPDmavgnSqXS81evXn1nKy4a8CDjOlAeip1GwiYUasTBhGiDnrN0aoQaCSJZ6oQ6semEGnGgkSy8CZMr4A461jaacpbOwU+NBJEsdcIvrjadUCOcS2wa4Qo4NZKIRmjAg2BOPg9vEjQSNtVRI7xJUCM2AtRIEEKcS6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9Fkrdq0Mnw3IKRD5BRRfxKY5n/uN/vPQ39//z7lH3fClL6fTHZmsddZqpE9vkAm/uNoGKzXiwEjYoOcwnTppdpouXrwL78FdFRxZIzTg2ZwZIndsNpvVOypdsvAwzKmvhuLgmbn0foXcr4qpUgm/wKOfdrxceOG2vLXPQbyzTiMBGJIJDbhNJtQIDbhNIyadOgGg5UVvhkytUGA+78E7ySayRmjAgwzF5PNE7tjkQx68Rh31TkAdPgQPh2Ad6jqBEl4KlUU7lSq4WcZqxw5eW2GunFUaCdhrZEIDbpMKNUIDbtMIDXjDfI+cDuhaCB7QAexrmNKzMIR9gNK+EN0Hqn+DyO2QodtxwF9vlwtvng2LZJHnEhrwIEMx+TyROzb5kAerUcsjz4XoF5pXrxK/9mHzby0P3wCR5+9cqtwJlE4V/5ofDFZjYa6aNRoJ0WNkQgNukws1QgNu0wgNeN97cBB8+C0gtwN6O4BfozR1lay79ueBrsxPpshzCQ14Njs7csdms1kzo9JVJ83DPfO+COAoQE8Xf/LTrRxa8W4B8IwuK+B/BOaeImMT38tDGx3GOCs0EpIfmdCA2yRDjdCA2zQyqw24lodPhsgpgL4UEDNeOm7cUAju2m6u5XcA7mxm2BfQ/QDZd/v/dG7HlT8E9CpAbxB/461BOiHjeSLPJTTg2ezhyB2bzWZ1jOPK8HsAeR0EH5Sx2qvbU7XsXQ3BzltQgDuwae5/yMTEv/LQRocxzgqNhORHJjTgNslQIzTgNo3MKgOuy7wDUNcTgdJxgD4PwAMtgALdg/XFCx6OoTn7ojR1JFQWQ/CctnK/AcH1kNJnZd2G7wTpkAzmiTyX0IBnsFdnwwMgOrpgAbQ0CeCHKOFYWVe7e4YBH13wLGjpKgCPaPt7HZB3iV99cza7LdGoIg/+RKNNpjIyoQG3KY0aoQG3aaTwBlzLCw4F5ERI6XmAdj5T9WtAvwTBr6ByTsc9+D4o3i3jtbcFgTjjnv6ShY/CnPqpUCyaYcYF10JljfjVz4QtM+X8kecSGvCUe7BH9ZE7NpvN2hGVVrzPA3ge6hiR9bVat3i1PPJsQFdNQfcTkf8oAQ+CygUyXr046+1LIL7Ca2QAhmRCA26TDTVCA27TSGENuFaGR6CypMuvy18D8CXU9UZZP2m2fzY+7ffgbfX6ffPmDF0mY7VPBQHYL49WFj0FMrUACg/AIY28+TPikecSGvCoSnJzfeSOdRNWPKVqZfg/AVkLxTUyXjstQKnzfzVywqID99htPYA/YW7pcLlsw28CXFfkLIXWyIAdRyY04DbpUCM04DaNFMqAa2XkwdD6Eoi8BMARzcZvgugkIF/CVP2Lsn7jLy1QnI0bHfVWQLGizYhfA5Q+JGMbvhKko1LME5kJDXiKvden6sgdm81mmW/UJ+wO2e2bAJ4E1J8r/sYvBYi1wUMr3loACwF9n/iTrwtwXZGzFFYjETqNTGjAbfKhRmjAbRophAHXZd7TUNeXALIEMEcGNpaZfwLRqzBVvyqA6W7n5HzcbDfiuhKQpzdj/TiG6h+Syyd/GqTDUsgTmQkNeAq9FqDKyB0boI5Usmhl+DxA3g5gTPzasoBBbDfg5ZGnNY8s3ASVw2W8+uOA1xcxW2E1EqGzyIQG3CYfaoQG3KaRXBtwrYy8oLniffp0Q832DuBTGKtdJYAGAdCRJ5Fxo8ueMx/1vc4F5DUwW06BeyHyIcyb815ZM3HPAHG7vCQyExpwl90zeNmRO3bwqt1dqS855YGYM/dHAPZHqXR4iKefp3loeXgMIhWIrpaxyZe5izbzJRdSIxGpkwkNuE1C1AgNuE0juTTgWvbOhMAsah3TaKDijyjhU6jrVTI++a0gje6TJ9Fxo0sXPA4lY8JleSMmwfcbz39l60HNyExowCOq0tHlkTvWUVyRitXRkVdA9b/NN3Hxa2Y/WtDPDgNe8Q4H8C1AN6OuTw75M1rQ+vKQr5AaiQieTGjAbRKiRmjAbRrJlQHXyoJjIUOvgeopzYaZhyivwtDcq+TyiT8HaWyAPKmMm8ZbshXnAXj29hjl3dg05wGd4pkAACAASURBVPyMHEMcmQkNeADlpZAlcsemELO1Sq145rzPQyH1YRnbuNF6wY4MM3jo6Mh6qJp9beeLX3triHKKlLWQGonYQWRCA26TEDVCA27TSC4MuJ658FHYWn8tgJc3zenXIfIeGdsQ5t4ahEWqPPTCC0u4/QcXQ2X78cOKW1DC+TJWa71BO2gb4s4XeS6hAY+7S+IpL3LHxhNGfKVoZfhFgJhzvb8lfu3IkCXPNODb39R1HQQ/xT/nPkUmJqZClleE7IXTSAydQiY04DYZUSM04DaNpGo4gwSno8Ovhoox3+bhyr9A8V4Zr70nyLUD5kl93Gh5+ESImCOIza/g5nOR+LULB2xPHJdFZkIDHkc3xF9G5I6NP6RoJWpl+DOAeb0tXiV+zWxDCfPZiYdWhr8MyLMgslTGqleEKawgeQunkRj6hUxowG0yokZowG0ayawB18rIMKDGeG/f5w18EvX6e2T9xl8EaVSEPJkYN41T1Eq7XQSFeUjTrIbfDMVFsr52c4S2DXppZCY04IOid3td5I51G1640rWy4OlA6fsA/gyVJ8l49U/hSsDOBnz72aEfB+Q68asvCFleEbIXSiMxdQiZ0IDbpESN0IDbNJI5A66VBU+BDr0GopXtwYvL7Sbd+GRq3Ogyz0MdZvvpk5rBprEaHpkJDXiQoZh8nsgdm3zIvWvU0eG3NfdvfVT8mnm1bdjPzga8XN4duPdWCA5EXY9uf3tX2MJzmr9QGompD8iEBtwmJWqEBtymkUwZcK14ZpuFWfF9QELbTTJvwE2AWh55GKBvhTRe4pPGanjkuYQGPMhQTD5P5I5NPuQ+BrzimYP0n4A6jh3wp6KuPLTimf1gbwHwYfFrq7LU5gRiKZRGYuJFJjTgNilRIzTgNo1kwoBrefEjIdveD2jrbdFJbTfJhQFvBamVkdGGETfHG2//JLUaHnkuoQEPMhSTzxO5Y5MPuXuNWh5ZCNFrzF4tGa8dO2Bc3Q34slMfj/qQOVf8XtRLT5b1G+4asPw8XlYYjcQIn0xowG1yokZowG0aSd2Aa+OgAbwfkMdDcBtUXyv+ZDVI4I7yZHrc6NIFj0Gp9DYAL2q2/wtQfXMM55/3wxmZCQ24I7VGLDZyx0asP7bLteKZByRfAug54k9+dMCCe/LQsnf59pcPyGvEr14yYPl5vKwwGokRPpnQgNvkRI3QgNs0kqoB17L3egje3QxyEvX6azPwvotcjButeKugMNtS9gJwH4DzxK9dGqTDB8gTmQkN+ADUE7gkcscmEKO1Ci2f+mhI6aeA3IuhuU+M8FKA3ga8MnwcIDcNeLyhtQ0ZzlAIjcTMl0xowG2SokZowG0aScWA6xknPRT1+e+DNh+0VLxNxmtmi2UWPrkZN41DH6RkTko5tQFO9Qpgl/NkfOKOmEFGZkIDHnOPxFRc5I6NKY5IxWhl5FxA3w9g0IcvW/X35aEV75sAjoDqkY5/corEI+aLC6ERMomZAA24DSjHDQ24TSOJG3Bd5j0HivdDcTCA30LwWhmr/U+QQBPKk7txo5WR1wF6EYBdAfwSKufJeHUiRl6RmdCAx9gbMRYVuWNjjGXgorTifbVxXqnguIhvrbIZcPOU+AUALhS/ZgbcbPgUQiMxdxSZ0IDbJEWN0IDbNJKoAdeKZ95kaRaqdgFwvXnBjoxXfxYkyATz5HLcaHn4CIgYT3Big5X5krN57nkxvco+MhMa8AQVHKKqyB0boi4nWbU8cgxEjQH/tvi1IyJW0t+Abx9kZhV8kLdsRgwttctzrxEH5MiEBtwmK2qEBtymkcQMuFZGVgN61vaA5N3iV98YJLgU8uR63Gh55M2Qxmr4EARfxRTOH/BEtnb0kZnQgKeg5ABVRu7YAHU4zaIVz3yjPxeC82Ss9s6IlVl5zMJtKFYmEZnn8XIyoQG36ZYaoQG3aSQRA66jw5+CyumA/GH7lpNMv9E59+NGlw0/E/XSRYC2TmOLelxhZCY04EGGYvJ5Inds8iHvqFFPOmkeHjbvp1AciNLQE2TdNT+PGI+VR/NlBbNpG4qVSUTmebycTGjAbbqlRmjAbRpxbsC14o0DWArIz4HSi8S/5tYgQaWYpzDjRkdHLoLq+Q2W0V5lH5kJDXiKiu5TdeSOTbNZWhl+ESBXAVIVv7owhlisPJp7vWbTNhQrkxi4560IMqEBt2mWGqEBt2nEqQHXysgnAT0DwK9Ql0WyvmreZZH1T6HGjW4/Pc1sSTmqCX6Q1fDITGjAsyn7yB2bZrO04l3VOBBfdFTGJv0YYgnEY5ZtQwnEJAb2eSqCTGjAbXqlRmjAbRpxZsC1MrwGkOUA7oDWF8n4xu8GCSYDeQo3bnTVSfNwz3yzJeUNA66GR2ZCA54BZXcJIXLHptUsfcmiAzF36qdQ+QvmTD1BPrnx3hhiCcSjbRvKIN9mYwgz0SICMUk0ovQrIxMacJsKqREacJtGnBhwrXgfAXA2BL+HymniV78RJJCM5CnsuNHRBadAzd5wHNJgbd5AOlV6f4A3a0dm0teAr1y5ct96vX4LgEcCuMcc5bJmzZpvdQpixYoV21c8t3/uKJVKR61evfrOgMLZG8CDANwWMP9syBa5Y9OCpBXvlQA+CNWPyPikOV4pjk8gHrNsG0ogJnHAz1EZZEIDbpMrNUIDbtNI7AZcK94HAZh7458h9dNkbONXggSRoTyFHje65KQ9MWeeeXnPq5rMb4fK+2W8ar409fpEZtLTgK9atWrPLVu2GGN9kTHdy5cvXwTg1fPnzz/50ksv/UcrIvN3EVm8Zs2a083fmmYcrf8OICAa8AJNiFrxzFspj4Pq82V88rMB+j9IlsBCn0XbUAIzCQK4IHnIhAbcJmVqpED3G1tnR0iPTSdaGXkvoK8FcDcEp0V8J0aEJkW6NDYekaJwfLGOLngWtGS+KLWeXfsiVN8v45PXd6k6MpOeBnzFihXm7OYL5s2bd3q74ba1v2nILwmyCq7Lhk/92+Zth/1ty5a5j3nogW+VNWv+aSt/lqRH7tg0OGllwVOA0o8A/Yn4k0+KMYbAPGbRNpTATGLsh6wXRSY04DaNUiM04DaNmPRYdKKV4XcCYs72vg91WSzrqzcGqTyDeWLhkcF2dQ1JR70XQhu/WGx/SFNwGQQflnW1H5r/NN518zZ92n1bt8pD9tr/fYN6154GvGmkz1TVPUXk6H5bUNpbsHz5cnO8ywmdK+WdrdTK8HWAHANg9zp0WwlyF1TKMl79Wl46yWGcuRS7VobPA+TtDl4oEJiHLlt4JOp1s7fui+LXnuewj9IuOjCTtANNsH4yoQG3yY0aoQG3aSQWA64V72IAbwGwBWjs+f5MkIozmmdWjhstD78CJXll40hlYCsEH8GUHoySPK3Nu5o9/ZVBvKvNgF+tqqetXbv2ml5bUNrF0twzbr7h/We3veKtvFpe+A5g6o0Q6ahfvyv+5GEZFWCSYeVS7FrxzPMCz4DKMwcRYx/AoXhoxfslFI/C0Nz9Zd3EH5LsuATrCsUkwbjSrIpMaMBt+qNGaMBtGolswHXUWwHFxwHUAT1N/MlqkEoznGfWjhstjzwMouZ5trMBPLh7Hw3mXfsa8PY9380tKRMAzH7vnR7EbD2wqarnGsPeT0jTRm2nZXH8EaXSIhnb8PUMCzGJ0HIndq2MPANQY8DjePV8J+NQPLTirQMwCpUXy3jVPMdQxE8oJkUE0KVNZEIDbpM6NUIDbtNIJAOu5QWHQkrmWai9UddRWR/LUbxBYnaZZ9aPm8YJb3OmzA6NR+wEWo13rS+SsY2hvGvgPeD9DHib+b5s7dq15mcX01kP7KWGfy5ZUN11qGT2mM/4TGn9z5+78y9LT/7iLf/PpZJyUPY8ALs2HtrIyedPLzz5jQ+dv8sr/rBp83sfMXHjB2IOOxSPXy48/iX//oDd3/e3f20de/BV170p5liyUlwoJlkJ2nEcZDITMHnsLDgyIZMg09BAOnnwrruWfrfouKvml4aO+duWrZc9+NPXmS0oRfgMxKMIDW9vw6alC6rzSzt7V0D/AMw5WfxrfhCmzZFPQemx8t33eEOteMagmQ3unZ8fiV97epgGFDRv7r5tamXkh4A+ZWt96pBd1l8bSoQB+jAUj80vOeXR8+bM/RWAH4tfe0qA8vOYJRSTPDZwgJjJZCY08thZRGRCJkGmloF0opWR9zROPFHcctfdU8fvc+21m4JUloM8A/HIQbtChdjTuwp+KGPhvetA54A3V8M/USqVnj81NXWmSOOVnu2fvmeB60sX7IGp0nVQORRQs9KrjedM43t1eSioGcycK7E3X+t6EyBfEr/6XAc8Q/PQivcdAIcC8jjxq//rIKa0iwzNJO2AE6ifTGjAbTKjRmjAbRox6aF1oqPei6G4svHQZV2Pl/WTXw1SUU7yhOaRk3aFCrPhXbeVrgfkEONdVVVF5C5IaYWMbbguVGHbTW86H73wwhJu+1H5vm1bj5yq48C9dplzQiOSYu/bDQo7V2Lf8ZIBeY341UuCNjJEvtA8dNT7wPZD9fUc8Sc/GqKuvGQNzSQvDYsQJ5nQgNvkQ43QgNs0EtqA69IFj0Op9LnGSwsVr5bxmnnxTpE+HDfN3mx51631qUPv27bt3gfuPv/jctmG3wzS2akZ8LZgGy/i0YpnDqp/WfM1rccWdNUyaB/lRuxqvsRVPLPC/BiHq82heWh5+GSImKMurxa/ujgo+BzlC80kR20bNFQyoQG3aYcaoQG3aSS8AR/1qlB4UL1CxieXBqkgZ3k4bhyMm+wY8BWL/4ot226C6mHcihL+56+0BrOOLjwFWv8MRG6UsepJjuIIPfh18eIh7Lr1XgD3il97uKO40iw2NJM0g02objKhAbdJjRpxYCRs0HOYHlgnWvHMg5YXA/JzTMnxcsWG3+WwvbaQA/OwFVSg9MhMMmPAAdymo97zoPh8o4NUVsh4dW2BOitMUyJ3bJjKouTVime2d7zM8c9uA/HQUe9zUByPUulwWbfB7Akv0mcgJkUC0KUtZEIDbpM4NUIDbtOISQ+kk+kFKHNFHSOyvlYLUngO8wTikcN2RQk5MpNMGfCG7x4deRtU3wzgV6iXninrN9wVhVBOr43csUm0Wxcv3gXzt/4vBI+CykEyXv2Zo3oH4qFl7zUQvA8qb5Lx6rscxZZWsQMxSSvYhOolExpwm9SoERpwm0YCGXBduvARKE2ZwweeCMXbZLxWlCMHu/HhuHEwbrJnwFecuhs2D325cYKF6odkfLLbcYVBBlCe8+RC7LrU81CCecPXF8SvHecQ+EA8dHTRE6FTP04gPodN71n0QEzSCDTBOsmEBtwmN2rEgZGwQc9hulUnWhleA8hyADeIXzs5h20ME7KVR5jCCpI3MpPMGfDGKnhleASQDY1OKskJsq5q3io1mz6ROzYJWDsmIHm9+NX3OqxzYB5a8X4LYD/xa1nQepyIBmYSZxAZK4tMaMBtkqRGaMBtGjHpfXXS9ubnOgSHy1jte0EKzXEejhsH4yYLpqRxCorZA97ePq2MrAb0LABfFL/2vBwLd5DQMy92bfxSMed/Ad0XJX2KrJt0+fbSgXloxbsCwEsAOUr86jcG6YyMXjMwk4y2J46wyIQG3KYjasSBkbBBz2G6xYB74wDMaScfFr+2KoftCxsyx42DcZNdA37G8P6Ykq8AOAAi58pYNe7Xm4cVYJL5My92LY8shuj/APIV8avPdgxnYB5a9l4FwQcAZ2eUO256z+IHZpJWwAnUSyY04DaZUSMOjIQNeg7Te+pkx2ERej+0dJjDZ5+yhI3jxsG4yawBN23VyvB/AmJOQvkTIM+cRWeDZ17sOupdDsUyQN8s/uQ7HM8UA/PQ0YVHQ+tfK+B54AMzcdxXaRZPJjTgNv1RIw6MhA16DtP7GfCroVgE6HvFn3x9Dts2SMgcNw7GTaYN+HYTPjIB6GlQXCbjtf8cRDk5vCbTYtcVi/fC5q3m5TsPQ710iKzf8H3HjAfmoSedNA8PnbcZwO/Fr+3rOM4kix+YSZJBJlwXmdCA2yRHjTgwEjboOUzvqhOtjLwA0GsB+TNKerisq/06h20bJGSOGwfjJvsGfOnCgzFUvwWKeRCcKGM187rXon8yLXYd9V4MxZUAviF+7agEOiMSD62M/AjQp2Bb6QC5crBXxibQxrBVRGIStrKc5CcTGnCbVKkRB0bCBj2H6T0MuHcdgJOherGMT16Qw3YNGjLHjYNxk3kDbtqslZF3AfoGqN4o45Ou3rY4qDBdXJdpsWul+QCKyAUyVr3YBYCOMiPx0FHvE1CcCZUXy3j1qgTiTaKKSEySCDCFOsiEBtwmO2rEgZGwQc9h+k462fHcE+7A1vrh8qmNf8xhuwYNmePGwbjJhwF/8YKHY5eSWQU/EKIvlbHJywdVUU6uy6zY9czFD8LWrf/XPLnmCPFr306AaSQeWhk+C5DVUPmQjFeLcq58JCYJ9FkaVZAJDbhNd9SIAyNhg57D9C4G3PsSBM8B9I3iT747h22KEjLHjYNxkwsDvn0V3DNH/XwIkFuh9x8l45+7P4qaMn5tZsWuoyNLoLoewC3i145OiGMkHjrqHQLFdyH4jozVDk8oZtfVRGLiOriUyicTGnCb9KgRB0bCBj2H6TN0oqMjFaiOAfgFprYcLlfc8I8ctilKyBw3DsZNbgx404R/FcAxEPkvGau+PYqaMn5tZsWu5eH1EFmS0OknrW6KzEMr3pR5rRMOvHuuXHjztoz3f5DwIjMJUknO8pAJDbhNstSIAyNhg57D9JkGvOJ9E8AREHmljFU/lMP2RA2Z48bBuMmXAS+PLIToNQD+2nyxijmJo4ifTIp95vaToaeKf82tCcGPzEOnJ9D6s2VsozlfPu+fyEzyDqBL/GRCA26TNTXiwEjYoOcwfVonunTBEpRK5lffH2L+bw+XNd/bmsP2RA2Z48bBuMmVATft14pnHqJ7EYCPiV87O6qqMnp9JsXetv0k6beTRuahFe9SAC8v0P69yEwyqv0oYZEJDbhNP9SIAyNhg57D9B0GvOL5AMoQfaWMTc7G1W/TfRw3DsZN/gx4edj8DGReKS4o4VhZV7s5h4PbFnImxb5j+0nib5WMzEMrI6OArgMwKX7Ns3VADtIjM8lBG8OGSCY04DbNUCMOjIQNeg7TGzrRxYunsGvj0IGHojT1BFl37c9z2JY4Qua4cTBucmfAm6vg7wdwLiAbxa8Ox6GujJWRObHP2H5Srz9e1m/8RYLMIvPQJcMHYUh+Yt6qKn7t4QnG7qqqyExcBZZiuWRCA26THzXiwEjYoOcwfbsBH/WOg+LTAJL+1TdryDhuHIybfBrwJQv3w9DUNwHZF9DTxZ80A6RIn8yJvW37yfXi105JGHYsPLTi3QdgdwgeI2O1XyXchriri4VJ3EGlXB6Z0IDbJEiNODASNug5TN9uwCvD7wPkjAJtXRy0KzhuHIybXBrwxip42Xs9BO+G4hYZT+w4vEHFG/a6zIm97fSTc8Sf/GjYBkXMHwsPLU+f41qEL22xMInYL1m7nExowG2apEYcGAkb9Bymz688dr8Hjz3j0G9DsQ9QP1j8jT/IYTviCpnjxsG4ya8BX7ZsPup//xYgTwE0DVMYl7C7lZMpsbdtP9kd20qPS+F17rHw0MrIewF9LQTvlLHaeS47MIGyY2GSQJxJVkEmNOA2vVEjDoyEDXoO0+ffNnLiCx+9x65jgH5T/Mln5LANcYbMceNg3OTWgDdXwc+E4BONw/Hnzz1C1kzcE6fiUiwrU2Jv236yQfzaohS4xMJDywtOh5Q+BSCNbTRxY4uFSdxBpVwemdCA2yRIjTgwEjboOUyff9+LT129+9yhUaheLOOTF+SwDXGGzHHjYNzk2oA3THjF+wKA5wI4X/zaW+NUXIplZUrsbaefnCl+9ZMpcImFhy5d8BiUSuaJ9t+LX9s3hXbEWWUsTOIMKANlkQkNuE2G1IgDI2GDnrf01z/ucXu88/An/LQk2A9DerRcPnlL3toQc7wcNw7GTf4N+FLPQwlVAH+B4MgCPFxnujkzYp/efiIYwr/qj5NPbfxjzAM7SHGx8dCK93cAe2Noy8Pk8hv+HKTyjOaJjUlG2zdIWGRCA27TDTXiwEjYoOclXc8ceRK26dmqeqRAng7o7eJPHpiX+B3GyXHjYNzk3oBvXwUf/h9AFgP4b/Frr3IowqSKzozYteyVITAvIrhS/NqSpAB01BMbD614NwE4DtDjxZ/8fErtiaPa2JjEEUxGyiATGnCbFKkRB0bCBj0P6XrGqQdjasi8afuA6XgFW6Clc8XfkPTBA1lDxnHjYNwUw4AvHX4mSmJeL64AjhS/9u2sqTdkPJkRu1Y8c8TjCyGyVMaqV4RsR1zZY+OhleF3AvJGKF4r4zVznnxeP7ExySuALnGTCQ24Tc7UiAMjYYOeh3QdHVkP1S6LTFwFz9Kv8hnSUuS5pBAG3HSIjg5/DCorAawXv1bOUCcNEkrkjh2k0s5r9Izh/TEl5oU7mzB37n/IZRN/i6PcAcqIjYdWhk8DZALAuPi1ygCxZOWS2JhkpUExxEEmNOA2GVEjNOBdNaKV4a8BcvTOifoHyC4vkLGJ79nEVeB0jhsH46Y4Bnz7mw6/CWAPACeLX7shx4MhE2LXyvDZgHwEqlfI+OTSFHnGxkOXeQegjtsBuVX86lNTbFPUqmNjEjWQDF1PJjTgNjlSIw6MhA16HtJ11PsSFM/pEuvvMVXy5IoN38lDOxzFyHHjYNwUxoAbNjo6/DaovBnAZ8SvnepIiEkUmwmxa3n4Bog8P+XtJ4Z3rDy04pmHLx8Cv1aS7duW8viJlUkeAXSJmUxowG1SpkYcGAkb9Dyk69LhM1CSjwDYdUa8iptlvHZsHtrgMEaOGwfjplgGfOnCR2Co/t3Gm6vqGJH1tZpDQbosOnWx6+ipT4QO/RjA31LefhK/AR8dvgEqz0cJT5d1tR+67EiHZaeuEYdtG7RoMqEBt2mHGnFgJGzQ85Ku5ZFLIPpKACVV/buI/BpDW07M+YlZceDnuHEwbgplwA0frXgXArgAIjfKWPWkOJSXQhmpi13LI2+E6DszsP0kfgNe9t4KwX8Bskz86lgK/RtHlalrJI5GxFwGmdCA2yRFjTgwEjboeUnXinc4gG+p4nc/vfe+Vz2p9nlzKgo/Mf8KXRCgkeeS4hnw9lVw6GLxJ6/OYWdH7tiobdbKyNcAPToD20/iN+Cts+NVPiDj1XOjskrp+tQ1klK7+1VLJjTgNllSIzTgPTWioyPnQPXD/5rS8XlXTJojjdM6eMCm46TTOW4cjJvCGfAZq+DAF8SvHZe0UmOoL1Wx67KFR6Je/0ZGtp/Eb8CXLNwPQ/XfAvii+LXnxdBfaRSRqkbSaHCAOsmEBtwmE2rEgZGwQc9Lula8dQBG75va9vI9rvjMp2jAp3uO48bBuCmmAW9fBVd5sYxXr8rLBNCMM1Wxa2Xk7YCel5HtJ7Eb8O1f0obvAmSu+LWH5EwbrXBT1UhGmZEJDbhNmtSIAyNhg56XdK145tjdx952372H//uGL/yKBpwGvI92I88lhTTgHavgXxa/1u1ooSzPCZE7NkrjtOzdCsGTM7L9xJEB964F8AJMlfaXKzb8LgqvlK5NVSMptdlWLZnQgFMjNgI04F0JaWXksYAaA367+LWDAOxGA04DTgMefkKBztgLjrL4tfUDFJPWJakZCR31ToDisxnafuLKgDcf1i29QMY2XJdWR0eoNzWNRIjZ9aVkQgNu0xg1QgPe3YCPjiyBqnkbpi/jk2fRgM/AxHHjYNwUdgV85iq4fl38yWNsM3OG0lMTu1a8SwG8PEPbT9wY8GUjp6Oun4LgPBmrvTNDfR80lNQ0EjTAFPKRCQ24TXbUiAMjYYOeh3SteB8E8EoIzpax2uU04DTgFt1GnkuKbcDbV8FLOEPW1cwDFnn4RO7YQRqp5RN2h+z2MwD7I1t752PnoZUFTwdK34fqVTI++eJBeKV8TexMUm5PHNWTCQ24TUfUCA149xXwivddAIcA9YPF32jug9yCsoMUx42DcVNoAz5zFRzfEr92pG12zkh6KmLXUe/FUFwJ4A5smvt4mZjYVFQeuuLU3bB56H5AfiJ+9UkZaWeYMFLRSJgAU8hLJjTgNtlRIw6MhA161tO1PPIwiP4RwF3i1/aJ++3LWW9/gPg4bhyMm+Ib8JknoqyQ8eraAGJLO0sqYteKZ06LeRGAS8WvvSJtCG31O+GhFe+Oxmr/prlzZGJiKkPtDRKKEyZBKs5wHjKhAbfJkxpxYCRs0LOerqMLT4HWPwPg0+LXTqcB36nHOG4cjJvCG/COVfDvwa8dJoBmfEJIXOy6zDsAdfkZoPMhOE7Gal/IECMnPHTU+xwUxzd/cvxBhtobJBQnTIJUnOE8ZEIDbpMnNeLASNigZz1dK97FAN4ClZfLePUjNOA04AE0G3kumR0GfNnif0N967cbq53bH7D4WAC4aWaJ3LFhg9fRkVdA9b8BfE/82qFhr3ec3wmP6QdO8/lKeidMHPej6+LJhAbcpjFqhAZ8JwJa9r4EwXMgOFTGat+jAacBt00kcWhkVhjwxip4eeSNEH0nILdi05zDZGLiXwEAp5Ul8ZuEVjyz4v1cAOeLX3trWg3vUa8THlrxXm622wC4RPzaazLWZls4TpjYKs14OpnQgNskSo3QgM8goIsX74Jdt94P4F7xaw9qJlInnEuczyWzx4AvWbInhu7/jnnLFUReKWPVD9noppie6ODXJacehqEh8wsBgPpTxd94a4pt71a1Ex66dOR4lPRzENwkY7UTMtZmWzhOmNgqzXg6mfCmaZMoNUIDPtOAjy44Glr6GoBJ8WseDXjXIcRx42DczBoDbthpxXslAHPW58+g/zxMxj9nvvVm8ZOo2LXsvRWCMtUciwAAIABJREFU/4LqjTI+eVIGgTjhoWcM748puQOCP8pY7d8y2O5+ITlhkjMGneGSCQ24TcLUiAMjYYOe5XStjLwO0PcA8hrxq5fQgNOAB9Rr5LlkdhnwFSvmYvOfzErv06B4rYzX3h8QdNLZIndsmIB11LsViidD5WUyXl0d5tqE8jrjoRXvnwB2xbatD5Irr/t7Qu2JoxpnTOIILqUyyIQG3CY9aoQGfAYBrYxMAroApdLhsm6D+ZXcfKgTziXO55JZZcANTS2PLIfoGgC/RAmHybra3TbKKaQnNvi1PHwyRK4D9B+oDz1e1m+4K4X22qp0xkMrIz8G9IltD9/YYslKujMmWWngAHGQCW+aNtlQIzTgHQbc+xuAeeLXdm9LoE44lzifS2adAW+Y8Ir3dQBHQeVNMl59l41yCumJDX4te5+A4Ewo1sl47YwU2hqkSmc8dNTbCMWpUHmhjFcnggSTkTzOmGSkfYOEQSa8adp0Q43QgE8T0NFFT4RO/RjAZ8WvPZ8GvOfw4bhxMG5mpwEfHVkC1fUAfoOhuYfJ5RN/ts3aCacnInZddvK/ob7LTwE8EPX6SbJ+440JtzNodc54aMUzzwS8EtA3ij/57qABZSCfMyYZaNugIZAJDbhNO9SIAyNhg57VdC2PrIToxwB9s/iT76ABpwEPodXIc8msNODNVfDPA3jebDp2r1NYOuq9DIqPAvp18SePCSG8pLNGFnqvgKfPP1eskfHaWUk3LEJ9zphEiCntS8mEBtymQWqEBrxtBXxkPVSXQOWZMl41J6G0PtQJ5xLnc8nsNeDlkYUQvQbA74G5h4s/caeNdoLpiQx+rXg3ATgOwCvEr5nzsLP6ccZDKyMvAPRaAJ8Xv3Z8VgF0icsZkxwx6AyVTHjTtMmXGqEB32HAK95vAOwnfm2oAwt1wrnE+Vwyaw24IatlbyMEpwLybvGrb7TRTjDd+eDX8vAREPkmgD9B5ckyXv1Tgu0LW5UzHnrG8EGYkp9AcZuM1/49bGAp5nfGJMU2Ra2aTHjTtGmIGqEBbxDQyuJ9ga2/g+JmGa8dSwPed+hw3DgYN7PbgLdexAL8EypHyHjVPIyRhY9zsWvZezcErzdvghS/9oosNLpPDM546LJl81G/e5OpW/xaFsZD0K5wxiRoABnMRyY04DZZUiMOjIQNehbTdfpXcHmf+NXX0YDTgIfUaeS5pK/hWLly5b71ev0WAI8EcA+AE9esWfOtziCXL1++SESubv79jlKpdNTq1auDbunYG4B5/ettIRsfS3ateOsAjEKwRsYyswc4csf2g6MrDpmLzfubhy8fAykdI2MbzKkwWf645THq3QnFPpgz9O/yyWtS0eEA8J0yGSCeLFxCJjTgNh1SIzTgDQJaGXkXoG8A9HTxJz9NA04Dbps84tZITwO+atWqPbds2XIVgIuM6TYmG8Cr58+ff/Kll176j1YgJt/mzZuvB/CBtWvXXrN8+fLzReSgNWvWnB6wMeka8PKCQyElsxVjCFJ/toxt/ErAuF1mc3qT0MrwiwC5CiI3ylg1i2++7GTrmIf3VQDHAHq8+JPm4dw8fJwyyQOALjGSCQ24TbrUCA34dgNe9r4EwXMgeIyM1X4Vt7myCTFn6Rw3DsZNTwO+YsWKIwBcMG/evNPbDXdnDM18nyiVSs83q96d/x1AZKka8MZAHPU+AMWrAJ0Qf/KFAWJ2ncWp2HXUuxqKRSjhDFlXM78AZP3jmMfIGFQrEJwlYzXzkqY8fJwyyQMAGnBrL1EjDm6aVur5yzArdaIV734AW8SvmV/gOz+zkkkf6ZKHA430NODNbSVnquqeInJ0ry0oPQy4eaHJ4m7bVbp0cPoG/KWLDsS2KbO15iGAeOJXJ1OeQ52JXbev+H8H0Dugex4k4+NmEsr6xxmPxhewineh+bKZwYdx+/WLUyZZF0SP+MhkJhjycHDTzOnY4FzSRkCXDD8ZQ3IrBDfJWO0EGnCrqjmXOJhLbAb8alU9rbm1pOsWlKZRv6S177tpyHNlwBsmrDxyPkQvAvAF8WvmaL40P87ErqMjl0D11QAuEb/2mjQbGaJuZzyaBnwpgHFArha/ujhEXGlmdcokzYZFqJtMaMBt8qFGHBgJG/SspeuoZ97+bN4C/U4Zq51HA27tIY4bB+OmrwFv3/Pdy1h3WwFX1avvvvvu0YmJie9auxV4GIDdAdweIK+zLB885KC9Vx30H18sifz7nzZtOfvhEzdc4awye8HzAOwG4O/2rMFzrDvqkIeWH7P/N0rAQ392z33HHzT5+W8HvzrVnE54tFr00+HjDn/CXg+4aZvqrXPHJ5+ZakuDV+6USfAwMpWTTGZ2B3nsLE8yIRPcv+TU/95taGjZ7+7fXN7/mhs3dpnFqBPOJbabW0sj5iz5gT6B94BbDPj0irfJp6qX3XnnnQuvv/763weI6uFNA5766RN3n37Kyr12mfveOvSHC27+wXOvu+OOrQHid5HFybfNu08/5Zy9dpn7rq2qX9plfHKBi8AdlemERyvW/3nW4Q9dfMA+tylwb8mv7eOoDXEX65RJ3MEmVB6ZzARNHjsLj0zIBFPl4VtKIk/+/O//dtDxn//Kb7vMT9QJ5xLbbaulkTtsGXulOzkFBcAJnael9Akw9T3g7bFpZfgbgBwJwWtlrPb+QcFGvM7J4NfRkW9D9TBAV4o/+fGIMSZ5uRMeM/vdMyf77IGhuQ+Tyyf+nGTjBqzLOZMB40rzMjLhTdOmP2pklhtwXXXSPNwzb7N5CZ34NbMA2O1DnXAucT6XDHQOeOe2k45zwHueF96jNdky4KPeC6EwZ4L+FnPqR8onNwZZxbd1VNj02Af/9EsHBH+EyhPFr/41bFAp5o+dR2dbtOL9AMDTUCo9Q9ZtMMdSZv3jnEnWAXSJj0x407TJlhqZ7QZ8dMGzoKUvA7he/NopNOC2IdNI57hxMG6y8Oa/TBlww1jL3tUQLErxVIzYxa4VrwZgGCIfkbHqywMNuexkip3HTga8dTSjyFIZq6a5/z8odedMggaSoXxkQgNukyM14sBI2KBnKV1HR14L1fdC5GIZq15AAx6odzhuHIwbGvAu2tPyyDEQNS9n2YS6PEPWV38USKLxZYpV7DrqPQ+K7S+YERwqY7XvxRdqIiXFyqNbxDrqvRuK10PkAhmrXpxIq6JV4pxJtPBSuZpMaMBtwqNGHBgJG/QspWtlZALQ01DSBbJu8loa8EC9w3HjYNzQgPfQnla8DwFYBeCT4tfODCTR+DLFKnateGZF9yVQrJHx2lnxhZlYSbHy6GHAV0Dxcaj4Ml4dTaxlg1fknMngoaV2JZnQgNvER404MBI26FlK14pnTq14JOqlfWT9hrtowAP1DseNg3FDA97LgJdPfTQw9A0IHg7BcTJW+0IgmcaTKTax67KFR6Je/0YjrHyufpvIY+PRq3t2/EogXxe/ekw83ei0FOdMnEbvpnAyoQG3KYsacWAkbNCzkq5LFz4CpfrvAblT/Op+feKiTjiX2GQbWSM04H0Qa2X4DYC8C5CN4leHbb0RY3rkjm3FoqPex6Ewq7t5Xf1OxoAv8w5A3ZxFL38Qv/qIGPvSVVGxacRVgCmUSya8adpkR43MZgNeGRkG1DwPNSl+zaMBtw2X6XSOGwfjhga8nwE/6aR5eNi8W6A4OOGj+2IRu5ZHngToDyCYk+PV70QMuKlEK942AEPQPR4g4+P3B56a0skYi0bSCd1ZrWRCA24TFzXiwEjYoGclXcveOyB4EwRvkbHa22jAA/cMx42DcUMDbtGfVoZfBMhVgN4B3eWZMj4x8KHrgaUe05YLLQ9fApFX53z1O0kD/gsAjwWGnir+NbeG6K80snJCdDAhptGRDuukRqiRIPKaNTrRimcOI3geSnKSrKveSAMeRB6NPLNGI4GJxMCEBjwAbS0Pr4fIEkA+Ln51ZYBLomaJLHY1e9hl6PsA9s756ndig18rnpmQTwTEE786GbUTHV8fWSOO40ujeDLhCrhNd9TILP5SomXvXggegPlTD5U11/6FBtw2XKbTOW4cjBsa8AD60yXDT8Yc+SoUeyVkziKLXSueOUrvLQVY/U7OgLf2y4u+UsYmzSk4Wf5E1kiWGzdgbGRCA26TDjXiwEjYoGchXc8YPghT8hMAvxa/9mhLTNQJ5xKbbCNrhAbchriZrqPem6B4B4BvYdPcZ8nExL8CXjpItkgdq0uGD8KQmHPMH1SA1e/kDHh55M0QNfsCLxG/9ppBOi7BayJpJME4k6yKTHjTtOmNGpmtBnx0+AyofBKQq8WvLqYBtw2VGekcNw7GDQ14QA3qhReWcNsPvwbgGQAuEr92YcBLB8kWSexa8cYBLAXwYfFr5izzvH8i8QjaeC17ZQj8gBN00GJd5UuEiavgHZVLJjTgNmlRIw6MhA16FtJ1dPhjUFkJ6BvFn3w3DXioXuG4cTBuaMBDaFB3HGGEAA9xhCh5p6wDi11HvRdDcSWA32JIj5bLJ38bJZCMXDswjzDxa3nk2RC9GYLvyFjt8DDXppA3ESYptCtKlWRCA27TDzXiwEjYoGchXUe97zVONAv2Xg/qhHOJTbaRNUIDbkPcka6j3gegeBUE38fWrcfJldf9PWQRQbIP1LG6YvFe2LT1qxA82bzFU/zah4NUloM8A/EI2y6dPgscfxK/9vCw1yecPxEmCbcpanVkwpumTUPUyCw04LpixVxs/tP2baPz5+4taybusQiFOuFc4nwuoQG3Ie404Mu8vVHHlwA8DcDHxK+dHbKIINkHGvxaGXkXoG+A4CYZq50QpKKc5BmIR9i2NbcZTTWu2zR3N5mY2BS2jATzJ8IkwfbEURWZ8KZp0xE1MhsN+OjCo6H1r0Hk/2Ss+libSHjs3k6EOG4cjBsa8AAjsTOLLvU8lFBt/F1kVMaq/gDF9LsktNh1dMGzoKUvNwqtywmyvnpTzDGlWVxoHoMGqxXPbNnZD6WpJ8i6a38+aDkJXJcYkwTaElcVZEIDbtMSNeLASNigp52ulZFzAX0/gE+JX3tJgHioE84lNplE1ggNuA1xj/TprSjAvahjgayv3TxgUd0uC92xWh6+ASLPL9CDl+1cQvMYtC+07H0dgqMgOFHGap8btJwErkuMSQJtiasKMuFN06YlamQ2GvDy8BhEKhB5nYxV32cTCVfAdyLEceNg3NCABxiJ3bLo4sW7YNetNwB4LoD/xV5bniKX3rBlwOI6Lwsldi17r4HATCpFevAyHQNe8cwDrC+GygoZr66NqT9dFBNKIy4CyGCZZEIDbpMlNeLASNigp50+/QCm/Q2YrVCpE84lNtlG1ggNuA1xn3QtL34kZKtZ+X40FDfLeO3YCMUNZDh1qfcclBp70s2nSA9eDsQjKv8d++j17TI2+V9Ry3N4feTB7zC2tIomE940bdqjRmajAa945gHMucDc/cSfuNMmEq6A70SI48bBuKEBDzAS+2XR8vAREPlmI49inYzXzohYpLk8kNj1pQv2wLbSrQAOgOhqGZt8WQx1Z7GIQDziCFwrw2cD8hEA68WvleMo01EZiTFxFL+LYsmEBtymK2rEgZGwQU8zXZcueBxKJfM8z9/Frz0oYCzUCecSm1Qia4QG3IY4QPqM88GhS8SfNNsYonwCdayWvashWATgCzjwaSfIhRfWo1Sa4WsD8Ygjfq2MvADQawH5ivjVZ8dRpqMyEmPiKH4XxZIJb5o2XVEjs82AV4ZPA2QCiq/KeO1ZNoE006kTziU2qUTWCA24DXHAdK0MnwXI6kb2Oo6N+FCmtWN11HsTFO9o1KdTB8r4tbcHDDWP2aw84mqULht+MupiflX4jfi1A+Iq10E5iTFxELurIsmEN02btqiRWWfAPfPW6gsAfFT82jk2gdCAdyXEceNg3NCABxyNQbJpZXqgA1J6gYxtuC7IdV3y9BW7jnonQPHZ7dfVnyv+xtYe8AGry/xliQ3+xsuMNm+92xARv5aF8dGrcxJjknl17AiQTGjAbXKlRhwYCRv0NNO14l0DYCEEZ8tY7WMBY6FOOJfYpBJZI1kwGHsDMPuybrO1Ng/p2vq5ywSrOEPGa+sGiLtnx2rZK0Ow/dxxwVtkrPa2AcrP2yWRhR6mwVrxzNtN98bc0gFy2YbfhLk2wbyJMkmwXVGqIhPeNG36oUZmnwH/BYDHQuWZMl79mk0gzXTqhHOJTSqRNUIDbkM8QLqWR54L0S9sv1ReL371vSGL6dqxM1bYgc+LXzs+ZLl5zR5Z6GEarhXvB403nao8R8ar219ulL1Pokyy1/yuEZEJb5o2qVIjs8iAN48L3n48cAkPlHW1xq+bAT7UCecSm0wia4QG3IZ4wHStjDwDoldDsQ8UNYh+RPzJz9uK08rIY+/b9q+D//DPf835j9pN61v5O8z3J8WvnWkrq0DpkYUehoWOelUoPEdvOQ0TSr+8iTKJK2jH5ZAJb5o2iVEjs8mAj3qHQPFd844M8WuPtImjLZ064Vxik0tkjdCA2xBHSNdl3tOguAyKg5vFrEep9BFZt2H7sYUdH60s+ChQWqSKeRBMCfB7lErLUa+bN1yah0jM50LxaxdFCCuPl0YWephGT7/lVPUCGZ+8OMy1CeZNlEmC7YpSFZnwpmnTDzUymwx4ZWQUULMN9AbxayfbxEED3pMQx42DcUMDHmJEDpK18RPYbtteAdVXAtivWcanAf0KSnK9rKv92vxNlw6fhRI+CIgR+o6PqkJEIPg9VM8Vf/LTg8SR82sSHfxa9l4FwQcAZPmXhkSZ5EQ/ZEIDbpMqNeLASNigp5Wuo977oDBvin6PjNXeECIO6oRziU0ukTVCA25DHFO6Llm4H4amXgnIKwDsMl2s4PtQXAvB8sZ2la6f+v8AeLv4G83xeLPxE1noYaDpUs9DCVVzvrr4tePCXJtg3kSZJNiuKFWRCW+aNv1QI7PJgFe8GwGcCEVFxmvjNnG0pVMnnEtscomsERpwG+KY03XpwoMxVD8RwLFQPBfAUP8q5M+YklPkig3fiTmUPBUXWehhGtvYOlSHeRDzV+LXHhPm2gTzJsokwXZFqYpMeNO06YcamV0G3Lx2fh+gfrD4G82cHvRDnXAusWklskZowG2IHabrilN3w6bS81CSp0JxKoDDd65Ofyn+5H84DCMPRUcWephG6jJvb9RhjiLcJn5tbphrE8ybKJME2xWlKjLhTdOmH2pklhhwPXPxg7B1618bzT3w7rly4c3bbOJoS6dOOJfY5BJZIzTgNsQJpWt55Eko6QYodphtwd8AvF7GapclFEZWq4ks9LANmz4LHHP3E3/CrKJk7ZM4k6wB6BIPmfCmaZMpNTJbDHh55NkQvRnQn4s/+QSbMDrSqRPOJTbJRNYIDbgNcYLpunTBY1CSs6bq+tjNdb1v97lDn5SxWvM88QQDyV5VkYUetknTZ4FL/RgZ2/j1sNcnkD9xJgm0KWoVZMKbpk1D1MjsMeDnQPTDgE6IP/lCmzBowPsS4rhxMG5owEOOyoSyU+wpG4nps8ChS8SfvDKhfg9TDTXiYEIM0wE5yEuNUCNBZFpInejoyMeguhKDHSdbSCZBxNAjD3k4mEtowCMo0uGlFHv6BvwDULwK0DeLP/kOh309aNHUiIMJcdDOyOh11Ag1EkSahdSJVoa/BsjRQGmh+BvMqVZhPoVkEgYAfxGw0oqsERpwK+NUMkTu2FSidldp4jymzwJXrJHx2lnumjZwyYkzGTjS5C4kk5S/uCbX1QPXRI3Mki8lOurdDcVeKA09VtZd838hFUOdcC6xSSayRmjAbYjTSY/csemE7azWxHm0nQX+WfFr5k2kWfskziRrALrEQya8adpkSo3MAgOu5Rc8EjLnN4BsFr+6q00UnEushDhuHIwbGnCr7lLJQLGnbCTazgL/hfi1x6eigv6VUiMOJsQM9nOUkKgRaiSIfgqnEy0PnwyR6wB8V/zaYUEgdOQpHJMBGLRfQh4O5hIa8IiqdHQ5xZ6+AW+eBT7wCoojaUwXS404mBBdd1rC5VMj1EgQyRVOJ1oZfgMg7wLkcvGrLw0CgQa8L6XCaWQATXReEpkJDXgMveCgiMgd6yCmNItMhYdWvHsA7ImhuQ+Tyyf+nCaALnWnwiRjDGKfEDPevrDhUSM04EE0UzidaMUzr51fCshrxK9eEgQCDTgNeEidRB43NOAhiSeUPXLHJhRnUtWkwkMrIz8G9Imolw6R9Ru+n1RjA9aTCpOAsaWVjUxmkicPGvAgY7FwOtGK90MAT4XgRBmrfS4IBBpwGvCQOok8bmjAQxJPKHvkjk0ozqSqSYWHVrwbAZwIqQ/L2MaNSTU2YD2pMAkYW1rZyIQG3KY9amQWfCnRimdeOz+EemkfWb/hLpsouqRTJ5xLbLKJrBEacBvidNIjd2w6YTurNRUeWvY+AcGZgJ4j/uRHnbVusIJTYTJYqIldRSa8adrERo0U3IDrkuGDMCQ/AfBX8WsPsQmiRzp1wrnEJp3IGqEBtyFOJz1yx6YTtrNaU+GhFe9CABcA+i7xJ9/krHWDFZwKk8FCTewqMuFN0yY2aqToBrwyfBogE1DcLOO1Y22CoAEPRIjjxsG4oQEPpL3EM1HsGTASOuqdCcUnAKwXv1ZOXAX9K6RGHEyIGevjqOFQI9RIEA0VSic66v0XFG+F6GoZm3xZEABd8hSKyYAM2i8jDwdzCQ14DMp0UATFngUDXh4+ESI3RlxJcSCPRpHUiIMJ0VVnpVQuNUKNBJFeoXSi5eH1EFkC4FXi1/47CAAacCulQmnE2tpgGSIzoQEPBjrpXJE7NumAHdeXCg89Y/ggTDX2Ev5K/NpjHLcxbPGpMAkbZML5ySQDX1wT7vOw1VEjBf9SohXvOwAOjXACChc4Cq6RsJNGj/yR5xIa8Jh6IuZiIndszPGkXVwqPHTJSXtiaJ45C3yL+DUTQ5Y+qTDJEgCuWll7gxqhkbCKpGi/pmnFuxfAA6DbHiXjn7kjCADOJVZKnEsczCU04FbdpZKBYs/ISl6GX8ZDjTiYEFMZ7e4qpUaokSDqKoxOdMnC/TBU/y2Af4pf2z1I412tbkaoO4uXFkYjMcKNzIQGPMbeiLGoyB0bYyxZKCo1Hhl+GU9qTLIgCN40A/UCNUIDHkQohdGJVoaPA+QmKL4v47VDgjSec0kgSoXRSKDWBssUmQkNeDDQSeeK3LFJB+y4vtR4ZPhlPKkxcdzXUYonk4z8chSlEx1fS40U+EuJVryXA7gUIlfIWHVpBC1RJ5xLbPKJrBEacBvidNIjd2w6YTurNTUeGX4ZT2pMnPVy9ILJhDdNm4qokSIb8NHhD0PlHAjeImO1t9nE0CedOuFcYpNPZI3QgNsQp5MeuWPTCdtZranxyPDLeFJj4qyXoxdMJrxp2lREjRTZgFe8zwN4HqCLxZ+82iYGGvDAhDhuHIwbGvDA+ks0I8WeESOR4ZfxUCMOJsRER7n7yqgRaiSIygqjE60M/w6QfaHyZBmv/jhI43vkKQyTCAzaLyUPB3MJDXhM6oy5GIo9KwY8uy/joUYcTIgxj+O0i6NGqJEgGiyETvSlC/bAttI/Gg3eNHeOTExMBWk8DXggSoXQSKCWBs8UmUlfA758+fLzReSitng+vWbNmtM741uxYsURAD4LYC8A5tzkE9esWfOtgO3YG8CDANwWMP9syBa5YwsGKTUeGX4ZT2pMMqwtMsnIF1dqJMMECvqlRJcsPAxD9W8D+D/xa4+N2AOcSziX2CQUWSN9DfiKFSuuUtWfrl279uJekaxcuXLfer1+i6qeu3bt2mvMNSZvN6Peowwa8IJOiDb1hkiPLPQQdc3ImuGX8aTGZFCWCVxXaCa6ePEDMH/b0yD6NECeCtFHoa5/hchfAPwV20qXy5UbftPGudA8BtQTmRT0fqNlrwyBD8G1MlZbMKA+WpdRJzTgNglF1khPA75q1ao9N2/efD2ADxhj3SuS5ur3BIDFZtXbrJoDOGH+/PknX3rppdt/Dur/oQEv6IRo6/gQ6ZGFHqKunbJqxTM63gNbpx4qn7rWmJ0sfFJlkgUAXWIoJBNduvARKNXPgmA5FPv0Z68TmNIbMXdol63bth2yaUr/sWdp6DK5YvKnGe2zpMMqpEYiQiwEEx0deRtU3wzoe8WffD2ZRCRAA24DGHnc9DTgrZVtAI9sRnFHqVQ6avXq1Xe2R9Vp1LkCbuuzQOmROzZQLfnJlCoPrXg/B/A4oP5U8TfemhFsqTLJCIPOMArFpLvxlj8D+Fnjf6Lfh8rvAT0UgoMBHNJm0M3+16EGIMEfIXK2rKtuyGi/JRlWoTQSE7hCMNFR72ooFkHkpTJWvTwim0Iwicig/XLy2BlmZCY9DXhzZfsTpVLp+cZ0L1++fBGAV3db2W6ZcBE5WlUv6LdlpYsguALuoGNjHHhZKCqy0KM0QivDXwTkWJTkJFlXvTFKWTFemyqTGNsRZ1GFYaLlkZUo6VumDbXgq4BeLmOTfY3F9JtbO6kq/p+M154SJ+ycllUYjcTIvxBMdmhfjhK/+o2IfArBJCIDGvD+ACNrJPApKJ1bTVpx9dqCsnXr1hesW7cuyBYU8wCmMeF8CHNHZ0fu2BgHXhaKSpXHVHnYL4ksmVL855zxWtSVlbh4psokrkbEXE7umfx5wYLdH/JAeQ9UVho2qnpjXeXyOetrgc40rpe9L4vgmJ24qv4RU3KKXFn7QczM81Zc7jXiAHghmGjF+5f51efOe+99yH7VL/w9IqdCMInIgAY8mAEfeFtqWAM+vSLeiqtzz7cx5Kp69V133XXWZz7zme8HEIA5OcUY8PaHhwJcVugs8wDsCuDuQrcyeONS5fGX00/+rwfvsss5f9i85T2P+J8bPhA8bKc5U2XitGWDF55rJjefcMxhz3jYg96yS6l0WB1672/v3/TWA6753HhO3DbqAAAgAElEQVQYHJv/P3tnHl9Fdf7/zzMhBrCu1e62Vttq3epWrUstkrC4wJ0LJqBy54IKKgnWXVu14la3qlVIQFDhzgU1CXLn4gokoG211qVqbbW2alut9utSf2hVwCTz/F4TSAwhy2xn5kw485eSc57lfT7n3mfmnjnn5LEPl5Vo+3fvYzPee/z9NdOOevjRJ73YG4BtE60RQeOReCb5o36426Rdv/64o/OScH7pSTyTkLWieGwO1GHiLPPz/fC41wK8+5KTjVsS7tV9d5OenoAT0ak9rRfvRRBqCcrmYNTd96ZMYuXBhv5TAL8GMIdMa3rIH2x+zcXKxG/Qgvsllkn7khPiGwF8AYxHQbiITMvZUs3TxYZ+OYDLOtd/d/bm58ksHuDJ2MBsnFiNCByOxDPhTGoMiJY5c4fy1tEhsEo8kxAYdDWheAio01zvA87Mj3es/+5pfTgRdfxEqvYBD658JXaZCvBMuhLEDQAvI7OYCj68oVhQGhHwgRjKyHg0whn9KhAube/GdAuG7HwRzZvX4tHM56W2kV4K8NEgDGEmjcClIPqAcoUv+rU5gPqpeTNA5k3XNNhIXwDwDSCeS7nimSHoVelEou/gEMZThInAGnG9BEVE9BttqifgA/ADMWS9BBZ6kHg4O/YIsPY7AM+Qaf0wiK0Q+8bKJMQ8wjSVOCZspG8E+PwNxTcMyluelpz0Bo9PGV/xyWfrD/hkXRt9aWjZOACHAnQ7mYX2teVb8JU4jUQwVolnwoZ+J4BTAJxNpnVrCMwSzyQEBl1NKB4C6jRVgIes0pDMKbFLdPfNmTHfBpU467zeJtP6ekhjHNSM0oiAD8Sgg+KlPxvpuQCfvqH45tGULzqnCYd5tWuEJx+7Feyt/tNumChLuYIZppOE2VLzJuHzpie9saE/DuBwEEZRzloRgiaVTiT6Dg5hPEWYCKwRVYCLGJbgNgMPbPAQpLIQKw8+5pgy7Fy2rr1+MS0Z5owTSqxMpFLH58Ekhgkb6VXty0Q2XIf6We/tYgw6efBkXYeNQnufNu0QWrz0aRf9B2KTxGgkQviJZ8KG/l8AO4Jbv0X5B94IgV3imYTAoKsJxUPAjasMxYRagiJgYEOefHGbi33ys6E7B6DshEH21+muZW/HDUQV4D2OQOw6caMLNvQ3AXxjQ1vag8zC39z089FmEx6c0a8HwTkh8BnwNsMon//Eh82kd0mERiKGnGgmnEl/CcTvAPiUTGvrkNglmklIDFQB3jfIwBpRBbgApYZgMvDAhhCDTCZi58FG+gWA9wPbP6T8smckgBM7EwkYdA9Beiac1deB4WxfBZSUfokWNDo3dqKuTQvwaQeVYt0uv92wHpznk1mcJsqxxHal10gM7BLNhLNjjwJrj4HxR8pbB4XEL9FMQmKgCnBVgAuQkvwm1eTfdIxi58GZ1MMgGg3SUpRbukwCCcXORAIGiSrAOau/BsZu7UHvtqaUZj7aKpjhZhrhyakfw6bftPtlPpfyRVn2tReMotO8mjebk040E86kp4J4HogWU64wKSQhJZpJSAxUAa4KcAFSkt+kmvyyFeAdb9kTplPOmiOBhJRGElRIsKE7T543nFDZqu1Kdy+N4uCxHjXCWf1CMK5vj8XmI2hR8QkJ9BxVCGreJGjeuBEFG/pNAM4F4TLKWVe76eOijdKJZN/BLsYs6iaBNaKWoEQ9ZO78BR5Yd24S0yp2Hp17NTOuprzlHHQS9xU7k7gB9OBfSiZs6PcCmNAer0bH0MLCIxGx65UHG6kiQGMBLCXTGh9RPDK4kVIjMYNJNBM29AcBHAtwJZnFjvNIgiJNNJOgySfls1VAnl5MBtaIKsC94I6ubeCBjS7USDzFzoOz+plg1AG4i0zr1Eiy7ttJ7EwkYNA9BOmYdD6dcyIl+inlCrdFyK33AjyTPhLEzlN5Zy3KyWQW744wrjhdSaeROGFs9J1oJmykXgZoT2g4gBZaz4fEM9FMQmLQ1YzisTnUwExUAS5AqSGYDDywIcQgk4nYeXB23FiwXQTzI5QvHiMBnNiZSMBA6gKcDf2nAH69sci9mMzihmUf0V19aqTLIUDPQdv+cFq4sH2rzQF+qXkjoJCIUzNspNYCNBgadqCF1pqQYlE62RSk4iFg3qgCPKTZGrIZJXbJJj9nxh4M0p4G6E9kFn4Q8nj7Mac0IuAD0c9A9NSHM6kxIOp4WfcKMq2ZYdn2YKfvAtzZvk3D78D8XTBdSvnCNR5sJ7WpmjcSzxuvouLJx35l4yFTa8i0dvDav4/2SieSfQeHOLZhmQqsEVWAhzUU4doJPLDhhhO7tdh58Cljv4ZW7S0A75Np7Rw7EXUQT09DELtOnKA4k94HxM661G8CdAeZhakx6aVfHp07SABrwHQ45QsvxxRrVG77ZRJVIBL5SSwTnjzmR7BLfg/geTKtA0JkmlgmITLoakrxEHDjqgpwQWoNaFaJXcK7bzZ0bg9ru/WDadbD6wOOcdDuSiMCPhCDDgpPGzMUa0seBGGYs1wJ67Y6nhob24La9dnflUY6X2Ij3Ek56zSfvpLSzRWTpCQTUpyJZcKZsRNB2j0gWJSz0iHxcMwklkmIDFQB3jfMwBpRBbggtQY0G3hgA/qXrbsUPNjQnSOOd4Ftf5cWLXs1ZkhSMImZQXf3sTNhI3UXQFPAeBFt2piIthvsbRhc8eBJ+jBoWN1uhPk4yhcfkmxcwwzHFZMwHSbAVmKZcCZ1MYiuBeHXlLPOCZF1YpmEyEAV4KoAFyQnuc2qyb/p+EjBg4307wA+AtCGk7l0Q8ES3yUFk/jS79FzrEw4q18KxlUA/h/IHkO5ZY/HzMc1D87qt4BxNoBVZFrlMcct0r1rJiKDkMx2YplwNjUHTGeAcQ7lrY0vPIdCN7FMQsl+cyOKhwAm6gm4ILUGNKvELmMBnkndA6KJIMpSrmAGHOOg3ZVGBHwg+h0UnjT2ZGjaovb+hAmUsxr82gqxn2uNbHzHwblh2BVMNZQv1IYYh0ymXDORKWjBsSSWCWdTD4NpNGykaZFlhcgpsUxCZNDVlOIh4PtGFeCC1BrQrBK7jAV4Vr8ejAtBdCnlYt8xQmlEwAein3nLk/X9YWM5gC8BdB6ZhZv92BHQx5NG2EhNB8gpvP8BWzuCFi39j4CY4jbpiUncwUbkP7FMBO0B7mBPLBNBmlE8BHzfqAJckFoDmlVil7EAN/QaALPAmEd56/SAYxy0u9KIgA9Er4PClZUlGNLiFN/Oso05ZFrTvdoQ2N6zRtjQnVxGgnAT5azzBcYWl2nPTOIKNEK/iWUiaA9wVYBL8Nkaof79ugo8b1QB7he92H6BB1ZseJFbl4JH52E8wMNkWsdGTkHCm5KYGXR3H7lOuqyd/h0Gt42iefd/KhETzzzYSFUAtHJDDvYPyFz2J4nyCSMUz0zCcCq5jUQyEbgHuCrAVQHuZsoGnjeqAHeDOfo2gQc2+pCFepSCBxtjDwC0PwL4M5nWvkIz7t+4FEz6DzPSFpEyYSN9CsB3gvEhwKMoX/xDpNn278wXD87qd4BxKgg3UM66qH83iWrhi0miMvQebCKZCNwDXBXgqgB3M4sCzxtVgLvBHH2bwAMbfchCPUrBg08csxNKS95zCi7KW9sLzbh/41Iw6T/MSFtExoQnj/shbNtZrrEDCKdRzroz0kzdOfPF4/NtCck5eOoHZBb+685dIlr5YpKIzPwHmUgmAvcAVwW4KsDdzKbA80YV4G4wR98m8MBGH7JQj9LwYEP/BMBQtK3fjhY//JHQrPs2Lg2TGBl0dx0JE548eTDsD5cDfBSAW8m0nO37ZLx882Aj9QBAx4Hop5Qr3CZjcj5j8s3Ep78kdEskE4F7gKsCXBXgbuZt4HmjCnA3mKNvE3hgow9ZqEdpeLCh/xXAHqC2fSh3/1+EZq0KcK94I9EJG7qzU4jzsuUq7LZmFM18tNVroBG1982DjdQEgO4F42nKW4dEFG8UbnwziSK4mHwkkonAPcBVAa4KcDdTMfC8UQW4G8zRtwk8sNGHLNSjNDw4q68AYwRsOoYWFR4RmrUqwL3iFa4TzqTPAPEcAO8B9igylz3nNcgI2wfiwYb+NICDAa4ks7gkwrhFugrERGRgMdpOJBOBe4CrAlwV4G6mY+B5owpwN5ijbxN4YKMPWahHaXiwoTtrfU8B0zTKF+YLzVoV4F7xCtUJZ1KHgtp3CNkGxFnKFeM+jKk/PoF4cDZ9FphvBcGinJXuz1lC/h6ISUJy9BpmIpkI3ANcFeCqAHczhwLPm9gK8Fn1K0cRcBYzf62lpWVdWVnZHdVVFTK+yORmIMJuE3hgww4oZnvS8GBDnwngcgBXkWn9IkYu0jCJkUF318KY8LBhg7DL9itBGAbQr8gsXCBR3r2FEogHn3TcDhhU+gKAXQA6nMzC7xOQc38hBmLSn/GE/j2RTATuAa4KcFWAu5nKgedNLAX4bfVNFSWEPICvdGTJjLVEfHN11YhL3WQ+wNsEHtgBxkcaHp1bzxEWUs6aEiNnaZjEyCC6AtxI3wiwczBNE0xrJAEsUd5CCnDHKBvpawD+OYhqKVdwDqJK+qXmzQAorgTvAa4K8AGgkQg+qAJ/lsRSgNc2NteDuaoHQG9+ul3b9y8YNcrZaWJLvgIP7ACDJw0PnpQeAY1XAGgm06qIkbM0TGJkEEkBzpn0RBDfA+B9wB4p+brvrkwCa4Qz6e+D+Hkw1gKl+1G+8Q2JxttPKIGZ+HEqeZ/EMRG8B7gqwFUB7mbKBp438RTgDU1PADhs8wzpHdg8pnpihfPyz5Z8BR7YAQZPGh48aewe0DRnJ5S/kWntESNnaZjEyEB4Ac6Txn4Hmuas+94VxKdQrrhAonz7CyUUjXQezAO+hMziL/tzKvnfQ2EieY5ew0scE8F7gKsCXBXgbuZQ4HkTSwFe17DyAXb2mO12Mfhte1DJsWeNG+6sO9ySr8ADO8DgScODp40ZinUlzi80a8m0hsbIWRomMTIQX4Bn9CUgjJd8v+/ehiAUjXQezEN4Cf9a8wN6VNptF91IMRQmbhwlqE3imAjeA1wV4KoAdzN9A8+bWArw2UtWVZFtOztIbNstyxerqyr2c5P5AG8TeGAHGB+peLChvwdgJ7S07Uz33P9+TKylYhITA6EFOGfSF4P4WgCPYW3pSGps/EySPN2GEZpGOg/mAU0ms5BzG4CE7UJjImFufkNKHBPBe4CrAlwV4G7mUuB5E0sB7mQ2u6HpXGLMsJmHEPAF0mhrENZspZXsO3X80f92k/0AbhN4YAcYG6l4sKH/EcABgH1gjOuBpWIiid5CY9K51p/xIQgjybSekiRHL2GEx6PjYB6ilZQrjPQShGRtQ2MiWV5BwkkcE8F7gKsCXBXgbuZT4HkTWwHekd05M28+5K03/rHtT0aNPQdExwKor66qmOgm+wHcJvDADjA2UvFgI10EeCxIS1Fu6bKYWEvFJCYGQp6Ac2Xljhjc4mw5eKAE+70HQRuqRjoP5iHtSMotfTxIYDH2DZVJjHmE6TpxTATvAa4KcFWAu5lfgedN7AU4gO0B7DirYeXWGsgpZnYF4aLqyoob3BAYoG0CD+wA4yIVj86jyJlqKF9wjiWP45KKSRwAevAZChPO6LeDMA1AHZlWtSS5+QkjFB4djjmrXwrGVQDfSGbxQj8BSdAnVCYS5BNGCIljIngPcFWAqwLczbwKPG+kKcABvD773qaJpMHZ7gsgGlVdWe5s97YlXoEHdoBBk4rH52uD6XoyCxfHxFoqJjEx6O42MBPO6KeCcAcYTwCfjqT8iiRviRqYR1fAPCn9A2j8PIBXYFrfT8he6KFrRBKthxlGqDoJM7CebEWwB7gqwFUB7kbGgeeNVAW4k/Hs+pVXEZFzGM+fgJJR1VVH/58bEgOsTeCBVTzEEWBDnwQgD6LFlCs4/x3HpTQS8pfExj2vm8HYGZpdTrllv4ljYEP0GbpG2NCdLRkrYCNNiywrxFijMhU6k6gCF+gnUUwi2ANcFeAhf7YK1G6cpgPPG+kKcIdmbUPTUgBpMBZXT6iIq8BJ9MDGGbwA34GFHmZMnduygX5DZuEnYdr2YEsqJh7iFtk0EBM29PsAjAP4YjKL14sMNCLbgXj0FCNn02eB+VaAFpBZOCWiPMJ0EzqTMIOLyVaimESwB7gqwFUB7mYqBp43Uhbgt93bvPsgjZczsDsxXTx9QvlA+DJ0M6AdbQIPrBdnCWgrFQ/O6ruD8SqAf5Bp7RYTP6mYxMSgu1vfTDijnwfCrwBeRmYxJUk+QcPwzaM3x5wZ821QySsA/oeS0j1pQaOzJWeSrtCZJCn5XmJNFJMI9gBXBbgqwN1M68DzRsoC3Ml8dkNzmsDOk3Cwph1Xc8Lwh9wQGSBtAg/sAOEg5Q0JzzimDB+WrQOjlfJWaUyslUZC+pLgSanDoaEZ0P7XvvRkYfHFmMY0bLdCNNLll4KpZBbvCDtowfaEMBEcs2jziWLCRnouwKcDOJtM61ZBcBLFRBCDrmYVj5C+b7qakbYAd4KcVb9ypkZ0OYCXsVXpqGr9J29GIDQZXCixbzoK0vFgQ38XcNYKl36VFjbG8Z6CdEwkmDi+mLChNwMYDvAZZBZvlyCPsELwxaM/55zRJ4OwAMADZFpj+msv2d+FMJEsR6/hJIoJG/ojAEYBpJNZKHpN1mX7RDFxmVOQZorHllaAO/l2rAdn5saaCSOqgigoQX2V2GUvwLP6s2AcCE07hBYufToGbSmNhPCByNnU1WC6BECOTGtyDOMo0qUQjbCR/iLAzjKUL6KN96bFxZdEJhGybSFMQo4xanOJYsKG7mjve0DJD8i870+CYCWKiSAGXc0qHiF833Q3IfUTcCfYruvBwfhF9YSKqyIQW9wulNhlL8A7DuNhGk/5QvtSqYgvpZGAH4icSR0LogcB/B0lXE4LigPtFzZhGuGsvgCMyWD8nPLWtRFrP4g7YUyCBBVz30QxYUNfD2ArtK3fjhY//JEgdoliIoiBKsD7BhtYI9IX4E7+XdeDEyM9fUJFEre/8jJHAg+sF2cJaCsdj87DeIh+SrnCbTEwlI5JDAy6u3TNhCfr28PGKgAHgDCBclaDBPGHHYJrHl4dcyY9DsT3AfQkmYXDvPaPsb0wJjHmFNR1YpiwcfzXgUH/BvBfMq2dgibeR//EMBHIQBXgqgDfQKBjPTgBr7XaNOqsieWvRSS8ONyoyb8pdel4dDmM51dkFi6IQSTSMYmBgf8CPJuaDSbnlMtbybTOliB2ESEI0whPm1aKde86SwG+DdJ+QrmlSdkzXRgTEQMYkc3EMOHsuCPA9u8APEumdbBAPolhIpCBKsBVAf45gc79wYFCdVXFuIiEF4cbNfllL8A7DuMB6sm0JsYgEqWRzaG7YsJG6iSAFoPxNLYpHU51jR/HMH5RuHTFw28gnEndCqKzANxMpnWeXzsR9xPKJOJcwnKXGCadh6Ax7qO8dUJYAHqwkxgmAhmoAlwV4J8TqFvctBuX8nKAvmMzXzFjwoiZEYkvajdq8stegE/Sh0HDaufIcspbR0QtEABKIz4K8I37WDu7nnwbhFGUs1bEMHZRuRSqETZSFQA5J2O+ht3W7EkzH22NKrEAfoQyCRBXnF0Tw4Sz+qVgXAWQ6F8eE8MkIuEoHj6+b/obm0SsAe+axOx7V6ZIo/Y14AwaV1NVXugvyQT+XYld9gL888N43iDT+lYMGlMa8fGByJnUPSByfrG4gkxroN7Ad5ARrhE29OcB/ACEEyhnOSeJyn4JZyI7gCQ/7eWsfgcYp4K5hvLFWoGslU4k/w4WOPZuTQfWSOIKcIfM7PqVlxLRVQN4PXjggXWroIS0k45H52E8AJNpaTFwlI5JDAy6u+yTCWf0s0G4BYxHKW8dLUG8okMQrhHO6FeBcCmAPJmWITqhEOwLZxJCjFGbSAyTzj37mY+jfFHk4XyJYRKRWBQPHw98+hubRBbgTlK19SvrQeTsCz4Q14MrsSfg7rvzMJ42bRdavNR5Mz/KS2nEwwciG+nDAG4CMBQ2jqZF1qNRDlZMvoRrhDOpQ0H0JIB3wZ/uRvkVn8SUq1u3wpm4DUSidolhwln9NTB2i2D/+cQwiUhHioeH7xu3Y5LcAvye5btAK1kOwvcH4HpwJfYkFOAdh/GADiez8Hu3ky6kdkojLj8QeeZMDa+/0ASw89R7S1h60kEmEo2wob8IYB+QnaLcsmUh6VuUmUiYiApekN3EMGFDtwEQ1pYOpcbGtYJ4OGYTw0Qgg66mFQ+X3zdexiOxBbiT5Oz6FccSac5BGgNtPbgSezIK8GVgjAG4ksziEi8TL4S2SiMuPxDZSF0L0MVb0NKTqAvwXwP4aUK2dFTzxuW8CeEzKlQTfOq4b6HF/icY71De+kqoxhPKRDADVYD3DTjwZ0miC/ANRXjzRUR83QBbDx54YCOcmFG4kpIHZ1NzwHQGgLPJtG6NAkQXH1IyiZhBd3ebMeFJug4NG17U3nKWnkRbgGfHjgVrRQB/JtPaN2YN9OdezZuEFpvcsfNUNIc/KZ0k4CFYf5Nd8N8DayTxBbgDuLa+aREIJw+g9eCBB1aw8KI2LyWPz7fE4hvJLF4YMRQpmUTMoM8CnE8csxMGlawCwSkKt6SlJ9EW4JmRW4OGvg7gS2D+EeWLf4hZB325V/MmqQX45PRE2HwPgKVkWuMFa0zpRBXg/UkssEYGRgHesPorQNtyAPsBfE111QjnrfwkX4EHNsnJ9xC7lDw4m5oCprsA3E2m5dwARnlJySRKAP3phA29DsCZAJaTaY2OObY43EemETb0uwGcCPAlZBZ/GUeyLn1GxsRlPDI0SwQTzqbOAdPNIK6lXLFGMLhEMBHMoKt5xUPAjeuAKMAdLrPvWVFOJSUPA1wKG5OqJ1YsjlCcYbtSYk/A3Tdn9ZFgODd+j5FpDQtbBP3YUxrp4wOx87RL4COwXU75Zc9EPD4yuItMI2ykTgNoPoBmMq0KGZLvJYbImEjMoHtoiWDCRuoGgC4A06WUL1wjmG8imAhmoArwvgEH1kifBfjUqVN/QURXdImhft68eZsdu33GGWd83bbtJwB8E8CHAEbNmzfP7c+Q2wPYEYDzE2agq7ahuQbgWc6WWJrGo888YcRzgQzG1znwwMYXuhDPUvLgKam90EZ/AfAqmdZ3hWTeu1EpmUTMoMdCgjPHfwE0aBWA3QGcRablfCZsiVdkGtl4wuiGz/AS/iYtKL4pKfDImEiaf09hJYIJG7oJIAPGaZS37hTMNxFMBDNQBXicBfi0adPuZeaX5s+ff2VvccyYMWPb9evX3+ussXSK7qlTpzprs84ZPHjwsbNmzfrIhUBCK8AdX7WNTbVgTAf4saGfDBo9ZcrR61zEIFsTNfk3HREpefC0yu2wrmUNgLVkWkMjFpGUTCJmsIm7v+kj9n/lo4+3Ov4bX54BYFJMS4PiRNDjDQmAD6IIio3UYwAdBfBEMov1Ufj04UPNm82hJYIJG/pKABUQfwiPQygRTHzo328XxUPAvOn1CbhTWK9bt845aeqW+fPn93rE8LRp0w4FcHlZWdlElwV39zRCLcBve+ihMu3jrR4hYBiB5kyvKp/uV3Ex9lNiT0AB7oTIhv4/AF9AaekX6c7GSAqdjWiURjaCYCN9LsAzmHkwiLYmYBsQXofdVkH5+/8R4zyO23WkGuk8FZPoNsoVnG0JZbwiZSIjgB5iSgQTNlJ/BmhvwD6QzGWif91OBJMI9aV4RFmAd1tW4rh+Q9O0w+fOnftW1zicJ95EdCozb0tER8S5BKUjrtqG1fsDbY8A+DIRnzW9ckTSfoJWYk9OAf5XAHtA4/1oYdE5kCSqS2nEuQHK6lVgOGuPt90EPNFfKFfYJ6rBkNRPpBphI1UBkPOU8hkyrR8qJpISEFBIRJEpG/r7AL4IW/saLVr6H8E+I507gnMJw7ziIWDe9PoEfOOT7Ts0TRvtFN29LS3ZWIAvYeYTnCflcS9B6WA0q2HlSRpoMcBtxDR6+oQK5xjqpFxK7MkpwJsBDIdGx9DCgnPTF9WlNLLhF4j7ARy/OXR6CzaOo0WFF6IaEAn9RKoRrqzcCkNa/gngq7Dt79KiZa9u6UwkzL+nkCLViR8mG7W13ulLphXF5hHSM/HDMUAfxSPKAry7r40FeSOAyq4vWHYvuJ12zLzkgw8+mHLfffc962LAvwRgCIB/uWjrqclNC5f9fPDQoefbtv3Sk48vr1w86ybRd82e4uujcdlGJs76YnUB0vL49OQxc4aUlEz4z7p1P/1awyP5CAdLWiYRMkDLpLHLB2naZk9bbeC9J9/7aOIRD68S/VN1lOl69RW5Rj49eeydQ0q09H/WrT3zaw3LZVwHHjkTr4MWQ3vpmSz58aG7jP/2V1+wmd8pyRe/HwEj6ZlEwKCrC8Vjc+AdTHwvc3R9J9n9iXhHLN3XgHcU4J988snJd99999MuRPJlAFuHsQtKT75m3bv8bk0r0W279b4ZE0dnXMQjQxN1t7npKEjLY92kMVeWaSXnr2uzrx6yeFmU+x9LyyTKCdSSGbtoEGnjuvtkxr/zr7y9f/appz6NMh7JfEWukY9POn7a1oMG/brF5ju2WlQ8SzIeTjiRM5GQQfeQpGfyZnrEId/YZutHGXheM63DI2AqPZMIGHR1oXhsDryDySbLsr2MS68FePcn2xu3JNyr+zaEsu2C0j35Xzes/GYp0yMgfB9EM6sry7tuq+iFVZRtldgTUoCzoTsHQswCeD6ZxWkRikRpZMMa8BPBcH55KOnC/lMw3UL5QtIP5Aoqp8g1wpn0PiB+EYwXKW/tFzQBAf0jZyIgh7BNSs+EJ+s6bBQAPESmdVzYAHqwJz2TCBioArxvyIE14nofcGZ+vGNrwe5Pw2XZB7w3VnPqV42yye5Yn1tZXVWxJGLxenUXeGC9OkejsIIAACAASURBVJS8vbQ82EilAVoa4RdDx1BJyyRKLbGRngvw6WC8a4PfamH+pAyUo0XFO6KMQ1JfsWiEs/qzYByINt6bFhdfkoxNLEwkY9A9HOmZcFY/E4w6EO6knHVaBDylZxIBA1WAx1mARzTAoW5D2FvMdQ1N5zJwEwFvsM2jqyeOeDmi/Py4UZN/U2rS8mBDPwSAc+jUC2Ra+/sZbJ99pGXiMx/P3brc/KwB7OFkLnPmtLMfe5TbQXqOO8IOsWiEs/otYJwNpmmULzg71Mh0xcJEJgA9xCI9EzZ05yySy0B8DeWKUfyyJT2TiDWleGwOPDAT12vABQ52JAW4E39tQ9MCAJMBPFxdVXGswJyCmg48sEEDkKy/tDzYOP7rwKB/A3ifTGvnCLlJyyQKBjxtzFCsK3kMwMEAZpBpzVbrezcjH4tG2EhNAMg5nC1PpmVEoQcPPmJh4iG+OJpKz4SN1DyApoKphvKF2gggSc8kAgZdXSgeqgAPJrmbGx7ZcSuULCfQwQTcOL2q4sJgFoX1VmLfFK3UPNjQuT1cbc0QWvhoVCevSs1E2MzYaJiz6avBfAmY76V88cSN/7xFM5HlySZP1neFDWdngH+Qae0mWgse7SuNCCgkPI6B5+ad240yjad8wVnyJ/pSOknQd7BoMfRiP7BGtqgn4A7E2fXNRxF4OQiDmTG5ZkJFLqbB68tt4IGVMKcgIUnNgw3d2e94d4D2ILPwtyCJeugrNRMPeXhuykb6MICfAPAmbHt4l/2mt1gmor4gPA9Oxw2Sof8RwAHQtENo4VI3u2H5deW1n9JIMgvwZwAcBNDhZBZ+73XQfbRXOlEFeH+yCayRLa4Ad4jWNjZNB8P5Geu/dps9esaJI53JLdMVeGBlSiaEWKTmwYa+HMBIaDSSFhackwCjuKRmIhIAG6kGgCoBnkrmJi9bbrFM5CvAO1+OvYjy1g0i9eDRttJIMgvwt9sPeCrVdqU7l4Z+ZkgPGlI6UQV4fx8tgTWyRRbgDtW6huY6BjtvVv9m6Kclo6ZMOTqqpQP9Darz98AD68ZJgtpIzYMN3bmZm95DQSgSsdRMRCXOmXQliBsAPEamNaybny2SSR+sY+PBGX0yCAtAuJ9y1lhRevBhNzYmPmKNqovUTBggGLrdDmNtaRk1Nn4WARipmUSQf3cXioeAG9cttgC//fb7h7btOOQRZvzY2d6oekJFdQyi7s2lEnuC7r7ZSJ8L8E1gXE1567KIdLRFaoQN3Vl6chgIJ1DOuk8V4H2qLTaNdFkHvoZMa4eI5oQbN7ExcRNcTG2kZhLTi+5SM4lBJ4qHKsDDld1tDc2HlACPALwDCNXVlRV14XrwbU2JPVkFeApgK+JdH7Y4jXA2fQ6YbwbDoryV7mF2bXFM+vmEiZUHG/orAL4H0o6k3NLHfX8ahtsxVibhphKaNamZ8MnjfogS+ymA/kRm4QehZd23IamZRMSgqxvFQxXg4ctudv3KU4joTgDruIRG1Ywv/034XjxbVGJPUgHecfpfz8siPA++yw5blEb45HHfQIntvHz1DTCVU76wShXg/SolVo1wVl8Abt/29RdkWlf1G200DWJlEk2Knr1IzYSN9IYHHMyPUL54jOfs/HWQmom/lAL1UjxUAR5IQL12rm1svhnM54DwDJdgdM24iv+K8eTaqhJ7kgrwysohGNLyKYB/kml92/UoB2u4RWmEM6mbQXQOwAvILJ7SC7otiokL+cTKo3MdOGg1mYXhLuKNokmsTKJI0IcPqZlwJn0GiOcAuItM61Qf+fnpIjUTPwkF7KN4qAI8oIR66c7MVNfY7OxkMYIIuemVFc5TmzgvJfYEFeBOqGzobzlv6ZNpaREJZ4vRSJdtBz8D7B+Ruew5VYC7UlmsGumyDhxkWjK8b+RAi5WJq1GLvpHUTDpPwVTv2ESvjM89Sq2RmMAEZiLDh2JkJ2H2NUi3Nzy2bytanCL8qwy+sKZqxI0xDar6khBwpyl6LNlIPwbwUeDWb1H+gTdE+9uSConObQcJN1HOOr8PtoE/ECMYtyhdxM6DDd2ZC7ughI+gBUXnBdq4r9iZxA2gB/9SM+GsfgcYp4IwnXKW8yQ8iktqJlEA6OZD8RBQl6gCvAvUWQ0rT9JAi51/IqJjp1eWPxyD0FUBLkDooseRjfRdAE8B048pX/idaH9bSgHOk3QdGgogvAPCj2ih9U9VgLtWV+xfmpxN3QOmiQBdSGYhzocaHdBiZ+J69KJrKDUTNvSHABwDkE5moRgRFqmZRMSgqxvFQ0BdogrwblBn1zf9kgg/A/ByC3j02VUjonia2X1oldg3JSI9D86kLwHx1SCaRLlC+02c4Et6JmHkzxl9BQgjXL7It0Uw8cA1dh5s6DMA3AaCRbked67xkE4oTWNnEkoW4RqRmgkb+vMAnN1PDiXTeirc1Hu1JjWTiBioArxv0IE1ogrwHgDXNjQtAzAGwJLqqopKJfYYCCSvAJ8I4nsAvoTM4i8jIBZ48kcQYyAXbKROgvOLFON1EB1CZqG/l6MHPBOPQGPnwVPGHYg2+1kA75Fpfclj/CKax85ERFIBbUrNhA39XQA7o03bhRYv/XfAXN12l5qJ2yRCbKd4bA4zMBNVgPeg0LlLVny3zdac9eDfBtHM6sryK0IUshtTgQfWjZMEtZGeR+detYx5lLdOj4Ct9EyCMmAj9TuAjgDjfMpbN7mwN+CZuGAg3VMrNlJrARoMreR7tPC+v3vMIezmSiMCComwB6nDHk87qBTrdtlw8uVu+5fQzJkbTsQUfymdbMpY8RAwb1QB3stEntPQnLbBS50/M9vH1UwY6axDi+pSYk/Y5OfKyh0xpMV5QrucTGt0BEIZ0BphI3UaQPMB/BlrSw+hxsa1LpgOaCYu8u/eRAoebOjNAIaDMYXy1kIfeYTZRQomYSYUgi1pmXCm8pugln8B/H9kFr8aQq5uTUjLxG0CIbdTPFQBHrKk+jFXV998FRNfSsALJa0lFaefdPT7EUWgxJ6wArz9Ri2rrwHjHTKtPSLQyYDVCA8bNgjf3N5Z63mAx50PBiwTn3qSgkfnNnLg+WQWp/nMJaxuUjAJK5mQ7EjLhCeP+xFs+/cg/JFy1kEh5evGjLRM3AQvoI3ioQpwAbLqx2RtQ9OGN7CJ5ldXlkf15aHEnsQC3NBfBLAnmVZpBEodsBrhTOosEN0K4CkyrUM9sBywTDww6NpUCh48aexoaNrDAP2FzMI+PnMJq5sUTMJKJiQ70jLhTHociO8D8ACZlvNeVlSXtEyiAtDNj+KhCvDopTerYeW+GmglgC+DeVr1hBHOz+KiLyX2ZBbgDwI4Fq3arnT30n8JFsmA1AiffMy2KClznn7vAdBkMgs5DxwHJBMP+XdvKgUPPmXsNmjVPmoPTsMOtNBaEyCnoF2lYBI0iZD7S8uEDb0GwCwQ5lEukndrOtBKyyTksXdrTvFQBbhbrYTbrrZhxWRAWwDg/TZbqzhr4vAXwvWwmTUl9kQW4Om5AJ8O2MPJXLZaacQ7Ac6kLwbxtWA8SnnraI8W1LyRdN5wRv8TCPuC+TjKF6N8n0bKmxKPuhbdXNp5w0b6GoB/DuAKMq2ZokF0sS8tkwgZdHWleKgCPCbpAZhd33wbEc8A6KHqqvLjBEeixC5pIdHXuHMmdQmIrgbhNMpZdyqNeCPAkyu/ArvFefq9C5iqKF9o9GZBHTPejZc0nyOcTc0B0xkA/ZLMwiUexzXM5tIwCTOpgLakZcKG7nyOngKmMylfmBswTy/dpWXiJYkQ2yoeqgAPUU4eTd1++/1D23YYuoLBR0SwNaESeyILcD0DggnGtZS3nKc2Iq8BpxHO6peCcRWAh8i0/NzkDjgmAQUkDQ/OdM4NP79sBMSwSXdpmISZVEBb0jJhQ9+wrM9GmhZZVsA8vXSXlomXJEJsq3ioAjxEOfkwVduw8khsWA8+WPDWhErsSSzAJ+nDoMFZelJPpjXRh8S8dBlQGmlf+62VPQfCbtCQpoW+vmwHFBMvYuilrTQ8OKvvDsarANaTaTlxxXVJwyQuAD34lZYJZ/VnwTgQmnYYLVz6ZITMpGUSIYOurhQPVYDHJL0ubucsaTrLtnGr4K0JldiTWICfMn43tLa9BsLTlLMOEazWAaURzqbPAvOtYPyW8tZRPtkNKCY+GUj7pdl5oqGtHUSLlv4xhPz8mFAaEVBI+BkIN33Y0N8C8DVo+DYttP7ppk9IbZROEvgdHNLYuzUTWCPqIB63qLu0q61vyoFgCNyaMPDA+khL5i6J4MHTppVi3bvOqW0fkGl9UTDQRDBxy4AN/TkA+wdcPz+gmLhl10c7qXiwkS4CPBbgajKLdSHk58eEVEz8JCCgj7RM2NBbAZRA234ILVy4TkDuvZmUlkmEDKS9mY+JQXe3gTWiCnAfI1nbsPorgL0S4H0EbU0YeGB9pCVzl8TwYEN/G8BXI9huLTFM+hMWT9Ynw8YCZ59oDH7jAJr3bEt/fXr5+4Bh4jP/0L8gQoqj3UznDjfAIjKtTJi2PdhSGtkclpRMeErlzmhreReMDylvbe9hjMNoKiWTMBLzaUPxEDBvVAHuU411DSuPY9ADgrYmVGLfdFwSw4MN/Q8ADkGJdhAtEPoze2KY9DfF2Eg/BvBRIFxEOeuG/tr38fcBwyQAA2mfWvHn70i8Rqb1nZBy9GpGaURAIeF1ENy058mpfWHTnwC8Qqa1p5s+IbZROknod3CIGujPVGCNqAK8P8R9/L22sekyMK4UsDVh4IENkJaMXRPDgzP6EhDG+9xGzwv7xDDpKymepI+HhiUA/R+09QfQwof+zwuEbm0HBJMA+XfvKhUPnnFMGT4s27CMoKT0S7Sg8b0Qc3VrSiomboMW3E5KJjwpPQIarwDwGJnWMMEMpJ47EefekzspNRIzl8BMVAEecARrG5qcrZFSNvMVMyaMCOuggMADGzAt2bonhgdn0jeD+ByALyazeL1AkIlh0mcBbuj3AzgejBsob10UkNeAYBKQQdfu0vHo3NWC7BTlli0LMVe3pqRj4jZwge2kZNK5dWU0u0qpArxvgUmpEYFzwo3pwExUAe4Gcx9t6hpW7cHt68GxS4hbEwYe2IBpydY9MTw6j04G7iLTOlUgyMQw6Y3B50+4qAUl9v60oPhSQF6JZxIwf+mLCDb0WgDTAb6OzOLPQs7XjTmlkc0pScmEs+nzwXwjgFvJtM52M7ghtpGSSYj5eTWleAiYN6oA9yrDHtrPalh5kgZazIwXBlPr8NOqRn8Q0KwS+6YAE8ODjVTFxr3inyDTOiKgDvrqnhgmvRbghr4YwElg3El567QQWCWeSQgMupqQjgcb+iQAeTDiOpBHOiYhj7kfc1Iy4az+KzDOA+PnlLeu9ZNYgD5SMgmQT9CuiocqwINqSFz/2fUrbyGis8Goq55QUR3QkxJ7Ugvwk8d9AyX2mxFsRZhojXAmdSiINhysofFRtLD424BzxumeaCYh5N/dhHQ8JDiQRzomAsbdq0kpmXAmtQhEJ4P4FMoVF3hNKmB7KZkEzClId8VDFeBB9CO2722LHtq2ZKuyVQAfROCTp1eNuDuARyX2hBbgTthspD4GaGvBL5olWiOdSxEYFuWtdIC5IvUT35Dy8mtGSo3EfCCPlEz8DnBI/aRkwobeBKDcOYqeTOvhkHJ1a0ZKJm6DF9BO8VAFuABZhWiyy9aEr3MJDa8ZX/4vn+aV2BNdgOvPADgINh9Fi0J5stuTjBKrET5t7JfxmfZnADuBaTzlC0t9zhPpn/iGlJdfM1JqJOYDeaRk4neAQ+onJRM2Un8GaG/APpDMZc5BXVFeUjKJEkA3X4qHKsBjlJ9L13WNzdcx80UEzk+vGmG47KYKib5BJWrycza9CMwng2ka5QvzfWqgv26JYtI1GTb0GQBuc5agUK5wWH+Jevh7Ypl4yNFLUyl5xHwgj5RMvAyqgLZSMmFDd7ap3Am29jVatPQ/AvLuy6SUTCJm0NWd4qEK8Bjl59L1bQ89VFby8VarARwGwhnVlRW3u+yqxN47qERNfjb0ywBcCcJNlLPO9zH+brokikm3AtxZ730kgBlkWrPdJOuyTWKZuMzPazMpeXQ5kOdvZFp7eE0qYHspmQTMKWh36ZjwzGGD8Pr2G07E3W3/Epo50w6apMf+0jHxGH/YzRUPVYCHrSkx9mY3NI0gYAXA72n2oOFnTjza+bndy6XEvimtRPHgTLoSxA0AP0hm8XgvA++hbaKYdOTFWX0kGMsBvAkN+9FCa42HnPtrmkgm/SUV4O9S8uBTxm6DVu2j9rwG2dvSXcv+FyBHr12lZOI1iZDbS8eEP3+Z/V0yrS+HnK8bc9IxcRO0wDaKhyrABcorZNO1jU1XguE8CbWqqyq8vmSmxJ7kAvzzI5RFHrmdSI1wRr8DhFPBuJby1s9DnnaJZBIyg67mpOXBhv4KgO/BxtG0yHpUIIPupqVlEiED6ZlwZuzBIO1pgP5EZuEHMbBROknwd3BEegmsEbUPuKiRYqa6xuZVDAwD0wXVE8p/5cFV4IH14CsJTRPFgysrt8KQlvXtYHdbU0ozH20VADlRTJz8OXP8N0GDnF+DhqKE9wvh4B3pCwkB4+7FpLQaYUN3dok6EYzzKW/d5CWpgG2lZRIwryDdpWPCk8YeB017AIyVlLdGBknOZ1/pmPjMI6xuisfmJAMzUQV4WPLswc7s+uajCPZqEH3GwPCaqorfu3QXeGBd+klKs8Tx4Iz+Ggi7gWlfyhe8LkFyMy7JY5JNnQ8m52S7HJnWZDdJemyTOCYe8/PaXFoenNHPA8F5KHEPmdZJXhML0F5aJgFyCtpVOiac0SeDsADMiylfdA5vivqSjknUALr5UzxUAR6zBH24r21ovgTgqwFqrq4qr3BpQol9U1CJ48GG/qCzfy3AlWQWl7gcdy/Nksckoz8Fwg9h00haVFjpJVmXbRPHxGVefptJyyPGFzGlZeJ3kEPoJx0TzugXgnA9mG6hfOHcEHL0akI6Jl4TCLm94qEK8JAlFZG52oaVywEaycCVNVUVl7twq8Se9AI8k74ZxOeAcBnlrKtdjLnXJonSCGdSY0C0DKDfkFn4iddkXbZPFBOXOQVpJi2PGF/ElJZJkIEO2Fc6JmykbwT4/JiOoXdwSsck4BgH7a54qAI8qIbi6V9378ofsUarAAwB0ajqyvIV/USixJ70AtxInQ7QXBAtplxBxE+oidJI57HSwNlkWrcKmomJYiKIQVezUvOI6UVMqZlEoImeXEjHhDOpHIgMME6jvHVnDFykYxIDg8R8lsTEJrBG1BrwiEZudsPKCwh0AwNPbbtd23Bj1KhP+nAdeGAjSisqN4nj0fkTO+OPlLcOEgAqMUx40tg9QO0nX67DIN6LFhTfFMBDPbUS8IRG0Di1m43pRczEzBuR7LvZlo4JG/pDAI4B81jKF++PkEWHK+mYxMBAFeB9Qw+sEVWAR6jq2oamZQCcn+Jvqa4s72tdW+CBjTCtKFwljgdPGvdVaPbbAD4l09paAKTEMOFM+hcgvkLgy5fqS7NngUmtkZhexJSaiYDPCTcmpWPChv4MgIPA/CPKF//gJomQ20jHJOT8vJpTPAQ84FAFuFcZBmg/Z8nKA2ybnFMytwPT2OoJ5b3d2Suxb8o5kTw4q68BO2Pd+i3KP/BGAOn01DURTBggZPQ/g7AXSEtRbqlzEyrqSgQTUcn3YFdqHjG9iCk1kwi1IfXTTTb0fwH4JrhtN8rf/48YuCidDIDvYMG6CawRVYALHqHu5usams5l4CYCPbUOQ4adW3X42qR9cUaMzHEXWOgxxOz8xO48uTkEhFGUs/pb9+81xEQw4Ux6IojvAeNFylv7eU3SY/tEMPGYU5DmUvOI6UVMqZkEGewAfaVjwkZqLUCDsbZ0G2ps/DhAbn67SsfEbyIh9VM8NgcZmIkqwENSpxcztQ1NDwMYzYxrayZU9HQaYOCB9RJPAtomkgcbugkgAzEvHiaCCWf0Agg6gCvItGYK1loimAhmIPWTze65x/AiptKIgEIiTE13uTETtXzPTbhKJ+oJeH86CawRVYD3h1jA3+fUrzrCJvsxACUaqPzMqnJnh5REfXEKwNKXycBCjzjednecSV0CoqtBPJdyxTNDjkF6Jjxp3IHQ7Gfb89Z4P1pYfDFkBt3NSc9EcP6J4xHDi5hKI7IX4Fl9dzBeBfBPMq1vRzxnOtwpnaiapD/pBdaIKsD7Qyzo77WNzTPBfDkDj9ZUVRytCvA+QQcWuqBh7NMsZ/XxYCwB41HKW93HOGhI0jPhjH49CBcCvIzMYipowi76S8/ERQ5hNpGeRwwvYkrPJEwBuLQlFROePO5HsG3n1OinyLQOdZlD2M2kYhJ2cj7sKR4CblxVAe5DiWF0uf3220tbdtj9MQIOA+jS6qrya7rYVWIfAHffPHn8nrDbXgbw/8i0dgxDN0nRCFdWDsGQlpcA7ArQZDILuZDz78mcmjcJmzddXsR8lUzru0ojERAQUEiEGTVnx44Fa0WAHySzeHyYtj3YUp8lCfss8TC2YTUNrBFVgIc1FD7szK5fcSyR5hxZvp417Sc1Jwzv2G4p8MD6CEfmLonlwYa+DkAZuPRblG8McycUqZlwRs+A4KyBfwNrS/eO6EUqqZnEMMGk57HxRu3TDWxoJzIL/xXMSXomgvOX/saVs/qpYNwB0AIyC6fEwMNxqXSiCvD+pBdYI6oA7w+x4L/X1a+8hYnOBvBgdVVFx91+4IEVHHbU5hPLo3MnFI3H0sJQD5SQmgkbugXAWXZyM5nWeREJRmomETHo6iYRPNhIvQDQfmA+jvJF5wAWkVcimIgE0INtqZhwRv8ZCL8E6HoyCxdHzKLDnVRMYmKQuM+SiDkF1kifBfjUqVN/QUTOARodV/28efMm9pbkGWec8XXbtp9g5nPnz59/n0sY2wNwfp5/3WX7AdVs9tKmL1IrnBcy9yaic6ZXlv9a3X1vNsSBhR6XaNhIzQNoKoBfkGldFWIc0jJhY/x+QNsL7bnafAQtKj4RYt59mZKWSUT5d3eTCB6dc4T5SsoXLxfMKhFMBDOQWiecSd8M4nMAOo/Mws0Rs1AFeM/A1bzZnEtgJn0W4NOmTbuXmV+aP3/+lW4mgdMewARmPkEV4G6IbWgzp7Fpos24h4AP2sDDZlSN+DuAoQA+cG9lQLcMLPS46HAmXQ3i2WDcR3nrhBDjkJYJG7rzeXEZgGYyrYoQc+7PlLRM+gtc0N8TwYMz+qkgZ8kBlpNpjRbEQhVWvYOVSiecSS0C0clgGJS38oL10Jt5qZjExKCr2814zF2y4rt2W0k5E5cDVA7wYIA/ZuBjIvofgI9h43kAS6onVDgHEA60K7BGei3AZ8yYse26deucnwNvcVNMT506dTyAc4hoF/UE3LvOZtevvIuIphDwSlub/UpLS8vHQ4eU3nVG5chm79YGXI/AQo+LCGfSR4L4twDCfslMWiac1f8Cxl5gOpPyhbkRspeWSYQM+vzSjCmOPt1yJr0PiJ0tKteQae0gOEalkc0BS8WEDX05gJFgHk35ovPfcVxSMYkDgOPz9kLz7m2t9hltrfy9lpb1Hw8dUnZXGwZtR2xfwMCP3MfF74FpKQhN1LKuefrJx/8/932lbRlYI70W4B3LSdqPg91wvaFp2uFz5859qzuOjW0fYeaZRHSzKsC9C6bu3uXH2FrJMgIGdfR2noiTpl1w5gnD7/JucUD1CCz0uGhsctoff/oFyq/4JKRYpGTSufUi8B5KSvemBY3vhZSvGzNSMnETuKA2ieHBRupjgLaGbe9Ji5a9IoiHYzYxTAQy6G5aKiZs6M8B2B+wDyRzmfPfcVxSMYkDwJx7l+/TpmkFAn3n85qE1nH7k26AwX8lpqeI+HGUUFPrW5+9VbbTkG3auG3b1hJtmxKNtgHZ5QAqwbx3lxzeYkZdKXHt6VUjPowjt5B8BtZIrwX4tGnTnP0379A0bbRTdHc84R48ePCxs2bN+qhrAs5acef/S0pK7lRrwP0N7ez6poVEyG7em1+trhoRxfZc/gKPpldgoUcTZs9eOKO/BsJuIa+HlpIJZ1P3gMk5fl7E4UP9DaOUTPoLWuDfE8ODDd35pW84iLOUKzq754i6EsNEFIAe7ErFhI30vwH+OlD6DTIbN3vgFxEXqZhElPMmbmrrV+ZAZHT3zeBWAk+trhq50G1csxuaDgMhRaAUmPfc0I9eYea6L9EHtVVVVW1ubUnULrBGXO+CsrEgb3TuZubNm9exXR42/vvlZWVlE1taWrZxCvDW1tYL7rrrroJLUDsD2GZLfQmzg1Ft/cpVIDpyM7Ezv7P+07X6eVPGbjhRcMu8Ags9Tmx2JtVARPp6254xeNGy20OKRTomb0847jtfLdvqBYBLP2ptGb3d3Q92P+E1pNR7NSMdE9EJ92M/MTxaJqWuGqTRRW3Mcwfli2cJ5JYYJgIZdDctFRM2dOdXwtIr/vLm1jOffbYlQg5dXUnFJA4Gs+tXrCbSjtjMN+P9jz/6cMxFU8f7qkluW/zQadqg0tOI6MB22zY/19K2/tqzTz7e2TkrSVeHRt7xG7TXArzziXiHwx52Smn/04cffnhKfX39Ay4Cc3ZAcQrwf7loO2Cb3Hb3Iw+UDBp0SPcE7ba2d19/9a/ZWy77qS+xDxBgZQCGOGtEk5jP+xOOPf+LZVtd+L+Wtty299x/QUg5SMfk3cpjfrrzkLJLPrPtp8sWLTsupDy9mJGOiZfgBbRNDI9X9BGjv7ft1maLbb+w1aJlIwSw6DCZGCYCGXQ3LQ2TGft8Z9vbDtznVWb+SMsXO5c+RMhC6WQjgV5rEtt+55+vvZS96ZKz/xhkXK6Zc7exzfY7ZkpKBv3AsbP2008X/H718pvuy9W+G8RuhH2debNVkIfHvRbg3ZecQQnNwQAAIABJREFUbCy091LbEIoZ3rqGVdMAvrVjfdXnXuix6qryYWK8JsZqop9GsJFOAWwB/CSZxcNCoi4dEzb0ZwAcFOP2YdIxCWms/ZpJDA+efOxXYG/1n/ZE31hTSo8+2uo36X76JYaJoPx7MisNE87qu4PxKoDXyLTiLMClYRKhDjZxVVvftAiEk7v7J9IenV45/Oiw4qqtb7qQiC5g8E5g/A0arqyurFgcln2BdgJrxPU+4Mz8eMf67+7rwzsSVPuABxvq2Q0r6wg0noAyJmwNxiBmurpmQrmzpduWfAUWepzweLK+K2z8w7nJJ9NytpcM45KKCWdSx4LIOdX1Y3Dr3pR/IMxTP93ykoqJ26AFtksUD87o/wThWyD7SMote1wQl0QxEcSgu1lpmHAmdSiIngTwBzItD7tshE5KGiahZ+bCYF190yQmtG8BScD/GGzbjDYNeBu2fWz1iaPedGHGdZO6hlV7MNkXgtFx8unCQeDLT68aEcf3iNu4A2vE9RIUtxH5aLdFH8TTndfse5u+99ln6w4E2T8uKxs6HcA7QOuR1VWjnacCW+oVWOhxg+OsvgaM7QDag8zC30KIRyombKTnA3wagByZ1uQQ8vNjQiomfhIIuU+ieLCh1wOoEvwLSqKYhKyH3sxJw4Sz444D2w8A/CCZxY6ToSPCsIkbaZhEnXxt48pxYNpwkKLzZLqNlzk1yUcf/nfQzBnZRSLjqWtYNRbgCxnsrD1/HYRfSPw0PLBGVAEuUk3+bbcPbF1j81xmrmTwvJqqEaf7N5f4noGFHjcBNtKPAXwUmKooX3BeZg56ScOEp1TujLaWlwF8EaQdT7mlzpPwOC5pmMSRfA8+E8WDjfS5AN8EoIFMa4IgholiIohBd7PSMGEjnQXY2V0jzht5h480TCLSQLub2oYm5yCspc47VzbzFTMmjJi50X+kPGobm28E8/ntvhm3t7Th8rNPqvD9sqMghoGZqAJc0MgENNs+sLX3Ne2ONjg/xZYS0bHTK8sfDmg3qd0DCz3uxNnQbwMwA0TXUK5waQjxSMOEs/o050MSwLNkWgeHkJtfE9Iw8ZtAyP0SxYMnpQ6HRo8D/AaZxW+FzKLDXKKYCGIgbwGe1c8D41dg3ER5a0MBFs+1xelkdn3zUUTsPPneiYEba6oqLuyCPnIesxtWZADtRgK+TMBLDFxeXVWxJB459Og1MBNVgEs0mj2Jva6+6Rom/BzA6uqqiuFyhis8qsBCFx5hPw44q58Kbj9u+wEyrTEhxCMNE86mHgbTaIAvJrN4fQi5+TUhDRO/CYTcL1E8uLKyBENaNrx8aWtfo0VLN7yUGe6VKCbhpt6rNWmYsJG6FqCLwfQzyheuiyj/ntxIwyQKBnUNqw6yYS8l4JtMqK2prKjp5jcWHnVLmvZjJudp+Mj2eBi3bbO+7eeGMSqsA+2C4A3MRBXgQfCL69s5sLcsWL39Vlu3/Q6Ac5LU2dVVFbeKcyut5cBCjzszNsYeAGjOtk3vkWl9KYR4pGDCk8YdCM12tshcD8LelLNeCyE3vyakYOI3eAH9EseDs/pTYPwQGtK00BKxL3DimAjQRXeT0jD5/F0Snkpm0XlgEdclDRPRAG6/t3n3Vo3vB/B9ZlpQM6G840XIrq5j5dF1SQqBHodtnz994gjnZd04r8BMVAEe5/D17nuTga2rb8oywVkX9xaX0BE148u3tD3TAwtdhmFmQ/8fgC/Atr9Li5YFfalWCiac0a8C4VIwL6Z8cVLMnKVgEjMDab40/XBgQ58FoAag68ksXOzHRj99lEY2ByQNE87qBTB02EjTIiE3YG4lJQ0TtwH7bVfb0OTc6KYA1FdXVUzsxU7sPJwlKQTN+VXka2D+iDTtvOmV5Ym+SVMFuF/Viu23mdhr65sKIOhEqJ2++c9DYqOJ33rskz8MBJxJPQyi0WAYlLfat3gKcEnBhA39RQD7AKSTWSgGyCeMrlIwCSORkGwkjgdn0yeDeREYj1LeCm2v4S48E8ckJC30ZUYaJmykfgfQESDtSMotFbUVpRuk0jBxE6zfNrUNzVcDfAkRnqOSttFnjhvV2yE4UvCY29C0VxvjOhA2LOMk3Dbog+3PP/30g+M4MTUwE1WA+1Wu2H6bDezchqbD2tD+QiYxMLKmqmKl2BCksh5Y6DJkw0bq5wBdA+K5lCueGTCm2JlwduxYsOYU3S+Qae0fMJ8wusfOJIwkQrSROB48aex3oGl/B3gdmUXn9Nuwr8QxCRtAD/akYcIZ/a8g7IFB9p5017JXIsi9NxfSMBHFoLZ+xYkg7W4ALTbaRs+oGrWqD19S8ahraPoFA1e0x8tYrZXweWeeMOI5Uax6sRuYiSrAIx4xl+56HNja+qbrQbgQzA9VTxgRx1HfLsMPvVlgoYcekQ+DnB17FFh7LKSCNXYmnNUXgDEZRJdSrnCNDyRhd4mdSdgJBbSXSB5s6O+3b2lp0/60qPBCQAbduyeSScgMpGXSOfagncgs/Fdw3n2ZH9A6mdWwcl8N9IiznIOIzppeWe4s/UoUj9n1q44lsp0lKfsC9B7IPr+6coQZoWYCa0QV4BGOlgdXPRfgDau/Am59CkS7EFHV9MryMPaT9hBWbE0DCz22yLs4ZucHM0O32/9pcNvWNO/+TwPEFSsTnjTuqyD7ZVD7mva9aVGsT6s6MMbKJMBYiuqaSB5spJ2DWI4D+Awyi872lmFeiWQSJoAebEnBpMvnI5NpaYJz7s+8FEz6C9LP35mZ6hqblwMYwcC8mqoKN2eMSMnj13c3fXlQCV1LxFPaWTBu2pk+uKiqqqrNDxuPfQIzUQW4R+IRNe91YOvqmy9i4usAfqy6asSwiOKJ201gocedQIf/z9c4ooJyVnOAuGJlwkZqOkC1zos7ZFq9vbgTID1fXWNl4itisZ0SyYMN/TIAVwK0gMxCTzsyBKGWSCZBEnbRVwomGw/0ctYgh7VTlIvUe20iBZMgCfTWt7ax+WYwnwPgCaBkVHXV0R+78CM1j9n1TdVEcJ6Gf4GAVW2afdGME0Y+4yKvIE0CM1EFeBD84vr2OrB3FovbrF0/9CkC7QnQlOqqcmd3lIF+BRa6LIA697klXEY56+oAccXKhA3deQehAoQTKGdtOLY4/itWJvGnv1kEieTBk9MjYPMKEF6inOVsvxrmlUgmYQLowZYUTDiT/j6IXwLwMpnWXoJz7s+8FEz6C9Lr32cvWXUK2fadAD4km0d72MpPeh6zG5oOI+AGAEcysIY0urD6hPL5Xhl5aB+YiSrAPdCOsGmfA1vb0FwD8CwGP1NdWXEIkfNe5oC+AgtdFjo8aexx0LQHADxEphVkHX9sTNjQDwHwB4D/QmZxH1nYbqnHR/fBPzaNBNEEn3zMtigp+7DdxhdKt6G6RjdP6Ny6TCQTt8n5bCcFE56U+jE0+g0Iv6WcdZTPXMLqJgWTsJJx7My+Z/mhVFLirPvenm17as3EkV628EsEj5sbnhhShrU3ALzhICHiuW3rWy46a9KxH4XJcqOtwExUAS5gVEIw2efAzpw5U9t5ryOeAugg0lAz/YQKZynAQL4CC10WOF2KizVkWjsEiCs2JmyknSVQFwG4gkxrZoAcwu4aG5OwEwnJXmJ5cFb/Cxh7gbSfUG7pb0Li4ZhJLJMQGXQ3JQUTNlJpgJYCVCCzME5gvm5MS8HETaBu2txoLt966OD24vtIIvr19MpyZwmKlytRPGbfu+I0Iu0GEHYA6A+EtoumV410NkAI8wrMRBXgYQ5HeLb6Hdi6xuYpzHwXGC+DSg5xuY4rvAijtdQvj2jDCeaNjdQLAO0Hpr0oX3jZp7VYmPC0aaVY967zM/F3oOEAWmg97zN+Ed1iYSIikZBsJpYHG7rzM/kpYJxDeevXIfFQBXjPIKXQCWfSU0E8D+D5ZBanhTjmfkxJwcRP4D31qa1feSOIzgfQ9F5l+aiZRBs2A3B/JY7HrCUrDtZszVmScjQYLc6SlOmV5VJ9lqgC3L0Ao2zpSuy19U2PgXAUCBdVV1Y4QhuolyseSUmes6nZYKoG6FQyC3f5jDsWJjw5PRE23wNgBZnWKJ+xi+oWCxNRyYRgN7E8Pi/GkCfTMkJg0WEisUxCZNDdlBRMOKv/DIxfgnEt5a2fC8zXjWkpmLgJtL82dQ2rfsKwHwX4U03DkT73y04kj5mrVw/a+X37ho0vnYLA+dKSQT+fOv7of/fHzcXfAzNRBbgLyjE0cTWws+tXVRHZ9Qy80dqKQ84+qeKdGGKNwqUrHlEEEoYPzoydCNLuAegOMgtTfdqMhQkb6UaATwC4msxinc/YRXWLhYmoZEKwm1gePDm1L2z6E4A/k2ntGwILVYD3DlEKnbCh3wTgXIDOI7Nwc4hj7seUFEz8BN69T21D08MARhNw+fSqiit92kw0j9rGVQbYdh5SfhnA34jo0hC2cQ7MRBXgPtUouJvrga1taHoIwDEEXDm9quJywXHFZd41j7gC9OKXjeO/Dgz6N0B/IbPg9yXGyJnw5PF7wm5zlp98vPGkure95B1B28iZRJBTEBeJ5sGG7rx8uTXWlpZRY+NnQUB06ZtoJiEx6G5GCiacSedAbIA4S7lilAeq9IRVCiZBx7u2YWUNQLMAfnboJ4OOnDLl6HU+bSaeR92Spv3AuIYZx7czYL5lZ9r6kqqqw9fGxUQV4D7JC+7mWux1DSuPY5Czq8Z/qQSHTB9f8brg2OIw75pHHMH58clZ/TUwdkNry45094P/z4eNyJlwJn0JiJ2tExeRaWV8xCy6S+RMRCcU0H6iebChNwEoh6YdRguXPhmQRUf3RDMJiYGcBbihPwjgWDAfR/mi82ApzivxOplzz+pd7UH2b8H8jRAO7ks8jw4x1TY0XwK0f4851+810KVnVpWv8iG2wExUAe6DegRdPA1sbUOTcyLmCSDcVF1Z4bxoMdAuTzySkDxn9TvAOBXgSjKLS3zEHDkTNvQ/AjggQMw+0vTUJXImnqKLvnGieXA2dTWYnC/LMJc7JZqJIAlJwYQN/Q8AnC1ODyXTekpQrm7NSsHEbbA9tautb5oLwukgLKqurAj6wCTxPLoymtPQPNzeUIQftuHf6dLqqvJrPPIOzEQV4B6JR9Tc08DOaVw5zGZaDcY6m/iQGVUjXowozqjceOIRVVBB/HBWrwKjHqDbySyc4cNWpEw4O+44sO380vIadluzJ818tNVHzKK7RMpEdDIh2E80DzbSxwN8f8B3JbpjTDSTEDTRkwkpmLCh/719dyXb/i4tWvaqoFzdmpWCidtgu7eb09h0vM243zlwRxtUcuSZ447+s19bG/slmkdPuTc0PDHkPf7kGhC1b8lIhAdaW/kXZ5044jmXrAIzUQW4S9IRN/M8sLPrmxYSIQuiudWV5WdGHK9od555iA4oqH0+ccxOKC15D8CrZFrf9WEvUiZspO8CeAqAm8m0zvMRbxRdImUSRUIBfSSaR+ccIfyRctZBAVl0dE80k5AYSHlTwob+AYAdAizLCxNPYnXCzDSncdVvGXwEMy6pmVDxyxDAJJZHf7nXNTZXMrc/Df8eMz4B+Lr3Xx503cyZR/f3kCkwE1WA9zc68fzd88DW3tv0Q2ho/9mOoB08vWr4s/GELsSrZx5CogjZaOdPrlrJ92jhfc7THy9XZEzYqPw60OK8fLktyP4J5ZaFeTCKl5z7axsZk/4CkeTviefR8VSUTCus76rEMxGgrdiZ8MyZGl5/vs15NY5MSxOQo1eTsTPxGnBH+7rGpp+xs50j8OTOKD+yqoocrkGvxPJwk/j8+1Z/4zO77QowTmlvz3iSma+rmTii2Ef/wEzC+lBzk2NvbbYHsCOAgfjyoF8uvga2Y80XA/NqqipO9+tcwn6+eEiYxyYhcUa/CoRLwTiN8pZz8IiXKzImnE2fBeZbnRdWyLQO9xJkxG0jYxJxXn7dJZ4HG7qzG0YGTOWUL/h5Uao7u8Qz8SsGkYVE0Jh4SuXOaGt5F8D7ZFo7B7UXQv9E6uT2hsf2beXPfgeibRk0rqaqvBACC8dEInl4zb22cdU4sH0xgB9uKMR5PrXSddNP7nFzi8BMVAHudYSiae9rYGsbVu8PtD0DoGSAPQX3xSOaofLvhbN6ORjOTg/3kGmd5NFSZEzYSD8G8FEAX0xm8XqPcUbZPDImUSYVwFfieXAmfQaI54BxNeWtywKw6OiaeCYhMJDupoQnj9kTdolzKvArZFp7CsjRq8lE6qSuoXkxg09ipgU1E8o3PM0N50okDz+p3/bQ38vof//8WQnRRezceDDeJubrpk8cMaubvcBMVAHuZ4TE9/E9sHWNTbOZUT3AnoL75iF+qPx74BnHlOHDMmcLwv+RaTkHBHi5ImHCk/Rh0LC6PTCt7fu08P6/egky4raRMIk4pyDuEs+DjbH7AdoLAJ4g0zoiCIyNfRPPJAQG8hXgU1KHo40el+hXtsTppOuWxLbWduSME0aF+VmdOB5B58ncJasPtu22ixkYv8EWP0vAPFuj9cSoYcYXudVeS4PowZqqERf68acKcD/UxPfxLfZZDSv31YieBqNsAD0F981D/FAF88CGbgFIgbQjKbfU+QJye0XChA29FsB0MO6jvHWC2+BiahcJk5hy8+N2QPBgQ/8IwDbYbv1gmvXwej8guvQZEEwCMpCvAM+kxoBoGYAHyLTGhJyfH3OJ00ltw0oLoJTzQmHNhBFh/FrUlVviePgZ9J761DU2T2FmZ6eUDSfyErWCeVCXtm0Murumqtzw6lMV4F6JRdM+kNhrG5tuBeOsAfQUPBCPaIbs/7N3LtBxVVUf/+87SR8IWECUT5QPLe+XFCkvFWwzaSnYZqZtJi1tJgVpC5m08lIBkRZRAVFezaSlpdBMWtrMlGZStNBmQpGXioqiiIiIiB+IoAgi9pHO7G/dNClpXvdx7uPcyblruZb0nnP23r/9vzN7Ts49x54VjkevAPgHIFxLjdmbLIziOpOudZm/A3AwNJpJq1rWWfDPj6auM/EjKAGbRcGD45GHAUzUD2mhVFY/VlvkKgomIgD66es7E66OzAHhPjCnqKm1xuH47AznOxMrTi9tbptYINKfk3epA6cMsGbZypDS/UgTcV60723p9MjhOOArIO16MI/sPR4zXu8odHzu8pmTXrFiSxXgVmh511bo4b8rnTsuBPwcwD5FMgsuxMO7tFm3xPGIfvCEfgDFQ5TKnmdhBNeZcLyiFiB9BvwljPjocbR8eYcF//xo6joTP4ISsFkUPLi64noQ3QDwrZRqtfWn3h4Mi4KJgCb66+o7E66OXAnC98F0OzW1XOFwfHaG852JFae7D+MjojtqK8s697V2+AoUD4dj3zNcsjn3PAjH9h2f3iLQJKu7z6kC3K1MiY0rLPZkc9tt+gbzRTILLsxDLB3u9u46lv5QdOQ/QWsf/IdJa64z4erIVhC+qO+LSqnWa0z65Wcz15n4GZwN20XBo8fLyr+kVPZUGxx6dikKJoIMenf3nQlXR74LwjUgfJMas93HhDscpqXhfGdi1tv6zJYyYi0HcIE0GlM7Pfwbs30ttAsMDwsxWW66ZF3bA5pGU/t25NdLtJKy+dPHWVp3rwpwyynwpIOw2Os35I6iXdB3RNmvCGbBhXl4kjWbRjgeWQWgBtCmUmqD2W2jXGWy18uXXBhLTRt1Lcl+ucpE9uD78a8oeHBl5UiM7PhvZ3zbSkdRJvOuQC6KgolA/P119Z0Jx6PLANaPTa+lxuxSh+OzM5zvTMw63dCcW8uEGQBWJmLhi832s9guMDwsxmWpeXJ9+0zkOQnCAT06MgMb6mJhy+9IqQLcEn7PGjsi9oZ07nsMfLUIZsEd4eFZ9iwa4uroXBAvB7CEUtmFJru7ymTPy5fWl8aYdN+VZq4yccVjdwctGh4cjzwDYAxIq6DGDfrLenavomFiF4CMP9Q4Hs0APB2EKmrMph2Mze5QgdBJQ3rLOQztUT3IAmufX1A13sqL/FbYBIKHlYDstq1f/8hFVOCvMAqjuFDYGdJK2mpjZbV2xlMFuB1q7vdxROx3rWsfHdL0teB8QMBnwR3h4X7a7Fng2VOOgKbpJ2FaOZbeNSZ7vXxp75AgeyDEe7nGRNw1X0YoGh5cU1EPpgRAt1CqRT8ow+5VNEzsApC0AH8E4HEAl1OqVT8bwe8rEDpJZnJNYMwGczpRVV7lIrRA8HAx/j5DT5o0af8XXnhh5J///Oe/27WrCnC75Nzt55jYk+n2m/QDVAI+C+4YD3fTZn90jkc2AZhkYacH15j0ePnydWg4nlZl37Efmac9XWPiaRTOGSsaHhyvuACgNQA9RqmWcwQQFQ0TAQa9u/rOhOMVzwJ0ElA4hVIbf+VgbHaH8p2JkeNLmrd8TiPtia52kxKxsL4LiluX9DzcCnyQcYWZqALch6yZMCmc2G4bS9c+dHghVKrviPKRAM+CO8bDBHtfmnA8sgDAXRaWobjG5IOXLy0tifGFWy+jrjGRITgbPhQND66e/ClQ6GUwdlFTttQGi+4uRcNEgIGEBXjkrwA+gV3a4XT/hr84GJvdoaTXSTKduw/AHIA2JWJl59sN1GQ/6XmYjMPJZsJMVAHuZDqcG0s4sT1dSabbvg3QNwI8C+4oD+fS5NxINpahuMKE41PGAdojnZGRdg41bnjMuShdH8kVJq577Z6BouLB8cjrAP4HmnYardqgTyrYuYqKiR0A/fTxnQnHI/pLtiOxrXQ/ymT+41BcIsP4zmQw55em208rgPXta/WrMhELrxcJ1kRfqXmY8N+NJsJMVAHuRlrExxRObE8XVjyw9RM7duV/QYSPBXQW3FEe4ulxZwSLy1BcYbJnNwJgM6Wy57oTqWujusLENW/dH7ioeHA88gAAfQuwyyiVvdMmvqJiYpNB726+MuF5k/fB9tD7IOygxqzuiwyXr0yMANQ351YQQd/x5PFELHy2UXsH7kvNw4H47AwhzEQV4Hawu99HOLG9XUxm2heDeRERLautLLvU/RActeA4D0e9c2gwi8tQHGfCs6Z+AqHCbwGMAngWpVrvdyg0r4ZxnIlXjrtkp6h47DmsBUhTKmv3hbOiYuKQbnxlwhdWfBJ5ehXA3yiV/bhDMYkO4yuTwZxPrms7Fho9r7ch4otqK8v1pShuX9LycDvwQcYXZqIKcB+z52Zie4991+pNnwiVDvsVEfYNaaExVjeM9xmTsNB99t+UeYvLUBxn0qPA+QWlsmNNOS1XI8eZyBWeZW+KigfPrjgLGunbrP2VUtnDLNPY3aGomNhk0Lubr0x4TuRkFKC/ePkcpbInOhST6DC+MhnM+frm3LVE+A6A3yZi4ZNEAzXZX1oeJv13o5kwE1WAu5EW8TGFE9ufC8nmtltBdBUR3VJbWSaylZd4hNZGcIWHNRe8aW1hGYrjTLgm8jQYeuG9kFLZJd5E7KgVx5k46p33gxUdD45HuBPjrtBouv+Bl20gLTomNhjIVYBXR8eDuB3gxyjVKrLDjQMo9gwhrU6S6Zz+/sOpAF+TiJXf7GTQg4wlLQ+P4u/PjDATVYD7mD2vxV5//yPHU6jwKxDeLgkNGzN/2tl/kzP8Pl4JCz0gccLCMhRHmXDNlClgrRXAn5HfcTKteejfQWHWw09HmQQwfqkKKzf4cU1kCxjlYJpHTS0rbNhQGukLzVcmXB2tBHEaoBZKtfRzzLeNLIt38ZXJQO4nM+0TwLwZwLsl4JPmx8r1pTteXFLy8CJwN+s0VYD7nMEBzLsm9mRz23IQzSXSrq2tHH+TnOEP4QLc/KE8jmqE45E1AC4AsJhS2RsCoouiLzgF8+CoRgR9caQ7x6NfBfh7AJopldWP37Z6FR0TqwD6ae8rE66OXgLipQDdQ6mWuQ7E48QQvjIZsABvzi0DYT6Blto9fdEmHCl52IzFqW7CTFQB7lQqnB1HOLEDPsBr289CiPV1lC+WjBw1Zv7kU/Xtn2S/XOMhY+B7lqFQ4UvUuPFHbv9I4znTjkEh/xyA98H5k6npwT/LyMWET0NKJ0ORR4/1wv+gVPZgEwzUjzRjSL4+N1wd/QaIvw3G96gp+3Vjdz1p4SuT/iK8J/3UgTvw398D+CjAX0jEyrsP4fECiHQ8vAjawIYwE1WAS5BFr2ckks1tzSCKgbREonJ8g5wI9vJKWOgBiHGPi1wTuRSMBjCvoabW2a4X4PHIYgCLLBwCJCvOIaUTE0koSh4cj74J8ME2T00sSiYmtDBYE1+ZcDxyB4CvgPir1Nj6fcFYnOruK5P+gqjPtF9MzPqyqx8lYuEvORWoyXGk42HSbzebCTNRBbib6bE/tnBiBzPdsK59EmusH33+80QsfJp9Nz3r6SoPz6IwaYgvOP8AlJT+pvPQkTyfRGtaO7ec6nU5woQrK4dhZIe+9eBRyGun0RrbB5yYjM7VZo4wcdVDbwcvSh4fLJeiKynVcptFpEXJxCIDVz5L7PrA1RVrQTQDxDXU2JqyO47D/aTTSTLd9iOAziPwrNpYuddbxErHw+F82xlOmIkqwO1gd7+PcGKNXKxvbnuYiCaCMDtRGdbX/8p8uc5DtuA5XnErQFcBuJFS2etdK8Dj0RqAV0n2ApTddAw5nRiAKkoePCcyBwXoex9volTW6hHcRcnE7gPT1c9XJhyPtAMYD+ZzqalVf8FQhstXJr0BNKzPncQFPAvQC4lY2bE+AJKKhw/x92dSmIkqwCXJZC83hBNrFFb9utwM0rCWgFxtLFxu1N7n+67z8Dm+PuZ59tRToBV+CeAlaKNOpFWrtruhEY5HHgYwEUwxamrJyMbBoj9DTidDsgDvflGZsAP/Ld2fMpmdFnSiNNIXlq9MOF7xHEDH21xSZCH1lpr6yqRPAZ7OXc/ADQDdnIiVXWMpEmcaS8XDmZCERxFmogpw4Ry4MoBwYs14lWzO/QSEMzTC5Esrwz8fwDTJAAAgAElEQVQ008enNp7w8Cm2Ac1ydWQ9CNNAfBE1tvY+7UyYCVdHzwHxowB+RansKbLFb8MfYSY2bMrcpWh5cDyiL8s6FoQwNWb1GVSzV9EyMQugn3a+MuF45E0ABwO7PkGpH74mEIeTXX1l0juQZDr3DIAxrGln1E0f/zMnAzU5llQ8TPrsdjNhJqoAdztF9sYXTqwZs8l1ufnQsIyAB2pj4elm+vjUxhMePsU2cAFeE5kGxnow2qgpO6FXQ2EmHI8uA3g+QF+jVMutssVvwx9hJjZsytylaHlwdcWdIFpoY9vMomUiIETfmDCDUBMpdPr+6XdKafGjuwTicLKrb0x6B7GkuW2iRqT/pXJrIhYe72SQFsaShocFn91uKsxEFeBup8je+MKJNWP2rrs2DQ99bJh+MM+xRDi7tjL8uJl+PrTxhIcPcRma5JrIL8E4BQWMo9VZfba6+xJiwtWVh4E6X74sIK+dSGs2/J+hM/I3EGIif3iWPSxaHtz94xR4glLZL1ggU7RMLDDo3dQ3JjznvENQGKYfCPc2pbIHCcTgdFffmPQOJNncthRElwC4LBEL3+l0oCbHk4aHSX+9aCbMRBXgXqTJug3hxJo1mWzOfQ2EW0C4N1EZ/rLZfh6384yHx3EZmuOa6FVg1l/IvJtSLfqHsDMFeDz6HYCvBbCUUtlaQ0eC0WDI6mSA9BQtjx6FG6CV/g+tyrxhUqJFy8Rk/P01840Jx6edBOSfBfB7SmWPE4jB6a6+MekZyN3ptg/niX7PjFHcQcfWzSr7i9OBmhxPCh4mffWqmTATVYB7lSprdoQTa9bc0tTmjxaGh/RZ8ENIw5ja6WF9+zvZLs94yBY4z5r6CYQKek5C4NITqSnTffSwbSZcHT0BxD8FMAwaTqNV2V/LFrdNf2wzsWlP9m5FzYPj0R8DfLbFF4iLmolNQfrGhGdHy6HxFgA/plT2izb9d6Obb0x6BtPQnKthwioQr01UlusnFft1ScHDr+DdmuBQBbhkGe1yx1OxNzTnvsOEa0F0e6Ky7AoJkXjKQ7b4OR7RD0u6FETfocaW60Q1wvHoCoAvBuEOasxeLlu8Av4MaZ30w62oeXA88i0A37R4gFRRM7H57PjGhGuis8C8GswZamqN2fTfjW6+MekZTDKdawEQYeaquqrytBuBmhxTCh4mffWqmTATVYB7lSprdoQTa8XcnWu2HBkq0X5FRDs5hDF103z7M9dAbnvKwwo7L9ry7OhnoPHTAHYgz2d0HcxjiwnXRMrAyAF4B1roNFr1wB+9iMEjG7aYeOSbH2aKmgdXV0zE7pfTnqVU9mSTgIuaiUkGvZv5xoRropeDWT9MqZ5S2QU2/Xejm29MuoNpSD90NKP0BQAvH4xDjo3FTrCy3abTTHzn4XRADownzEQV4A5kwYUhhBNr1af65lw9ERIgWpyoLLvBan+X23vOw+V4LA/P1RW3gejyHmvBbTHheLQV4CkAfZdSLd+w7IjcHWwxkTskIe+KmgdXVu6LkR36tnX7I8TH0339nhgrTbEplEl3O/umE45Hbwb46wCup1T2RnfDtDS6b0y6vUw2t10FoluZeUldVbm+44+fl+88/Ax+ANvCTAYtwOfOnXs9EfUsxpqXL18+o7cz8+bNWwegquvfX9U07axly5aZ3c9zFIAD9V95EgL2yyXhxFp1fMn6LadqBe3nBHplZKk25sLouHesjuFie895uBiLraG5JjIaDH3/14Og8dm0qvXnAPbRdw8wOyDHK/QtB5cBeBXYdZZEe+6aDcGo3ZDXSS9ARc+DayIbwZgM8CWUar3bSCAAip6JCQbS/CjhePRegC8EYT41Zpfb8N2tLr7rJJnO/RjA2UR0Xm1l2UNuBWpyXN95mPTTy2bCTAYtwPXCmpmfX7Fihb7Wrt9r7ty504iosrsw7yrG0V+hPsAQqgDvC0Y4sXZUmMzkmsCYTUSX11aW3WFnDJf6+MLDpVhsD8s1FTeA6XoQ/+id7R0r3tixreTY7NYHzAy4e9vBnY8DdBjACUq16uvKi+1SOtk7o0XPg+MVX9dPBwTzGmpqnW1C0EXPxAQDiQrwyI8AnIcCorQ6m7Xhu1tdfNXJ0nT7aQXwzwB+KRErP9KtIC2M6ysPC3562VSYyYAF+IIFC/bfvn37JgC3r1ixwtSXvB55V0F+m4VZcFWAS1KA12e2lBFrOQI9e2nl+DFExF6qeRBbwkKXJA4hN7g6+lEQ62u29wfjP0y0jcCvIbRjAt330FuDDf7BoTt4iFLZ84Qckbez0slQK8Brpn4OXHgC4Fcp1fq/JqSpNCLJ943uBscj+l/yTgXoLEq1/MRE/rxq4qtOGjLtNzLzdZIsP9GZ+8rDq6RbtCPMZMAC/JJLLjm0UCg8BeCwLqdMLS3Rl60AmDBixIjzlixZ8m8TAakCXKIPxGQ6txHAZCK6qLayrPfx5ybS6UoTYaG74pXHg3JN9EIw639mL93LNONRasqOG8gdro5OBfHuH9GknUONGx7z2HWvzCmdDLECvKuI05cvfgpMX6SmFv3P9oNdSiMSfd9wPKJvq/pJEI6gxuyfvPqgMGHHV50k0zl9b/STJFl+ogrw/gUjrJEBC/B58+adDuAeTdPO1ddz6zPbAC4frLDuKtr1t9IvXr58ub5e1cylCnCJPhCTmbapYNKLtccSsfA5ZhLoQRthoXvgo+smuDqyFYT+9sp9HZoWoVUb9NmkvWvz+JQxgPbM7n/kWynV+jXXHfXPgNLJUCzAayL3gPFlMC2ippYBl0t2oVEakej7huOR7QCGo6SwP9278T3/Pjr6WPZNJ8l1WyZA0zZLtPxEFeBeF+C97XUV5BkA+nrvPsV194w5M1+xYsUKfV3XviYfJv34Wb2tXyc8mXTT02bDAYzs3CrOh+uu+x/aGCopPfPNN/564Q0LL/yhDy70NukrDwni73Rh5+wpPyzVNP2H8V5XAfzmY39/d9a4zY/udaDOV0844sPfO+WEl/TG2/OFzcdl22v+/P77eVniccEPpZO9oQ4JHn+Olk8/fL8PLd1RKDw+YvXGqQa6GhJMLD5bvjC5/MSj9r9tzHF/YsY2rSnb/Zd2i6671twXJno0P2jceNOIkftcvH3b+yuurKnQTyuW4fKNhwzBD+CDzkT/n+0NRExvQ9h7RrynQz2K75VdL2wOswDto10FuO0gLNgKSlPffn3rgO5YvammdNiw5QUu/GhB1QSjLzQvmPrKw4sAzdjYWV3RWErUZxcigF+jVOune47xr5mTzhxVOvxR/d/yjCd+9vc3p31uy1O+/KAzE5tDbZRO9gY5JHg896XwIccfuN8fAC797T//c9RJP8r93yB6GhJMLD5PvjD5y7SJRx72oZHPMeMvWlP2KIs+u93cFyazZi0YceaUKb8losN2bN825Yr45M1uB2pyfF94mPTNr2bdTN6w68CABXjvJSddWxIe13t3k14z36Zf1uzhsFqC0jd7voqdmWlp5pFfMfgzTIVwXeWEdrsCc6ifrzwcikF4GL5w6inIF/Rn7PC9BtPoXRT4Dmijbgb969PIIwLQdzrbMH4L7PoSNf2w+wh7YT8kHkDpZAgW4J0yj3ftpkE0mxpb1qgC3NJT6stzw9XRz4P4cQA/o1T2DEseu9/YFyYNmfZKZk5LtvxEp+0LD/fTLGRBmInpfcCZ+cnu9d89Z8Pz+fyXe+0Vrkdk6oXNrtBVAS5ZAa6705Bpv4yZbwdhdaIyXC0kU/HOwkIXd0GOEfjL0ROwi2vzeR7dUSjsGhEKHQPCXrPfPTy9H5y/jpoe/LMc3rvuhdLJUC3AayquAtOtAK+gVOs8VYBbetZ8eW54dmQaNKwH4UFqzE6x5LH7jX1h0pBuTzG4WqLdT7pJ+8LD/TQLWRBmYnoJipCbg3dWBbiEBfh9LVtHbeso6LPghxe0wtgF0yf8wkUNGA0tLHQjAwG8v4cJxyOLAXy162CenSA8B8YqSmWXBDAuEZeVToZqAT576inQCr8E8CKlskerAtzSY+TLc8M1kUvBaABjJTVlL7bksfuNPWdy1+pN+4eGDX8J4IMl2v1EFeADa01YI6oAd/9BtmNBOLF2jPbus6S5bbFGtEj/kExUhRNOjGlzDCl42PTdrW59mHB19FiMfPUlWv7LDreMSj6u0skQLcD1sDke+RWAkw32lFYakWTCp2viYBFA36VUyzck+2zxXCdLmtumaUTr9Q0pDkbZ6FiMZHph3nMekumhP3eEmagCXM4sCyfWibDuTrcdtovoGTDtU9C0UxZMH/eCE+PaGEMKHjb8drOLYiJJIeFmkgXHHlIa4XjkBwCuANM11NRy8wDshhQTk/rxhQnHI3cBWADQlZRquc2kr14185xJsjm3DIT5xLintio816tATdrxnIdJv/xsJsxEFeB+pm9g28KJdSqsZKbtVjBdxeBb62Llfu0hLQ0Pp7g6MI5iogpwIxkNKY1wzdTzwYUfgvlhamqdpApwI3nsue+LTrgmuhrMswCaQ6mWRtPeetPQcybJdE4/iOjTzFpVXdX4tDdhmrbiOQ/TnvnXUJiJKsD9S95gloUT61RYd6Vzx4UA/SCX95DPn5KYOfGvTo1tYRxpeFjw2e2miokqwI00NqQ0wpWVIzGi488g7A+mw6mp5c1+AA0pJkYC6brvCxOurngIROeCeQo1tT5o0levmnnKpD6dKydgC4B/Ucfw0bWzvvAvrwI1acdTHiZ98ruZMBNVgPudwv7tCyfWybAa0u0NDL6UgEW1sbDRSXNOmu4eSyoebgRoY0zFRBXgRrIZchrheOR+ADPBFKOmFv3guN7XkGNiJBK/tpjjeEQ/0O80hPhzdF/rUyb89LKJpzppSOe+x/qL9MTpRGV5lZeBmrTlKQ+TPvndTJiJKsD9TmEACvDkutxYaHiaQK+gY9gpPvw6Fxa6nGkW8koxUcWVkYCGnEY4XnExQCtAnKTG1jpVgBtJpPO+LzrheEQ/pXc0tNCxtOoBv94vGgiQp0yS6bZfAXQyE82tqyy7x1TWvG3kKQ9vQ7NtTZiJKsBts3e1o3BinfauId2WYlA1uHBVomqC/rKTl5d0PLwMfgBbiokqwI1kOOQ0whdN+zR25fW1tM9RKnuiKsCNJOJrAf42gAPA9LEBlguZct6lRp49O/XrHzmdCoWfApznkDa6blrZX1yKSWRYz3iIOOlxX2EmqgD3OGMmzQkn1qQd082WZrZ+scD5rQB+9ybePuWGWGyn6c7iDaXjIR6S8AiKiSrAjUQ0JDXC1ZGtIHwRIe2zdN8G/f2VnteQZGIgFM+Z8GJoeDmye5u9baUllMnItOWe7pVnTOozbdcR040AHk7EwgO9PGz0rLt93zMebgfi4PjCTFQB7mA2HBxKOLEO+rJnqGSm/QEwTwXhkkRl+G43bAwwppQ8PIy/P1OKiSrAjSQ4JDXC8cg3AXwLRFdQY8vtqgA3kol3xWa3Jzxz8kdQGnoLjHepKasfxifb5dmzk0znfgzgbAaurIuFZduOsTsvnvGQTQiD+CPMRBXgcmZbOLFuhFWfyX2JGA8C/MtErPxUN2yoAtw0VSk1Ytp7dxoqJntzHZI8uGbq58CFJwC0UiobUQW44cPmuU44Hj0K4D+A8DI1Zkcbeuh9A0+YJDe0HYtd9LweXgF80oJY+W+9D9WURU94mPJEnkbCTFQBLk8ye3oinFi3wkqmc5sATCLw/NpY+XK37KgvTUOy0mrE0HP3GigmqgDvJMDxiP5S38cAOoJSLf/sgUVppO/z5zkTjkfPBFjf+eQXlMqOde8jwfbInjCpX59bSAXcSaAna2Nln7ftrfsdPeHhfhiOWhBmogpwR/Ph2GDCiXXMk14DfXBcrqez4NLycIuziXEVEwkKCRN58rPJkNUIV0fvBPFCMOLUlG1SBfigMvRcJ3sOTQI2Uyp7rp8PyQC2PWFSn849SMCXCsw3LKgqXywhh26XPOEhcfz9uSbMRBXgcmZcOLFuhlWfzrUTMN7DWXCpebjJepCxFRNVgBtJb8hqhKsrJoLoYQDNlMrOUAW4bAV4RRxM+umXaymVvcBIyD7cd/3ZWbJ2y8e1kKbv2DMCRJ9LVJbJthd6T+yu8/Ahx6ImhZmoAlw0Be70F06sO27tHjW5vn0mCny/h2vBpebhJmtVgFuiq3SyN64hzYOrIy+AcCgK2lG0esPfutAMaSZ+zvb2tM3VkctA0F+QradUdoGlp9ybxq7rJJl5JA4u6D9CfpOIhT/jTVi2rbjOw7Zn/nUUZqIKcP+SN5hl4cS6HVYynXscwOc9mgWXnofbvPsZXzHpC0UxUQX4HgJcXXEbiC4HeC6lWrsPN1EakeC54erIjSBcB+JvUWPrIh8+P41Muq6TZHOuCYTZYPwgURW+ysghn++7zsPn+OyYF2aiCnA72N3vI5xYt11MptvnAHyfR7Pg0vNwm7cqwE0RVjpRBfgHBXi8IgxQGwhZasxG1Qz4gM+Q588NxyNJALUALqNU9k5TT7e3jVxlcveDD+6za9tIffnJISCamKgs2+JteJatucrDsjdydBBmogpwORLZ2wvhxHoRVjKdexrAWA/2BQ8EDy+Y97ChmEgwk+dxzq2aG/Ia4Xj0OYCPgoajaFX2FS8PWLGaLB/be64TromuBbO+Nr+aUtnVPsY+kGlXmTSkH5nCKLTq2zDWTi87gohYQgY9XXKVh+Sxu6YRVYDLmflAiD3Z3D4XxMsJ9OxH8M/TYu6djhkIHh5LSTFRBbiR5Ia8Rjhe8T2AvgqmOmpq0WddhzwTGf6axjWRLWCUg/l8amrVt7aV7XJVJ8l02xKA6sC4O1EVvkS24GXQyFBgogpwObPs6sPvZMjJdE5/c/tM/U+JiVjYrT8lBoaHk2wNxlJMVAFuJLchrxGOTxkHaI8AeIhS2fNUAd6vZDzXCccjvwDwWTCfQU2tPzMSsg/3XWWSTLf9HqBjCszTF1SVP+BDfFZNusrDqjOStBdmogpwSTLZyw3hxHoVVn26vZrAKTBezHfsHLtw9nn/dsF2YHi4ELtrf/7y0FevTCmd7E1a8eg8lCf6LMAnoVA4hlZv/AuAfQC87ZUoA2DHc51wPPJnAIdDCx1Fqx74o4SMXGNS39x+NhH/mMFvjRw+cvSXKz7/noTx93bJNR4BiN2172BVgMuZ/UCJPZnO6TNM44jo6trKsltcQBooHi7E39+QiomaATeSmtJIZwFecRNAVwN0JaVaGlQB3kc2nuuE45F3AeyP0tKDaGVGxh9DrjGpb267kYiuA2NNoio82+ghluS+azwkic+OG8JMVAFuB7v7fYQT676LH1hoyLRXMnOagVdDJfmxl06d+KbD9gPFw+HYXfv17ZGfXppROlEz4H30xnMqvoACPQbgEUplz1cFuL8FOFdWDsPIjh26F5TKylCDeDrBkUznfgLgDGbMqasK6/uAB+FSn60uTPjIIP5RAA4E8HIQVOiRj4ETezKd01+kmeTSkbqB4+GBThQTFz4QPciblyaURrpoc7ziGYDG/PX998ce9kCb/l0j46yrl9roactTnfCFFZ9Enl4F4+/UlD3Er6AN7LrCpGF97iQu4FkA20pCw0bPn3Z29wFRkmLY45YrPGQP2m2NqAJcTgUETuzJ5vbJIN4IwjslFDpz/vRxLziINnA8HIxdzYCbh6l0ombA+1ULxyu+A9C1+QL/9N+7OrYe8KERd9PKDfp6cHV5vDMMz5o6FqGCvoXts5TKnixpAlz5LGlI565g4AcgtCYqwxFJY+/PLVd4BCh+V5ioAlxOBQRS7A3pthSDql3YWimQPFyWlmKiZsCNJKY0oq8Bv+hz+6Hj4MdB6D7uuwDwG6DQPGrc8CMjiEPgvqc64Xj0SwA/CGALpbITJeXrCpNkOvcQgHOJUVdbFda3xQzK5QqPoAQ/gJ/CTFQBLqcChBPrR1jJ9JaTAU3flnAkGOMTVeGtDvkRSB4Oxa5mwM2DVDpRM+B91MLxyB0AvtKPjH5NqewY8/Iq2paePjccr7gYoBVgSlFTS42kVB1ncke67bBSkH76ZQmh45ja2KQ/SBq7K7O9AYrVrKvCGlEFuFnU3rYTTqy37n5gLZlu+zZA32DwxrpYeYVDfgSWh0Pxqw9EcyCVTlQB3rcAr6l4DExf6HsDfwdr59HqDc+Yk1fRtvL0ueHq6DdA/G2Ab6VU69ckpeo4k/rmtouIaCWAxxKx8DmSxq0mfMwnRlgjqgA3D9vLlsKJ9dLZnrbuST984A6U6LPgR0OjCxLTy9Y64EtgeTgQu/pANA9R6UQV4H3r7Hik+7Cwve+xXoCXTKXV6/X7Q/ny9LnheGQJgLqubSFvkxS840ySzW33g2gmAYtqY+FvSRq3+r4xnxhhjagC3DxsL1sKJ9ZLZ3vbaki3zWPQ3QQ8/ebzZWcuXkwFQX8CzUMwdvWBaB6g0okqwPspwKM3gQtfB1Gv7zv+BaVax5qXV9G29PS54XhFGqBKFAqzafXGNZJSdZTJLStb99t3v33+BNDBBS58fkHVhCcljVt935hPjLBGVAFuHraXLYUT66Wz/dlKpnNbAJQTcGVtLCw6yxF4Hi7kQzHpC1UxUQV4v48axyP6y5afB7AvAA3Af8A0iZpannDh2QzakJ4+N1wdeQyEL4AQpsZsu6SwHGVSn26PEngDA8/XxcLHSxrzYG45yiOA8ffnsjATVYDLqQThxPod1pJ1mydpWmgTmP+qkXbmpbGy1wR8CjwPgdjVjIR5eEonqgAfUC08p2Lyjo7CucNDoVow/oMSPo7ua/2reXkVbUtPnxuOR/SXD48C04nU1PKcpFQdZZJsziVBqGWmJXVVZQsljVkV4NYSI6wRVYBbA+5Va+HEeuXoYHaSzW0rQXQRAbfWxsIiL9sUBQ+Hc6KYqBlwI0kpjfSjke2zpmweHtLOBnAZpbJ3GkEcAvc91cmeY+g78gfT2gf/ISlfR5kkm3N/AOEoJo7UVZa3ShqzKsCtJUZYI6oAtwbcq9bCifXK0cHs1N//8PFUEnoKoJEE7cza2Phf2vSrKHjYjF3NgJsHp3SiZsCN1DLizapJVx48fLi+W9NjlGoJ2m4URvHZue/Zc8OVlSMxsuO/APKUypbYcdajPo4xWbK27YtaiPQted8EQqMTsXH/8SgGJ804xsNJp3weS5iJKsB9zuAA5oUTK0tYyUzbIjAtBmF1ojJcbdOvouFhM/7+uikm/cxuAthHHTO+B4zSSD8aeajsrBPPPfSj+kmMABfGUtPGXzj4XAZxKM90wtWTPwUKvQzQa5Rq+YTEsBxj0r01L4jXJirLL5A45sFcc4xHQON35TtYFeByqqFoxL6ytXW/7Tv20WfBT+ACJtfNCP/QBvKi4WEj9oG6KCaqADeSk9LIABrhmsgqMCaDcS01ZW8yAlnk9z3TCc+ZegYKhZ+A8Qw1ZT8rMVfHmCTTbT8F6HQAFydiYX0f8CBejvEIYvBuTZSqAlxONRSV2BsybRcy070E5Gpj4XIbyIuKh434Xfn17ZAfMg2jdLJ3NhSPgQrw6ug0EC8HeCulWsfLJGIffPFMJzw7EoGGFgCbKJU934dYzZp0hMld6x7+TEgr+TWAgpbvGH3pzEmvmHVAsnaO8JAsJlF3hJmoAlw0Be70F06sO27ZHzWZbvsRQOcR0dzayrJ7LI5UdDwsxq8KcHPAlE5UAW6klE6N8JzKYSh06Ltx7A/Q0ZRqedGoYxHf9+y54XjFfICWAXwfpVovkpipI0ySzbkrQfg+gLZELDxB4niNXHOEh5GRgN0XZqIKcDkzLpxY2cKqz2wpI9ZyAH43YviIM79c8fn3LPhYdDwsxD5QU8VkgNlNtQZ8DxilkUE0wjXR1WCeBaY6ampJOvBMBnUIz3TC8cgiAIvBuImastdKDMwRJsl07iEA5xLT1bVVZbdIHK+Ra47wMDISsPvCTFQBLmfGhRMrY1jJTNtSMF0CxvWJqvCNFnwsSh4W4lcz4OZgKZ2oGXAjpezRCMcrqgBaB6CVUtmIUccivu/Zc8PxSAOASwOwBaQwkzvSbYeVgv4EoKSgFcYumD4hyC/7CvMowudHmIkqwOVUhXBiZQxr2fotRxYK2lMFsFaiDTvjkunn/NGkn0XJw2TsagbcPCilE1WAG6nlgwJ83uR9sD2kL0M5EFrpaFqVecOoc5He9+y54XjFBoCiAM+gVGuzxDyFmdQ3t11ERCuJ8KvayvApEsdqxjVhHmaMBKyNMBNVgMuZceHEyhkW0JDJXcOM74LQkKgMJ0z6WbQ8TMavZsDNgVI6UQW4kVL20sieGVlGnJqyTUadi/S+Z88NxyNPAjgLBYyj1dlHJeYpzCTZ3HY/iGaC6PuJyrKvShyrGdeEeZgxErA2wkxUAS5nxoUTK2dYwF2bNg0P/WfYUwBOAfG0RGX5BhO+Fi0PE7GrGXDzkJROVAFupJbeBfgkfUcOAGsplQ3qHs1GMRvd9+y54XjkJQCjwXQcNbX83sgxH+8LMbm9Zeuo4R2FPzL4IwAmJWLhh32MxQnTQjyccEDCMYSZqAJcwqwCEE6snGHt9qo+3R4lsF54/y6PYeMWxs5+y8DfouZhM1eKSV9wiokqwI0ep70L8MrKEEZ26EXhQShoR9PqDX8zGqAI73v23HB15D0Q9kVp6UG0MvO2xCyFmCTTuSoA60B4+a3fPXHk4sWLCxLHasY1IR5mDASwjTATVYDLmXXhxMoZ1gdeJdNtSwCqA/GyRGW5/lLOYFfR87CRL8VEFeBGslEaMaERjlcsB2gumOZRU8sKI6hFeN8TnfDuNffvA9RBqZZhknMUYpLM5FaCcZHJ7zfJUXS6J8QjCAHa8FGYiSrAbVD3oItwYj3wUcjEXelNB4do+FYwH0/QZtXGxt8/yIBFz8MGTMXERHFlg2sxdVEaMaERjldMB/jYWxEAACAASURBVCgD0EZKtVQUkwBMxuKJTj44hh7/R6nsJ0365lcz20zu27p1xH/fyut/VTmUGNHaqnDWryActGubh4M+yDaUMBNVgMuW0t3+CCdWzrD29qp+/SMxKhSaGfjTLvD4y2Llrw7g95DgYTFniomJ4soi02JrrjRiQiM8a9b+CL3/JzAOQmjX0bTqh2Z3ZyoWvXiikwAdQy/0HVyfaasgJr3ofn0H9jniithZ24pAKJ5oJGCchJmoAlzOjAsnVs6w+nqVbM4tA2E+gFWJWPhCVYCbztyQ0YhpIkPkh6viYYGAiQJcb8LxyBoAF4D4CmpsvV3IQvA6e/JZwvFoBcB6YfoQpbLnSY7JNpOGdFsDgy5lpvvqqspkPu3TSgps87BiJGBthZmoAlzOjAsnVs6w+nq1ZO2Wj2shTd+O6kgAFydi4ZX9+D5keFjIm2JisriywLTYmiqNmNQIV0fmgHAfgEcolS0rNiEYxOOJTrgmMg+Mu0FYRY3ZgSZbZEFviwkzU0OmXV9+8mkAMxKxsMx7nVthbYuHFQMBbCvMRBXgcmZdOLFyhtW/Vw3NudlM0PfgfY0LGF83I/xir5ZDiofJ3CkmJosrkzyLsZnSiEmN8EVTPo5dml44jYSGMbQq++tiFMQAMXmiE45HvgngWwDdQqmWqyXna4tJMp07V5/hB+GftHP7kbWzvvQvyeM0654tHmYHD2g7YSaqAJcz88KJlTOsgb2qb267l4guJMK62srwTFWAG2ZwyGnEkIhagtIbkdKIyQJcb8bxilaApgC4nlLZG03orViaeKITjkeWAKgD0RXU2CL7Mh9bTJKZ9tvAfDmY1yaqyotpX3lbPIrlAXHrh6sqwOVUyJAT++1rHzp8eGjYVgYfzoy6uqpwskdqhhwPE7JUTCwUVyZ4FmMTpRELGuGaaALM9QB+RqnsGcUoCLcKCTOsOF6RBqgS4FmUah1s1yszw7ndxtaz05DO/Y6B45gxp64q3Oi2kx6Ob4uHh/75YUqYiSrA/UibsU3hxBqbkK9FQ6b9Qma+t/PPd4TxtdPDv+nyckjyMMiQYmKhuJJP7Z54pDRiQSM8Z9qRKOR3L3/jwlhq2vgLT7LkvxFPdMLx6I8BPhvgckq15vwPe1APLDNZmmn7YoFpKwPvE0JHJGLj3pA8RivuWeZhZfCAthVmogpwOTMvnFg5wzL2KpnJNYExG0BrIhaOqAJ8QGZDViODqEgx2RuO4mGhAO+su+ORzQAmgPBNasx+2/gTqyhaeKITjkdeAHA08nwSrWn9reTkLDNJpttuAuhqgDYkYmXTJI/PqnuWeVg1EMD2wkwGLcDnzp17PRHd0ANM8/Lly2f0BjV37txpRLS+699f1TTtrGXLlr1mEugoAAcCeNlk+6HQTDixQYW0bP2WI/OFzl1RPg7CVYnK8A+Gyr7oFnM2ZDWiCnDTSlEasVqA10T19bu3AXiCUtkvmCYd7Iae6ITjEf2FxFFg+hg1tbwpOTLLTJLp3DMAxhB4fm2sfLnk8Vl1zzIPqwYC2F6YyaAF+Lx589Yx8/MrVqz41kBwFixYsP/27ds3Abh9xYoVD3QV7cf1V6gPMIYqwC1+SQRQqJZcTmZy88FYBvB/NWjjLo2V6UtR9gHwtqWBirux8MNfhHgUk72TqnhY/GzlCyuOQ55+19mtQCfT6pZni/A56R2S6zrhSZOG4+Dh2/U/MlAqqwWAqSUm9encmQQ8BcKunbs6jrx85qRXAhCjFRct8bAycIDbCjMZsADvXVgPBGnevHmnA7hH07Rz9Vnv3v9tAq4qwC1+SZhgGvgmyea2ZhDFAPwdBf7zrnzH+1pp6b0LYuWyv7zjFXvhh98rRz20o5ioAtxIboYa4Xj0EYDHAXw1pVpvMRqwCO4bMhGNkS+s+CTy9CpAb1Cq5X9Ex/OgvyUmS5rbFmtEi5h5U11V+fke+Oe1CUs8vHbOJ3vCTAYswC+55JJDC4XCUwAO6wqu36UlAxTgGQCVy5cv/5kJMKoAVwV4HwLJdW3xzoMxiHrOlvwHoJsTsbLvmNBVsTcRfviLEJBiogpwI1kbaoTjFV/XP2cA2kqplvFGAxbBfUMmojFy9ZRTQdrPATxLqezJouN50N8Sk2Rz7mkQxhLxwtrKcn27xWK7LPEotuAHiEeYyYAFeO/CWl/nDeDyESNGnLdkyZJ/dzvUtf77tu513139VAEupkDhxIqZ9793fXPbeiLq8yILAa9+BIccGYudsNN/L331YMhrpB/6iokqwI0eSkON8OzoZ6Dx7oN4Qnw83df6vNGgAb9vyEQ0Po5HvwTwgwC2UCo7UXQ8D/qbZpJcu/kshEJP6lvn5AvaUQtnlP3JA/+8NmGah9eO+WhPmInpXVAGKqz7mwFn5vXbtm27YPXq1fovXqPrYwA+pF7C3AuTcGKNoMt+v37dlkdJ0/TlTXtdDH7znbf+Eb0uMVN/4WUoX0NeI6oAN5S/0khfRKaY7KquaA8RnfV+vvD1fddsvMuQdLAbmGIiEuJ7s7705X1DJfUdzE3DmlrniYzlUV/TTO68/6FFJSWlV3OhsKluxoRi2/2kG7dpHh7lRwYz3Uxet+uM1QJ8z1rvboO9C3P9v5l55UsvvVS1devWv5lw7OCuF+z+YqLtUGkyvPNIZOCdoRJw7zjvWLMpXVo6rKz3vxe48LdX//DCzFuvXyj7NlZup27Ia6QfwIrJ3lAUj74iMcXk7RnnX3nAsNJrd+QLW0es2Tjd7YfZ5/FNMRHx8e0Z53/tgGGlX//3zo7bP7zuR0HY3tE0k7vWbt4aCoVO+ve7/7rqmrmV94lwkrivaR4Sx+C0a91MbO/gN2AB3nvJyUC7m/S3C4q+j2rvpSqDRK7WgNucpXFaTTKNtzSzeUaBQysA7NvLrz8mYuGjZPLVJ1/UjIR6boykpzRiUyM91iwDWugoWvXAH41gB/i+6zrh6sjdIOgz3wsoldVPG5X9MsWkvnnz2UShHzN4J0LaUXXTyop1ItEUD9mT6rB/wkxM7wPOzE92F9X9rQ/vsQ/4uwAmmnwBU+ehCnCbXxIOi0m64eqb264D0VwAw4n5QyDaF6BtRDyxtjL8uHQOe+uQ8MPvrbueWFNM9saseAh8tnI88lMApwOcoFRrgycK9seI6zrhmshGMCaDMJ0asw/4E6Ylq6aY1DfnbibC1wFkE7Fw1JKFYDU2xSNYIQl7K8zE9BIUYVcHHkAV4AJfEi7mRYqh0+n0sBffyp/6z3ffKj3iiOPqAExn4OmO90MTL79w3JBdoqMOJ+pXnsIfiFKI3jknFA+Bz1aORxYDWARQC6VapjqXFulGcl0nHI/8AsBnATqLUi0/kY6ATZ0k0zn9jIoTwTwvUVWu/8W2WC/XNRJAcMJMVAEuZ9aFEytnWLa96uSRXLv5QygpeQjMxxPRPbWVZfrs+FC9lEZsfmkOIcEojQhohKsrTgeRPgv+b3TkR9PaB/9RpNpxXSdcE3kNjI9Dw6doVTYIh9QYMlmSbh+vgdu7Dow76tJYmdnTv4MoI0MeQQxK0GdhJqoAF8yAS92FE+uSX34Nu4dHMtM+AcwPAyBmfKWuKlzsOxQMxFxpRKC48kvIHttVGhHUyJ5lKEwzqallncf588qc6zrheIQ7g9lWOpwymSBsIWvIJNmc+z4IVwJYn4iFK71Klk92DHn45JefZoWZqALcz/QNbFs4sXKGZdurvXjUZ9ouI6bbAXSAMTFRFd5qe+TgdlQaESyugpt6054rjQhqZM8yFMZKaspebJp8sBq6qhOePfV/oBX0rdr+SansRwKCxpBJMp3T94c/tlDgixbMKC/W3U+602XIIyB5ddJNYSaqAHcyHc6NJZxY51yRYqQ+PJLNbct3v6BJv+QSnlg3NfxPKTz1zgmlEcHiyrtU+WZJaURQIz2WobyCT588mhYvLviWTfcMu6oTrol8FoxfgPBbasye5F4Yjo48KJOuv8RuBvO/O/J01GUXhP/uqHX5BnNVI/KFa8ojYSaqADfF2fNGwon13GN3Dfbhkdq8+UPvvRvSl6J8HsCqRCx8obsuSDe60ohgcSVdRp13SGnEAY3sWYZCmEiN2S3Op8n3EV3VSQBPwdQTMngBns7dAeArzFhXVxWe6XsG3XfAVY24774rFoSZqALclbwIDyqcWGEP5BqgXx7JdbmxrOFhAg5k4Mq6WPg2udx21RulEQeKK1cz5P/gSiMOaOSD3VD4Vkq1fs3/tDrugas64ZrIPDD0fcBXUWM2KBMlRgX4iwCOZBTidbEJTY5nRL4BXdWIfOGa8kiYiSrATXH2vJFwYj332F2DA/Kob87VEGEVgAIxJtZWhXPuuiLN6EojDhRX0mTTHUeURhzQyJ5lKIRnqDH7WXdS5euoruqkxzr6m6gpe62vkZo3PiCTJc25iEZoAfAP3oZj6mqGxPJHVzViPi1StRRmogpwqfK5xxnhxMoZlm2vBuXRkMndzIyvM/Dsrl2YOATW4+kglUYcKK5sKzIYHZVGHNLIB7uhFMZS00Z9T+tiulzVSQBPwRz08zWZzukvXM4BsDIRCxfri7m99e2qRgL6MAkzUQW4nJkXTqycYdn2ypBHMp3bCGAygOZELDzDtqXgdDRkEpxQHPNUMdkbpeLhXAG++1AepmuoqeVmxxQrx0Cu6iSAp2AOWICvaM19bMcOvEDAKCZMrqsM/1COFLruhasacd17dwwIM1EFuDuJER1VOLGiDkjW35BHMv3wEUCJ/mF4NAj3JirDX5YsBqfdMWTitMEAjKeYqALcSKa2NNJjN5QcpbLlRkYCdt8WE7MxcjzyDIAx0LQzadUG/WCjIFz9MklmcvPBWAbgd4lY+IQgBOKQj65qxCEfvR5GmIkqwL1OmTl7wok1ZyYwrUzxaMjkvsAMfSZ8FAh3JSrDXwlMhNYdNcXE+rCB7qGYqALcSMC2NbJnGUpJaDTd+8DLRoYCdN82EzMxcjzyFoCPALs+QakfBuW0yH6ZNGTaNzHzJIC/k4iVX2cm/iJp46pGAspImIkqwOXMvHBi5QzLtlemeSTTuekAMrolZtxUVxUOyks/VuGYZmJ14AC3V0xUAW4kX9sa4eqKb4PoGyDMp8bsciNDAbpvm4lRjDxv8j7YHnq/8yX5VDZk1F6i+32Y3LXu4c+EtJJfd/pYwGmJGeGfS+Sv2664phG3HXdxfGEmqgB3MTsCQwsnVsC2jF0t8ahvziWIUL87ELouESv7joxBCfpkiYmgraB0V0xUAW6kVdsa4eroOSB+FKD1lGoppqPHbTMxgs2zpxwNTXsBwCuUyn7KqL1E9/swaUjnrmfgBhC1JyrLwhL56oUrrmnEC+ddsiHMRBXgLmVGcFjhxAral627ZR4N6dwNDFzfVYQvSMTKugpy2UKz7Y9lJrYtBaejYqIKcCO1CmmE4xG9mPwYSktH08rM20bGAnJfiMlgMfLsaDk03gLG49SUPTsgPHQ3+zBJpnOda9mJeGFtZfmSAMXihKuuacQJ53waQ5iJKsB9ypyBWeHEyhmWba9s8Ug255bpfy7WrTJxpK6yvNW2B/J1tMVEvjAc9UgxUQW4kaCENMLVFfUgSoBQRY3ZtJGxgNwXYjJoAR6PXgTwShCtocaW2QHh0acA33P0PPA+8qXHJmae89cAxeKEq65pxAnnfBpDmIkqwH3KnCrALYG3LfRkc64FhEhnEV6gz9bNKNNnMYrhss2kGIIfIAbFRBXgRvIW0gjHoxUAZwG6h1Itc42MBeS+EJPBC/DIIgCLAb6ZUq3XBIRHnwK8Pt3WQKBLGXR/XaxsVoDicMpV1zTilIM+jCPMRBXgPmTNhEnhxJqwEaQmQjySmfYnwXwWgF157Pz4wth5+lv5Qb+EmAQ9eFWAm8qg0khfTEJMuHrCh4B9/gTCNnz65NG0eHHBVCbkbiTExKAAXwngIhBqqTG7VG4Me3m3h8ldqzftHxo27PcAPk5EsdrKss6X/IfY5ZpGAsxRmIkqwOXMvnBi5QzLtlfCPBrSuZcYGA3g3UQsPMq2J/J0FGYiTyiOeaKY7I1S8XC4ANeH4+qK1SCaBcJEasxucUy9/g3kmk64JqKv/y4HaDKlWoJ0aM0eJsl0+xyA9dMvX34Tbx97Qyy2079U+WbZNY34FpG4YWEmqgAXT4IbIwgn1g2nfBzTER7JdO49APuC8XqiKnyoj/E4YdoRJk44ItEYiokqwI3kKKwRjkdrAF4F8Pcp1fpVI4MBuC/MZKAYu15aPRoFOplWtzwbABbdLvYowHMPATi3yLe1NUqNaxoxMizxfWEmqgCXM7vCiZUzLNteOcLjrvRjB4ew880uL36eiIVPs+2R/x0dYeJ/GI56oJioAtxIUMIa4XjloUDHnwD8nlLZMUYGA3BfmMkgBbi+B/g+2NVxIN3/o38FgMVeBXgy034MmJ8EkGdN+0zd9PG/C1AMTrrqmkacdNLjsYSZqALc44yZNCecWJN2gtLMMR5L120+oaCFftsV+BOJWPgLQYHQy0/HmAQ0/v7cVkxUAW4kZ0c0wvGKHwJ0PoDTKZV92sio5PcdYdI7Rp45+SMoDb0Fxn+oKbuf5Ax6u9fJJJnJLQJjIRipRFW4JmAxOOmuKxpx0kEfxhJmogpwH7JmwqRwYk3YCFITR3nUN7efTcQ/1gEQ8HRtLHx6kGB0+eookwDGrwpw46QpjfRl5AgTjke+AuAOgL9BqdbvGqdC6haOMOlTgMenjAG0Z0B4nhqzx0tNoB+dTJsz/5Pjz6t8vHPfdypMTFROKIb1/nbT4IpG7DojST9hJqoAlySTvdwQTqycYdn2ynEe9evaTyGNf9nl0a8TsXDQ/pTsOBPb2ZGno2Kydy4UD7cK8Jppx4Pzz4HxKDVlx8nzCNjyxBWdcLwiCtAGMD9MTa2TbHnmX6cRN9+dWbjfAQfcAlB7IjbkTr7sTd4VjfiXXkcsCzNRBbgjeXB8EOHEOu6RvwO6wqN+Xe4o0vCHztCYf5+oKj/O3zAtWXeFiSUP5GusmKgC3EiVjmmE4xVPAPQ5gI6mVMuLRoYlvu8Yk54xck3FVWC6FcxJamqtkzj+Pq599XvLjvzkJz61NlQS+myhwBctmFGu74IylC9XNBJwoMJMVAEupwKEEytnWLa9co3HkrVbPq6FtNd21+D4U11V+AjbXnrb0TUm3obhqDXFRBXgRoJyTCMcjywGsAhEddTYkjQyLPF9x5j0KsCXgukSEF9Bja23Sxz/HteS63K1pNEVBfAoAg4C6L2ST3/4oPmnntoRBP9d9NEVjbjorxdDCzNRBbgXabJuQzix1k1K3cNVHl0HLby7mwD/NRErP0xqGrudc5VJAOLvz0XFRBXgRtJ1TCMcj54J8FMAbaRUS4WRYYnvO8ZkrwI8HtkMYAJIq6DGDRsljr/TtYZ02wUANTDw4V6+tiVi4Qmy+++yf65oxGWf3R5emIkqwN1Okb3xhRNrz6y0vVznsXjxYu3g476wHeBSAH9PxMKHSEtDFeADpcZ1nUiuid7uKR59E+YoE45HfgXQMUDJEZTKdP4lLYCXo0y64+d45CXoh59R6ARqfED67fvq0+2tBJ7SN3/0WgGFSQti5d27ZwUwxcIuu6IRYa/8HUCYiSrA/U2gKiTM8RcWujkzQDLd/jbABwD0r0Ss7ECz/Xxo5xkTH2Kza1Ix2Zuc4uF2AV4TuQWMr4HoImpsCeo6YVd0wvEId+LfVroPZTLb7D7UXvVLpnP6dpJj+9rjNwmh82pj47tf2vfKJZnsuKIRmQK04YswE1WA26DuQRfhxHrgo5cmPOWRTOdeBfBJAO8nYuF9vQzUgi1PmVjwy8+miokqwI3056hGuCZSBkYOROuosWWmkXFJ7zvKRI+RayKjwdBnwF+nVDYQpw4n1+XWQUNVPzn6v33eD5144YXj3pE0f1645bhGvHDaZRvCTFQB7nKGbA4vnFibdmXt5jmPZDr3PIBjAepIxMqGSQjGcyYSMujtkmKiCnAjmTquEY5H/gCij6Bj5xEBO+2xm5XzTGoiE8DYDMLj1Jg92ygpMtxvyLRPYua16LEGnED6ssSG2lj4Shl89NEHxzXiYyxOmRZmogpwp1Lh7DjCiXXWHd9H84VHzz9JFvKFQxfMnPC67yQ+cMAXJhLF358riokqwI0k6rhGOB5ZAqAO4BmUam02ckDC+84zqY7qu58sBWEVNWYvlDDmfl1KZnKPgaGfjvxaPr/rtVCo5P5ELHxnUPx30U/HNeKir14NLcxEFeBepcqaHeHEWjMnfWvfeCTTbZsB6nwDPp/H2QtnhvWT0WS4fGMiQ/AD+KCYqALcSJ6Oa4TnVExGgfRdPu6lVPbLRg5IeN95JvHorQBfBeB6SmVvlDDmPi4tS+eOywPPEfDXnz/efup9S27KA3g7CL574KPjGvHAZ7dNCDNRBbjbKbI3vnBi7ZmVtpevPOqb224kout0OsSYU1sVbpSAlK9MJIi/PxcUE1WAG0nTcY3wgknD8e5wfb0z8OEdR9CSh3YYOSHZfeeZxKMbAI4CPItSrfdLFm+/7tSnczeQ/oMBuLU2Fr4ewD6qAN+DynGNBEETBj4KM1EFuJwqEE6snGHZ9sp3HvoesQxa0xkB48ZEVecHtJ+X70z8DH4A24qJKsCNZOmKRjgeWQngImg8hVa1PmjkhGT3HWfC1ZHfgHAigNMpldV3F5H6Wrx1a8nBb+WfA3B0IV8Yu2DmBP3/qwL8g6w5rhGpBWHOOWEmqgA3B9rrVsKJ9dphl+1JwaPrJR39yzUExpo8Dbt8Yezst1yOfaDhpWDiU+yKiTnwSiN9ObnChOMVVQCtA1BPqewCc+mRppXjTDge2Q5gOHZ1HBiEF1OTmdwsMFaD0JqoDEfUQWd9tOm4RqRRv31HhJmoAtw+fDd7CifWTed8GFsaHg0PbD2DC4X7wHwMgGcKeb5ywczyR4cyEx9iVwW4OejSPDfm3PWklStM+ILzD0DpsJfA/A9KZY/2JBLnjDjKhC+Y+r8oKbwCxj+oKXuwc266N1KyObcRhMkF8KwFsXJ9yYyjTNzz3LORFQ8XfsyrAtwz/VoypMS+Ny6peNzd0j66owO3dZ2atgOEKxKV4QZLGRZvLBUT8XAcGUExkfi5cSTD4oO4phGuia4F8wwQwtSYbRd31bMRHGXCs6Pl0HgLgKcolf2cZ1HYNJRclxsLDfoymd8fjLdPjMVi+suXjjKx6ZpM3RQPVYDLpEdXfVFiD0AhkUy33QTQ1Z2uMhry++28YuF553n1ApbSiAsfiK4+1d4PrjTioUa4JnohmO8F4XvUmP269+m2bdFRnXB1NAHiegCNlMrOse2VRx27P8cLzDcsqCpf3GXWUSYeheKmGcXDhc8SNQPupmTtj63EHoACXHexoTk3m4lvA+hgIjxayNOVdTPKnrGfetM9lUZc+EA0TT8YDZVGPNQIxysPBXa9BPALlMqOCYZEOr10VCdcXXEniBYC/A1KtX5XZg7MTA2Z9t/rL18S8qfWxiZ2HzfvKBOZGZj0TfFw4bNEFeAm1edxMyX2gBTgupv169pP0TT+AQNfBPgtYrqitiq82mXNKI248IHocs68Hl5pxGONcDzaCvAUgM6iVMtPvE64TXuO6oSrKx4C0blgilFTS8amT550S2YemQouPABgayIWHt/DqKNMPAnGXSOKhwufJaoAd1e0dkdXYg9QAa67etemTcND7w27DYTa3a7TzYlY2TV2BWCin9KICx+IJrgHqYnSiMca4ZpoAty5/GIxpbI3BEQsjuqEqyN/AuHT0DCGVmV/LTODZCbXBMZsMF+RqCq/XRXgA2bLUY3IrAkLvgkzUQW4BdoeNhVOrIe+emEqMDySmVwtMfTZcN3nB0Na4cpLpk/4owuQAsPEhdgHGlIxCdgPVw+10W3KVY1wPHoUwH8A8DNKZc/wIT47Jh1jwpWVIYzs2NXpxIj8h2j5g/+145AXfe5Itx1WCnoezCNBJUcnYuN2H6a0+3KMiRexeGBD8egLWZiJKsA9UK4NE8KJtWFT5i6B4tGQ3nIOI/QDgD8L4GViXFlbFc46DDhQTByOXRXg5oAqjbjwpWmEnuORHIAyMJ9BTa0/M2ovwX3HdMLV0WNB/DzAr1Gq9RMSxDagC8l07isA7gC4NREr1/f+7nk5xkRmBhZ8Uzxc+CxRBbgFBXrYVIk94B+Gd9+/9SO7SvM/ACO+OxS6LhEr+46DGlIaceED0cH8yDCU0ogPGuGayNfAuCVAy1Ac0wnHoxUAZwHaSqmWnmuqZXge9vIhmW57FKBzAFyciIX1k0xVAT5wlhzTiHRCsO+QMBNVgNuH72ZP4cS66ZwPYweWRzKT6/4yBojX7tyev/Ly6nP/5gDDwDJxIPaBhlBMVBFhJC/XNcLxKWMATd8JKSjLUBxjwvHoVwH+HhjLqSk73ygZft1PZtrPAvOTAP1L277rmEvjE99UBfig2XBMI37l3AW7wkxUAe5CVhwYUjixDvgg0xCB5tGQbjufmfQXNI8C8BvmwjV1VRM2CQIONBPB2FUBbg6g0khfTp4w4XjFTwA6IyDLUBxjwvHoCoAvBvFXqbH1++Zk6n2rZKb9VjBfBUYqURWu6ccDx5h4H50rFhUPFz5LVAHuilaFB1ViL7KZvKUtWw/Pd+RvIyCqh9br0Ac7glEaceED0U4iJO6jNOKTRrgmegOYrw/IMhTHdMLx6I8BPhukVVDjho0yPhuL0ulhH8NBzzN4NIDKRCy8XhXghplyTCOGloLTQJiJKsDlTLZwYuUMy7ZXRcOjIZO7hhldh1PQpnyBrl04Y/yzNsgUDRMbsasZcHPQlEb8KsCro58H8eMBWYbimE44XvE3gA4B03HU1KIfcCPdlUznqgCsA/CX/L47jx7g9GLHmEgHwJ5DiocLnyWqALcnRrd7KbEXEW4rdAAAIABJREFU2Qx4z3DqM1vKNNa+y8BpAP4B5msTVeUrLIpKacSFD0SLOZC9udKIjxrh6shvQDgxAMtQHNEJz5q0P0LD3+1Evq20hDKZvIwPSH26fQ2BLwC4PhErXzCAj44wkTF+mz4pHi58lqgC3KYaXe6mxF7EBbge2srWJ/bbtn37TURIdIZKtKKkQ7t2/gXj/mFSW0ojLnwgmmQflGZKIz5qhGsi3wfjSgA3UCq7WGLROKITrp5yKkj7ORgvU1NWX94h3XXH/bmPlZZA36f9wxrzuZdWlW9WBbipNDmiEVOWgtNImIkqwOVMtnBi5QzLtldFyyOZaYuDSV+ScigBzxa4cK3JFzSLloltlajDM3qjUxrxswCvrpgIoocDsAzFEZ1wvOICgNYA2Eyp7LkCz7FrXeub2y4iopUEPF8bCx8/iCFHmLgWiPcDKx4ufJaoAtx7IZuxqMRe5DPgPcO7e/3WY3YVCt8F2MoLmkojLnwgmnk4A9RGacRHjTBAqI681Hksu9yH8jiiE45H9Fn+RQCWUCq7UMbnJJlpfwDMUwm4tTYW/poqwE1nyRGNmLYWjIbCTFQBLmeihRMrZ1i2vRoSPPZ+QRNtnM9/s27mxIFO0hsSTCwqRjEZQj9cLWqju7mnGuGaiqVgukTyZSiOMOGayHowpgF8CaVa77aZH9e61T/Q/r/IF14k0DBC4Yu1sQk/VgW4adyOaMS0tWA0FGZiqgC/5JJLDi0UCk8x8xUrVqx4oDebefPmna7/2UlfVwVAfwlj4vLly80ewTsKwIH6kd3BYO6Jl8KJ9cRL74wMGR71mUfKiAs3ARgL4H0wfzNRVX57P6iHDBMLMlNMVAFuJBdPNcLV0akg1r8zZT6UxxEmHI/oa6v1sw5Op1T2aaNEeH2/vjmXIEI9gGcSsfBnDew7wsTrGF20p3j0hSvMxFQBPm/ePH3Lnipmnt67AO9dnHe1xfLly2eYFIMqwF1IrEn2QWkmLPSgBKr7edemn+4feu8/N4FQ2+X3+oIW+uaC6eNe6BHHkGJiMn+KiSrAjaTiqUa4snJf7NPxEhgfk3gZijATXjBpON4dvr0T/rbS4ZTJ7DRKhNf3k+mcfvjZJDBuTFSF9T3aB7uEmXgdn8v2FA8X6jTDAnzu3LnTAFxORJ/sbwa8a/Y7o29or896z507Vxf2hBEjRpy3ZMmSf5sQhSrAXUisCe5BajIkH/5kun0OwPps+CEAXmdN+2bd9PH36sco79y2fcyO//5Xu/qSyiVBSqTLvg5JnQzCVPGQ4LOV45EUgGqJl6EI62TPDijg31Gq9QSXn3PLwy+5f/MxWkmoc19yDXT6pbEyoxl6YSaWnZS7g+LhwmfJoAV41+z2w8y8mIhu668AX7Bgwf7bt2/Xf1ners+OqxlwR54iJXY1k9dJoH79I8dToXNJyuTdSPhlgA4kwjAuQN9n928F4ukLYuW/dUR5wR5EPTfquTFSsOca6bE7yE8olT3LyEEf7gsz4ZrohWC+F8BqSmX1HxtSXclM7kowvk+gJ2tjZZ834ZwwExM2gtRE8fC6AO+azUYoFFo52Brw7iKciD7HzItWrFjxLQvKUjPgLiTWAv8gNB3yD3+yOfdNEPp9rix8qQQh1yI+Dnmd9IKneEjw2cpzIqNQoBcBPhgonEKpjb8SEbkLfYV1wjXR28B8OUBXUqrlNhd8FBoymc49AmAcEa6trQzrExpGlzATIwMBu694uPBZMuAMeNfSkkXDhw+f0dHRsd9ABbhaguLKY6TErmby+ggrmc69CODIvoqjN7RQfvql0yY86YoagzOoem7Uc2OkVl80wvHIKgA1AF9NqdZbjJz0+L4wE45H2gCEwVRGTS16sSvNlUxvORnQOn/0kIbP1E4P/8aEc8JMTNgIUhPFw8sCXJ/9JqIbetvs/SJm7zXfekHOzOvfeOONeQ8++OAzJhSmz4Dru6f8xUTbodJkOICRAN4ZKgEbxKl4ALjz/k2tJSXD9B2H9roYeOcPv3mmasm3v/bsENeL0sneAlA8+j4QvjD5faSs4pj997t7e77w5Mg1G/X3qmS6hJnsqq54LkT0kSuf/s3Rt73w8u7j6CW5bl6x/rL9Pjzq6l07Ox7/yuxJlSbdEmZi0k5Qmike/X+WlIjs4Gf4EqZuc7BtCPubASeiL2/btu0LTU1Nr5lQ10FdBbjahvADWOrX5t7CUTz09eDpXAMB8/p9ppi//7vnX7yh4YbENhPPXLE2UTpRz42Rtn3RyC8qw/ueMvJDLxDokLc78icctPbBnjsaGfns9n0hJq9MnfjR/9135OsAXqFU9gi3nbU6frK57QkQnZHfteuqhRece4fJ/kJMTNoIUjPFo2+2upm8ZTeRtgrwrqL7Hk3Tzl22bNlr+k4pRLS+ywm1D7jdbKgCfCBy6uEHsLTlocMLHaUtAE4EEOqERbQNzPpfS/QXNH9WYCxaUFWu78k/FC+lE1WAG+neN41wTeQeML4M4DJKZe80ctTD+0JMuCZSBkYOoBZKtUz10G9DU8l1ubHQ0LnjCRdwdN2MsL6Mz8wlxMSMgYC1UTwGLsDftptLUwW43cFN9lMvYbqQWJPsg9JMPfxdmbqvZeuobR35i/K78mO279r53j7DSu4raCVHaiB9+8+jO2tyxnff/Gho0eJx43YFJcEO+al0ogpwIyn5ppEeh/JsolT2fCNHPbwvxISrI5eBcDuYF1FTq5UNGFwPsT7Tdh0x3Qjg4UQsPMmCQSEmFuwEpani4UKdpgpwOeWvxK4KCSNl7qWRZHrrIYTC9Qy+tLMIJzye5/ziBbGJUr0QZRSU4H313KjnxkhCvmmE58wZgcI7+gzsx6HhCFqVfcXIWY/uCzHheGQlgIvAPIWaWh/0yGdTZpLptscB0rcdvCwRC1v5q4MQE1POBauR4qEK8GApVsBbJXZVSBjJp1+NLFm3pVLT9Nlw6jwMo8B8A+/XcdPC887bYTRgEdxXz416boxk7KtGOB5dBvB8gC+hVOvdRs56dF+ICddEnwbzWOS1T9KaDf/nkc+GZhruz53EJeh8Mb2wK3/sggsmWll3L8TE0LngNVA8VAEePNXa9FiJXRUSRtIZUCP1G3IHUR7Xg7Gwa5Cfo8A3J2aUbzAaNOD31XOjnhsjCfuqEa6ZOgVcaAWwgVJZWXZDEWLC8aj+4vd7lGr5qBF8L+8nM+1XgflWALlELFxu0bYQE4u2gtBc8VAFeBB06oiPSuyqkDASkqFG6jNtFcR0NYAzugZbCey6ORE79yWjwQN635BJQOOy67bi4cKXpt1k6P148RdL8PIo/VCej0LrOIJWbXpDZDyH+trWCc+ZdiQK+RfBaKOm7ASH/HFkmGQ6t3tvcsJVicrwDywOapuJRTtBaa54uPBZotaAyyl/JXZVgBsp05RGtm7dWvL8m/lrQNAL8X0AvMEabqr7//bOBTyOquzj/3c2bcrVCxQvgKLcPrUqclW5fLbZtOXWpLTZtEDTQmlos2kFFNDvE2lRFEFR6G5aWqA04ZJs0jYBubTZUJSCoiBeEC8ggoL6cRXQ0jbZeb9nttm43W5yZmfm7M5s3n0eH63nzLn8z++85z+TM2dmhm9UVRDAdFuaBLBfTpssemhYNJ0ORuY6nlsTA1MURHNp7YZWt+V5cL1jToZeLGVcS23dl3vQFk+KiLUnjyADf0jf9BjGhOaZk35bYMGONSmwnqBkFz00xBIx4P7EX2AXA64isyBGYu19RxshfIWZBz9EwZsMqvj2orqJD6kqClB6QZoEqF9Omyp6aFg0nQ7GkAGfU3MaiO4FcCe1dp/jtjwPrnfMCTfULgVwJZhmU9uGdg/a4kkRLZ29i5npRgYeao6EJzoo1LEmDuoKwiWih4ZYIgbcn+gL7GLAVWQ6YiSe6JtnfQ47c2QhiL9rhMzrFp015WVVhQFId6RJAPrltImih4ZF0+lgZF/HDbXWNrD3IjTmSFrT6fhDHl60BYBjTrih9gEAU2CEjqDb1j3jUXtcFxNP9P4QoNOtLXhN9VXfcVCgY00c1BWES0QPDbFEDLg/0RfYxYCryHTMyK2JH49/h/q/CuaLByt5joh/0FRXvVxVqc/THWvi8345bZ7ooWHRdDoYOQa8BcAiEJ9Pa3vWeFGmizIcc8INtW+CwdTWbX3Pwxe/2B19H6YxeAbgMSHTOGrhrEnpk1AK/DnWpMB6gpJd9NAQS8SA+xN/gV0MuIpM14zEOh+sIja/DGCqVRmDHyHQD6KRcOartqo2+C3dtSZ+65DL9ogeGhZNl2OSvpzPra2FgQ0grKO13TO9KNNFGY444fNqPo4UWXurk9TaXegpIy6aO/Kl8a6+BTB5FcBbopHqkx1W5EgTh3UF4TLRQ0MsEQPuT/QFdjHgKjI9Y8TalkLARQz+9GClXQYbP1hUP+kRVSN8lu6ZJj7rl9PmiB4aFk2ng5F9HdfV7YE9+58FYz8MGEfSnetf8KJch2U44oTn1s4H42aAr6HWnq86rNvzy1oSyS4GZgD0tWik6mqHFTjSxGFdQbhM9NAQS8SA+xN9gV0MuIpMTxm5PvHoHuNo60XMuAhA+jxfZlpuVPAPmmaEn1M1xifpnmrikz65aYbooWHRdDMgu5jwubVrwLDeyYhSa4+1JaVUP0ec8Jzam0GYD6YZ1LbBF98YWN2TfN+O7bD21+9NMI5tikx6wqGojjRxWFcQLhM9NMQSMeD+RF9gFwOuIlMLIy3rkh81B+giIl482ICXmXh5f0VF7OLpE/+palSJ07VoUuI+uale9NCwaLoZkBwDPhuMOwHcT63dp3lVroNyHHHCDdOfAvgTCPGHaE3PXx3U6/kl8c7eBjCtBfCTaCT8eRcVONLERX1+v1T00BBLxID7E3uBXQy4ikytjKzoePBEk0zraXhmf+ofmRF/9XdbYkuXLjVVjStRulZNStQnN9WKHhoWTTcDsosBb5i+H8DW09p3wwh9jG5bV8in0r1qhlVOwZzwOafui1Cl9QLm/1Fb9/u9bIybsmKJ3jsIdDaYl0brq5e5KKtgTVzUFYRLRQ8NsUQMuD/RF9jFgKvILAojsfbeGjJoYeZFTQCPEyPWVB+2njL57VcUTfzW6RHaI3poWDS9HH9uqLXOzq4H8aW0tue7XpZdQFkFc8JzaqaAyDqC8IfU2n1mAXVpy3rj7fftGxpb+SzA49lIfbZ55pTHXFRWsCYu6grCpaKHhlgiBtyf6AvsYsBVZBaVkVhHb4QobcTTH7Vg4EGAYs2Rqg2qhhYxvaiaFLFfTqsSPTQsmk4HI9913DD9fIBvAeMhaut28sEYL5pTMCfcUHslgKUgupLWbrjKi0a4LWN5R+8Mg6gLhMejdeHjXJZXsCYu6/P75aKHhlgiBtyf2AvsYsBVZJaEkVhi0xwiYyEY6f2VlhEn5nZQxV3RyMR/qRqtOb0kmmjuk5viRQ8Ni6abAcm9ls856yCETGsbSiVM4xi6ff0vvCzfZlkFczL0AR7m06mt5z6b9WjNFu9IrgThQmZ8q7k+/L8uKytYE5f1+f1y0UNDLBED7k/sBXYx4CoyS8pIrH3TBWQYjQAyT5qeB7g9Zabal8ya6uTDF6r+2kkvqSZ2GljkPKKHhkXT6zHkubV3g2Ft4/g6tXZ/w+vybZRXMCfpD/AA+yI05gAffMkz3cV4IvknAB9lTv13c/2UH9vo90hZCtbEZX1+v1z00BBLxID7E3uBXQy4ikxfMNLSkaxlwqz0PtbMjyjBjPYSbE/xhSaqgStiuuihYdH0evy4obYZgPUV2p9Ra/cJXpdvo7yCOBn6AA/jBWrrPsRG+dqzxBLJagI2AfhNNBL+lAcVFqSJB/X5vQjRQ0MsEQPuT+wFdjHgKjJ9xchNid5P9jPNpp1m/CM7G89PgOgug6l9UaTqJVWHPEj3lSYe9MdtEaKHhkXT7aDkXs9nz/goxqSeBqMSTCdT24YtXtehKK8gTv7zAR7qotYNdUVua97qWhLJaxm4FETfjdZVXepBmwrSxIP6/F6E6KEhlogB9yf2ArsYcBWZvmTkutaNe+05LjQL4NkAVQ124g0Gtxtk3NNUV3W/qmMu0n2piYv+uL1U9NCwaLodlHzXD52GAvoOtW74io46RiizIE6GPsBDuJzWdl9b5LbmrS6e6H0SoKMohOqmGeGkB20qSBMP6vN7EaKHhlgiBtyf2AvsYsBVZPqekXhHcqL1RJyB2QD22dkhfpYZ9xuGcb8GM+57TVSD6nG66KFh0fR4jHbOioaaeoDaAf4ttfZM0FGHZwY88wEepipq2/Bgkdu6W3WxrgdPINP8KYA/RiPhIz1qj8wdWYNVKLlmRAy4SuLSpLse2NI0W1utokdAjEQ+AmJ39H3YGItpzHwqAOs/gz/PzbhwIoumKgj5khE+9dRKHFBpbUP5KJinUlvPRlVHPEy3rQmfffp7UDHm9XTdFea+dOvdb3vYDkdFxTp7v0ZM32Cm5c31VUscFRLg+OpRf1XF2GZEVVAZpbvWRAy4P2lwPbD+7JbjVokeZbJAxBObDyMyT9VkxoUTMeCqIONbRrih9nsALrFeyKTWbq+MpEoPK922JllP6p+k1p6j7RSuO088kfwRgFMIfEZTpPpej+qzrYlH9fm9GNFDwxosBtyf2AvsYiRUZAaeEZUZRyi0pb9/+88unn3q8yoxBtMDoYm1T37vvcd+ZGCg/6MGjI8w433WkW5kbdMhsrbq7MvgAQK2grAVoK0w+R0Qb2XQK0T0U7DxaxvnrgdCD5tj61U232rCc6afBOKHAfwZ4w44klat6veq04pybGvCc2tvBmM+GN+jtu4vF6l9w1YTX9/7MQzQ0wBeeGV86LClEycOeNQm25p4VJ/fixE9xID7nVHP2iewiwFXwVRWjAxvxi0Z6AmG+TMwPRYy+3+0KMeQr0j0HWgSLjBT/Z8Y2NH/9j577XXrBTMmPaISUHf68p5NHzR2hCYQ8wSTaAKx+XGArBNiDvCo7p+D+QkKGb9i4ieiM8I/t8r1qx4e9dltMb6eN9xQaxnwkwDjLGpdX6yvzNrWhBtqn0ufcuSTD/DEupJLyMQNDKxqjoQvdAtH1vW2NfGwTj8XJXqIAfczn562TWAXA64CqmwZscw4eGAiGXQiGCcxcGi2GAw8bZlxotSPK0LmC6lURYyBj2fyEPCqYVQsWTjzC3epRPQqvSXx4DFA6hgm+jSYJhB4AgPvHab8FMB/BujPIDzH4Bdh0ltE5lsGQm+miN4iNseAjD2ZeS+DU3vt/N/YC+CPAXQMCEfkKfsBmLwFIeNcMP9XKfXwSlcN5fh63nDD9EsAtrai3Eqt3fM19D9fkbY04TnTPwZi62kzw/jnnnTbQ9uK1L5hq2lJJO9h4AwQz4jWVa/3sD22NPGwPr8XJXqIAfc7o561T2AXA66CadQwsrxr07FkGqcQ6ESAT7LzBJlAf2iKVA2ZUJWYdtNvTjzw3m0pOtwIGZ82QccQ+Ji0Ic7/e5OZnyLQUyB+ykzhqbEhPHdhpPovdusbLt+K9Y8cYA68czQRjgbjaAbCAN41XH5derjtRwmu9/W8yToT/E0YOJJu6/5nETSypQnPnb4EzDeA8TC1dZ9ShHaNWMWNt993UGjs2GcBvLF1W+qwSxum/NvDNtnSxMP6/F6U6CEG3O+MetY+gV0MuAqmUctILJH8HBjWEYdfYOYqIjLyiDVAhJ8w6DFOpf5ABv2+YqDi9xeePfFVlbAr7rr/kAFUHGKE+BCT6RADdBgMOoyZD6fhnmoz/mh9eIgJT7JpPmUwnorOnvJXVV1epX+/7YEPjB1XMY0Y3xrmyfs/CMYZTZFJT3hVZ0DL8f28GToTnNFAbd1tRdDZliY8p3YDCLVgfJPauq8oQrtGrCKe6JsH8BpmrG2uD8/zuD22NPG4Tj8XJ3qIAfczn562TWAXA64CShgBEE8kfwbgOJVYHqa/A8IzMPm31t500+Qntm7d+sTl82tKfhyb1cdh9WBsozH4ctNZ4biHWgSxKN/PG543fRZMvguMddTWPbMIItvShBtqXwYwHjAnUevdm4vQrhGraEn03cHgs8Hm2dH6yV5vN7OlSak1KGL9oocY8CLiVtqqBHYx4CoChREAsY6NS0Ch6wgYmy0YM/+SDPouMY5g4EiAjwTREWDsqRIWwD8APE+E55nJ+u8/pQbMZytCxjOLIlUv2bi+ZFmG0yPTICK6PWWmVi6un1zyl1RLJJLv5w03nrkntoV+D+D9qAj9F926znrxUedPqQmfW/sFGLBM9xvU2j3cuw0627hL2bf0bNln2/Z3/gRQxXYMHHZJZOrOs8m9+yk18a6qQJQkeogBDwSoXjRSYBcDruJIGBlUKJZIrjGAM0zrPGOGtfXk7wOGWfPFmZOfUYlYjum5eoDwskF0n2nybKL0kYcA4dYQhVYsnDnx8XLUYIQ+BWLecEPtcgDNIL6E1vZ8X/MYKTXhhtqlAK4E4R5a2z1Nc3uUxa9I9E03weuZubO5vjqivKDwDEpNCi8y0FeIHmLAAw1wIY0X2MWAq3gRRrIUiic2H7XtnbeO3vbvfxv/23T2zSrxyj09nx43JXo/1A80EygK7PxLABFd0VRX9c1y1yOrf4GYN3zu9GoYvAmMh6ite6Lm8VFqwg21vUi/6EuXUeuG6zS3R1l8LNHbQqBFMKgxOrNqtfKCwjMoNSm8yEBfIXqIAQ80wIU0XmAXA67iRRjREBBVogcsPS8jN7RvnFARMqJgWjjYnwdCRuiKUfI0PDDzhhtqfwHgMwBOoNZu610HXb8RNRn8/Ly19WoPGMbn6Lb1P9XVELvlxhPJPwI4zETq0MWRKX+2e10B+QLDSQF9cpNV9NCw3siXMN0gqe9agV0MuIouYURDQFSJHrD0ERmJt/eeBQPLAJoAwHqJ9IpoJHxDwPpYaHMDM2/+s+2Drqa1G75WaEcLyD+yAZ9XWwsT1keB/kyt3R8toFwtWePrkhORwoMAeqOR8GQtlVjb2Xb+lcjrveWamqu9WNFDw3ojBlw7t44qENjFgKvAEUY0BESV6AFLVzJy0z2b9+9/Z+Cq9J/zrS+sMHcaFLqiKTLpDwHrq93mKjWxW5DufNww7TOAYT0Ff4pauz+psb6RDXjD9OsAtj4730at3Q0a22Gr6FjHpm8RGV8lGJc1RSbp2g4TGE5sieY+k+ihYb0RA+4eTB0lCOxiwFVcCSMaAqJK9ICl22ZkRWdylsl8FUCHA/gbM1/RXF99a8D6a6e5tjWxU5juPDy31toHXg0yz6C1d9+rqT6FAa+1tpycAKZGatugY791Qd3KHLVpGHz0opnVTxZ0sf3MgeLEfrcc5xQ9NKw3YsAd86j1QoFdDLgKMGFEQ0BUiR6w9IIYWZHoO9AELwMw+Al0jkUj1YsD1mdVcwvSRFWY7nSeW7sIjBYw30FtPedqqm9YTbKewgOmeTjdfrf15cmS/VZ09X7GNMn6q8DPo5Hw8RobEihONOqQKVr00LDeiAEvArkOqhDYxYCrsBFGNARElegBS3fESEtHci4TWgb3wPa+M/DO2V8++0zlF0QDoo0jTUrVN55X+26Y+A2ADyLEn6Q1PU9raMvwBnxO7WUgfAfA/dTafZqGugsqsiXx4KUM81pm89vN9ZP/p6CLC8scKE4K65qj3KKHhvVGDLgjFrVfJLCLAVdBJoxoCIgq0QOW7piRWCJZTcy3gOhgMP/VBM8uk4/3ONakVGPPDTXXAnQpmK+mth4dL2OO8AQ8c/wgllBrt3U2eUl/8URyE4BqhDApOiOs82ucgeNE88CIHhrWGzHgmql1WLzALgZchY4woiEgqkQPWLorRuKJzYcBqcTgUXjWC5rzy2BfuCtNSjH+Q9tAGM9hj9QnadU9Wz1uR15N+Nxph8Ewdn7MygfbT5YnNn7EQOhPAJ6NRsJHeKxBbnGB40T00KyAhvVGDHjRx8xWhTL5xYCrQBFGNARElegBS/eEkaGnjlbnCddG68KXB0yH7OZ6okmx+88NNQmA6kC4gNZ23+Jx/fkNeGb/uU+2n8S7+hbA5FUMXtEcqW7yWAMx4CMLGsh543dGxIBrHiGHxQvsYsBV6AgjYsCLxki8M7kWjPQRdAy+uzlSXaOq3KfpgZw33FAzHaD1APqotTvssbb5DXjD9PUATwf8sf0k1tGbIKI6A3TWokiVdS65zl8gOdEoiOihYb0RA66RWBdFC+xiwFX4CCMaAqJK9ICle8pIS2ffYma+Mf0gnPBQU11Y9yfSdcjtqSY6GjhcmTy39mdgHAfCFFrbbe2F9uq3myY8e9r7MMawTjzZ2w/bT65PPPDeSlQ8C/DAuMo9Dp1fc5L14Sidv8ByokkU0UPDeiMGXBOtLosV2MWAqxASRjQERJXoAUv3nJHld/V+wQhR+uW3gJpwzzUpFhM8p/YiEL4P4HZq7Z7jYb27G/CGWuvIwza/nH4S7+qbDZPvBOGOaF1Y13GM2ZIGlhMPuRA9RhbTNSNiwDXR6rJY1wPrsn6/XS56iNm0w6RwUoQb14Cb8MAywufVjUdqx68Bej8MfIZu6/6lnUlhI8/uBnzO9LUgtrYc+eP0k47kWhAaGGZDc2SydWOg+xdYTjQJI3poWIPFgGui1WWxAnsRjITLMSr15cKIhoBY6kH1uH5tjATYhGvTxOOxy1scz639LhhfAtP3qW3DJR7VuYsm3HjmntgWsraffMAP209u6dmyz7bt254loHIAYw9fEjnlFY/6PVIxgeZEgz6ih4b1Rgy4BlI9KFJgFwOuwkgY0RAQVaIHLF0rI7uYcGBjUyQ8NQD6aNVEd/+zvkz5KjBwFLX+8CUP6tzVgDdMrwG42y/bT1o6++qYOQGiRLSuqt6D/topItCc2OlggXlEDw3rjRjwAiksUnaBXQy4CjVhRENAVIkesHTtjGQZefQKAAAgAElEQVSbcJN52eL66qU+10i7Jrr7zw217QDqwfRVattwjQf17WrA59bEwBT1y/aTWEfvLUR0vvWfprqqNR70104RgefETicLyCN6aFhvxIAXQGARswrsYsBVuAkjGgKiSvSApReFkeWJTdMMGD2WNsSY3lQftp6e+vVXFE10dp7n1JwJorsB/A7jDvg0rVrV77K+IU14zuS9QHs+BeAQP2w/uT7x6B6V2Gp9DOg9Zso8fPHsyX9z2Ve7lweeE7sdtZlP9NCw3ogBt0lfkbMJ7GLAVcgJIxoCokr0gKUXjZFYZ98FxLw6rQ/RidG6qkd9qlXRNNHZf26o2QLQiQBHqbWnxWVdWQa8dh4IawDupNaeiMtyXV8eS2yaTjDWg2h9tK5qhusC7RdQFpzY764yp+ihYb0RA67kriQZBHYx4CrwhBENAVElesDSi8pIrCP5P0S4GsBbIcM8duHMyTs/Y+6vX1E10dV1bqi5ACDrhucZgD5HrRtec1HXfwx4Q+29AE4DU4TaNnS6KNOTS+MdyZUgXGiCL1wcqV7lSaH2CikLTux11VYu0UPDeiMG3BZ7Rc8ksIsBV0EnjGgIiCrRA5ZedEZaEn0tDF4E4Mc7xoRqLp4+8Z8+06zomujqPzfUPgTgv0F8Na3t+ZqLetKa8LyzDoVp/gyg31LrhgkuyvPk0s2bN1c8/UrKOv3kAyHw4RdGqv/iScH2CikbTux1V5lL9NCw3ogBV3JXkgwCuxhwFXjCiIaAqBI9YOklYSSeSP4QwOkMrGuOhGf6TLOSaKJDA26omQmQ9ZT63zD4c3Rbz28c1rPTgDfUfAWgSwEso9bukr9MG+tMnkGMewDcE42Epznsm9PLyoYTpwLkXCd6aFhvxIB7RKfHxQjsYsBVSAkjGgKiSvSApZeEkZsSvR8aAFkm/JNEiDfVhZt9pFtJNNHVf26otV54tY4NXEOtPec7rGfcBYcduP/qzx/3cPrlyxB/gtb0PO2wLM8ui3UkY0SIghCN1oXd7nMvtF1lxUmhnc+TX/TQsN7YMuALFy480DTNR5n5ktWrV6/LbUcmHcCHALwJYMqqVaseszno7wbwXgDP2cw/GrIJ7GLAVZwLIxoCokr0gKWXjJGWdZs/yynzboDHg/H1aH34Gz7RrmSa6Og/z62tAiOZLpt5KrX1bHRQz7iXZkyZ/8G99oj55eVLqw/xRN8zAB+aMunwJbOq/uSgX24uKStO3AgxeK3ooWG9sWXAGxsb0+eOMvPMXAO+ePHifbdv326lL7NM94IFC6w3lS8eN27cacuXL3/LxsCLAdcwsDZ0D1IWmfzCiB1ehRMf3bi2dCRrmbBh0Bw2Ruurd56SUtpf2THCc2vXgDEPQJJau6sdyDtu27nT7q40jGrfvHzZ1XcmTLaOWrw/Ggmf5qBPbi8pO05cCiJ6aFiDlQY8Y6iJ6OB8T8AbGxtPAHBlZWXlLJuGO7cbYsA1DKzLyea3y2XyCyN2mBROfGTAraa0dPQtZOIVO004TYvWV1l7ekv5KztGeF7tUTCxGYC1ll5Erd032BGYG2qsj/ksYfBBRPQhMF6mtu732blWd55YR3I1ES4goiVNdVXLddeXp/yy48SlhqKHhjV4RAM+uLXkAWZeSkTX5zPglkEnovnMvC+RdS6pbEFxCbp1ucDuMyPhwZh6XYQwoiEgej1IJS7PF4ws7+hdahBdCdA/EOJp0Rnhn5dQF19o4nX/eU7tRSB8H+B/gOgkWts94pYNnnvWNLB5K4D9stqSAuhmat2w0Ov2FVLeTYned/WD/kDA+4DQ4dHIxGcLud6jvGXJiQttRA8N682IBnzBggVft+oMhUK3DLcHfNCAd2W2p8gWFBeI/+dSgV0MuAokYURDQFSJHrB03zAS7+xdAaaFzPjVAPG0i4p7pFz2sPlGE69Z4rm1G8CoHTTRC0YqnxtqOwDk+dAO/w1j9zyabr7r/7xun93yYolNcwhGawm3n8hDMImtdnB1HUuGNeDZW0v6+/v3GcmAZ+/5tq5j5q633357Tnt7u50nHdafvPaSlzB3GW/XA2uHngDlET0kINrBVTjx8Y3rje0b7woZoTNTZiq5OvaNyG+2bNlhZ1A9zlO2jPxuetWnjtx7n/uJ8K5X39lxzvjO+3qG065/Tu0jFYRP56Yz8Mozb28768gNDzzpse62i7vhzvvbKirGTN+2deulX5o3bef2peL/ypYTh1KKHsOvwX91qCmGNeDW028iWrbbBM15ETN3D3jGgL/xxhvzurq6HrfRsAOsM0gBPG8j72jJUglgDwB++4hFqfQXPXZXXjQRTVTz0VeM1Dcu3v/EiaffFQpVHLdj+447Lp5zWlTVAQ3pvtLE6/69Xn/aovdUjv22yXjtN6+/XXfUvX2/yFfH9nOm3T42ZJyRm2Yy//3R196afvJ9m3/vddvslLfwf64+eMJRxz9OoMrf/+ZXRy//xpdKdTpaWXNiZyxy8ogew683LzjQM32J8iVMK9NIxxDKKShOpR/xOrnb3FUe0WP4u+/XtRAYzEKFE5/Pm5sSvZ8cAN0H4CACrmqKhK8sMmplzwg31FpnZltfI/0l3hlTRZ2du8UInlvTAKaVgw96/jMExPfS2p7djHmxxiie6GsG2HrpslSnn2S6WvacFDimooeGNdiRAR986n2zYRhTV65c+ZKcA14gyursArvPjYR6CLXnEEY0BETto1bcCnzJSEtXspbNkh1P6EtNvMaCG2p+CNDpAHpg4CK6rXuXvzDznGnHgoxe6+QUZrzM4K0G0cPU2t3gdVsKKS/e2bcRzJNLePqJGPD8AzYq5k0hrHpxWIYtA15gowrNLscQipFQMSOTXxhRMWKlCycBuXGNdya/BMZ3QRgA48xoJPyAnQH2IM+oYIRnn7k/xoSsD/RY+7yfB2MZtXXfZunHc6ZHQfx9AGPAuHjj8691bHnz5XHf/PUf/uyBvo6LaOlKfopN/GpnASU7/UQMuBhwuwy7jiViwO1KXdx8rge2uM3VXpvoIQbcDmTCSUAMuNXMlkRfC4MXgfE8h4wzmmdO+q2dQXaZZ9QwwufVHIwUfQnAF4fR7E5q7T7HLzeusY7erxGR9cXUUm8/kZt5WW/shBnXsUQMuB2Zi5/H9cAWv8laaxQ9JCDaAUw4CZABTyQ49AqS9wE0GcDDqb33PmPJaZ+18/VkOywMl2fUMcJzp50Cpi+Bad8hUawn4rd3PzT4b19o0pJIPsbA8T7YfiIGXNYbOzHG9bwRA25H5uLncT2wxW+y1hpFDwmIdgATTgJkwK2mxtYnjzAGcB8Dh4I5Ea2vrrcz0C7yCCM+jCUrEn2TTHAfgH8bqf4Ji2afWupT0YSTgMUSFzHB6aWuGRED7lR6vde5Hli9zSt66aKHDxfNolOgrlA4CeCi2dLZdyozWyejgAhrm+rC89RD7TiHMOLDWBLr6LuRiBcDuC0aCZ/neHS9u1A4CWAs8W74bZXkmhEx4LZ0Lnom1wNb9BbrrVD08OGiqXfIHZUunAR00WxJ9DYy6KZ08xk3RevDuj6HLoz4LJZc17pxrz3HGb8D6GA2jNObZ05K34yV+CecBDSWFJEb14yIAS/iaBVQleuBLaCuIGQVPXy2aPoUGuEkwIvm8o7epQbRznPBCddG68KXa+BMGPFZLIm3J8+BgdsB/DwaCR+vYcydFCmcBDiWOBlwB9e4ZkQMuAPVi3CJ64EtQhuLWYXo4bNFs5iDX0BdwknAF81YInkTAY1WN5h5fnN99a0FjL+drMKIz2JJPJHsBDCTwZc1R6qvszOIRcgjnAQ8lgSBETHgRRglB1XI5JfJr8JGGPGZkVANWAnSA8lIPJFcD2C6pZcRMk5aNGPSIx5qF0hNPOx/vqJKpslNG/oOHejH7wDe4ZOXLzP6lEwTzWPttHjRQ8N6IwbcKY56rxPYxYCrCBNGNARElegBSw8sI/GOZC8IYUvvitDYD14445S/e6R9YDXxqP++MuBDH2Tyz8uXYsDzgybzRsN6IwZcY1RzUbTALgZchY8woiEgqkQPWHqgGYl3JH8GwnGW5tFI2Ku1KtCaaOKvZJrEE8mHAZzko5cvxYCLAbc7zVzPG6+Cmt0G58snn6IXI6HixzXoqgoCmC6ayLxRYRt4RuKJ5B8BHA7gb9FI+EBVh22kB14TG30sNEtJNFme2DjJQMg6+9tPL1+KARcDbnf+uJ43YsDtSl3cfK4HtrjN1V6b6CFm0w5kwkkZ/uUonuh7GeDxALZEI+GT7YAwQh5hxCexZOiFW8aXo/Xh77kcV68vF07KMJZ4DIlrRsSAezwiHhXnemA9aodfihE9fLJo+gWIYdohnJTpohlPJPut7eAAPRGNVB3rgkNhxAexJH7XxoMRCv2GAQ6BJiyKVL3kYkx1XCqclGks8RAW14yIAfdwNDwsyvXAetgWPxQlevhg0fQDCIo2CCdlvGjGE8m3AewN0LPj8b5PRCITdjhgUhjxQSyJJXovJdC1IF4Zrate5GAcdV8inJRxLPEIHteMiAH3aCQ8Lsb1wHrcnlIXJ3r4YNEsNQQ26hdOynzRjCeSLwI4EKBXtgOfuaTwJ6fCiA9iSTzR+zhAx5gpnrh4dvVDNuZ2sbMIJ2UeSzwAyjUjYsA9GAUNRbgeWA1tKmWRoocPFs1SAmCzbuFkFCya8c6+p8D8CQJ2DJgDxy+ZNfVXNvmwsgkjJY4lLR3JWiZsALgvGqlOHzXpw59wMgpiiUvuXDMiBtzlCGi63PXAampXqYoVPUq8aJZq4AusVzgZJYtmPJG0Ps7zeau7TGa4uW6ydZqGnZ8wUuJYEk8k2wHUE9GCprqqm+0MWgnyCCejJJa4YMs1I2LAXaiv8VLXA6uxbaUoWvQo8aJZikF3UKdwMooWzXgieR+AUwe7PCsaCXfYYEYYKWEsibX3HU0GPwHghX+9/e9PXj6/xtrX78efcDKKYolDAF0zIgbcofKaL3M9sJrbV+ziRY8SLprFHmwX9Qkno2zRjHX0Joiozuo2GWhumhmOK/gRRkoYS1oSfS0MXgTGN6L14a+7mOu6LxVORlkscQCUa0bEgDtQvQiXuB7YIrSxmFWIHiVcNIs50C7rEk5G4aKZbcJN5mWL66uXjsCRMFKiWNLSlfwUm3gChDfZoGOaZ1S94HK+67xcOBmFsaRAoFwzIga8QMWLlN31wBapncWqRvQo0aJZrAH2qB7hZJQumtkmHIw7KmlgyQWRqa/n4UoYKVEsiXX23UjMiwm4rikSvsyjOa+rGOFklMaSAoByzYgY8ALULmJW1wNbxLYWoyrRo0SLZjEG18M6hJNRvGjGO3pXgGhhWgKix3hg4IvNs6c8lsOXMFKCWHJjIvnxEFtPv9kkhI5uikz6g4fzXkdRwskojiU2gXLNiBhwm0oXOZvrgS1ye3VXJ3qUYNHUPagayhdORvmi2dLVt5BNvs76YA8DrxNhSbQufEeWLMJICWJJvLPvejBfzEzLm+urlmiY+14XKZyM8lhiAyjXjIgBt6FyCbK4HtgStFlnlaJHCRZNnQOqqWzhRBZNxDv7Pg9Om/D0MYWZfeFrNmx+9z9eef3Yf77+2pjvfKXxfk0MBrFYrfMm1p48wgjR48zmXqGK0NELz5pUyLntpdJTqyal6pSLekUPDWuwGHAXRGq8VGAXI6HCSxjREBBVogcsfdQyEk9s3hs8cN3QlhSmp0C8HxhjTHDKIPrzeLy/OhKZ8K+AjamO5mrlpCWRvJaBS0G0OlpX1aijAxrK1KqJhvbqLlL00LDeiAHXja2z8gV2MeAqcoQRDQFRJXrA0kc9I+ktKcw/AKMyd+wIeKgpEp4YsDHV0VxtnKxO/OgjOzDwBMDvSZn8uSWzqn+qowMaytSmiYa2FqNI0UPDeiMGvBjoFl6HwC4GXEWNMKIhIKpED1i6MAKgJZF8jIHjc8eOGX8zyJjWFJlkfRhmNP+0cRLrSH6LCF8lUFtTpKohQCJr0yRAGmQ3VfTQsN6IAffnbBDYxYCryBRGNARElegBSxdG0ga8bwuDT9xt7BivEhlTxYBDCyfx7h8djB3pp9/jzRRPXDy7+qEAzR8tmgSo/7lNFT00rDdiwP05IwR2MeAqMoURDQFRJXrA0oURAPFEsh1A/W5jRzQwsGMg+sVzpqwK2Lh63VwtnMQ7kleBcAWArmgknP5aaYB+WjQJUP/FgKsHyzUjYsDVIpcih+uBLUWjNdYpeojZtIOXcCI3rrtx0tLe+1k2qAvAgVmJ/QDGWP9m0J2o4GXNZ4X/aAeyMszj+bz5QaL3Q2NA1n7vDwA4NRoJPxAw3TzXJGD9FwOuHjDXjIgBV4tcihyuB7YUjdZYp+ghBtwOXsKJGPC8nMTbk8exwYvZ5A+b/QP/qhg35hYw7wsYVwI4BMDfTTavWlw/eaUd0Mosj+fzJpbobSHQIhB6onXh2gDq5bkmAdQgu8mih4Y1WAy4P2eFwC5GQkWmMKIhIKpED1i6MKJgZMVd9x9ihsZYJnxeOitzIkS0bGEk/HTAxtpNcz3lJNb14GlkmvcCSDFwcnMk/BM3jSvRtZ5qUqI+eFmt6KFhvRED7iWi3pUlsIsBV9EkjGgIiCrRA5YujNhkJJ7YNO8/T8P5FTJoWdPMcDxg4+20uZ5yEk8kfwzgZICvjkaqv+a0USW+zlNNStwXL6oXPWzGkkLEFgNeiFrFyyuwiwFX0SaMaAiIKtEDli6MFMDIbk/DwesHjfivAzbuhTbXM05iHZsuJzKuAfBLIHRyNDIxqB868kyTQgfDp/lFjwJiid0xFANuV6ni5hPYxYCriBNGNARElegBSxdGHDCyy9NwxhsgLItGwjcEbOwLaa4nnMS6HvwEmfyw9dEdNjG7eVbYOn0mqD9PNAlq5/O0W/RwEEtU4y8GXKVQadIFdjHgKvKEEQ0BUSV6wNKFEYeM7P40HA8QjGuaIpN+FDAG7DTXE07inck2MM4F4fZoXXiOnYp9nMcTTXzcv0KbJno4jCUjCS0GvFAMi5NfYBcDriJNGNEQEFWiByxdGHHJyODT8K8AONIqioDrtmHgmksiU18PGAsjNdc1J7H25CwycBdAb7BBJzfPnPTbgOvjWpOA9z+3+aKHy1iSjwcx4P6cJQK7GHAVmcKIhoCoEj1g6cKIB4zcdM/m/Qe2DlwOoi+niyP6LRFf0zQzfHvAeBiuua44iSc27w2kHgZwFLP5leb6yd8pA11caVIG/RcDrh5E14yIAVeLXIocrge2FI3WWKfo4YGR0Dg+filaOJEbVxWLjhlp6UyezMyXA3R62ocz2gd44Jols6b+SlWpz9Mda2L1K57o/SZA/wvg4WgkfIrP+2q3ea40sVtJgPKJHhrWYDHg/pwBArsYCRWZwoiGgKgSPWDpwogGRloSvY0AXcbAoQDeJsK3F82suoaIOGB8ZJrrmJNYIvk5Aqyn3yE2jNObZ066L6AayBPfkQfOMSNlwkO+brjWRAy4P+lwPbD+7JbjVokeGoyE49Hw74XCidy4quj0hJF4YvP7mQcuJ6KLrAoZ/AhMuqZ5VviHqgb4MN2xJvHOZDcYNQxe0RypbvJh35w2ybEmTiv0+XWih4Y1WAy4P6kX2MVIqMgURjQERJXoAUsXRjQzEl+XnMgDbBnxKVZVBFoRgnnNhZHqvwSIFUecxDuTV4FxBTP+NEA86aJg9Vk1PI40URUa4HTRQ0MsEQPuzxkhsIsBV5EpjGgIiCrRA5YujBSJkXhn0nr6exkYHwbwEkCxcZX/is+vqXk7AMwUzEms48EIkdmx86bDrGmKTL47AP0spIkFa1JI4QHMK3poiCViwP05EwR2MeAqMoURDQFRJXrA0oWRIjISv2vjwQgZlwHUPFjt70CIRevCLT7npiBOViaSH08BGwEcBNBXo5Eq68uX5fYrSJNy63ye/ogeGmKJGHB/zhyBXQy4ikxhRENAVIkesHRhpASMWC8mWiacwGfvrJ4fI4NiPj62sCBO4onk/QCmlskHd4ab0gVpErC44KS5ooeGWCIG3AmK+q8R2MWAqygTRjQERJXoAUsXRkrIyIquB6ewaTYzcMZgM3oJRqwpMslv2zVscxLvSH4XhC8B+EUKY6cuiZzySsDmhN3m2tbEboEBzyd6aIglYsD9OSsEdjHgKjKFEQ0BUSV6wNKFER8w0tLZV8fM1raU9BnZDKwLEccW1VU/5BOebHEST/TNA3gNgO1miqcunu2b9uuQ0ZYmOir2aZmih4ZYIgbcn7QL7GLAVWQKIxoCokr0gKULIz5iJJ5IzgdgGfGj0kaceQ2HuGXxzMmPl5grJScruzYdO2AaGwl4LwjRAOxrdyupUhO3FQTsetFDQywRA+7PWSCwiwFXkSmMaAiIKtEDli6M+IyRKxOJsQcY+0dhmpYR/2i6eYTbycTapvpwskR8jcjJms2bx219JWW9dHkKGC3R+nC0RO0sZrUyd2QNVvHmmhEx4CqJS5PuemBL02xttYoePjMS2kbaXcHCiSyaKoJ8wchNd27ef2CMGSXm8xn4UNqHE37IjLXRSLhL1QmP00fUJN6ZjIPRRISHBvbaMXXJaadt97h+PxbnC058JIzooWENFgPuI8KzmiKwi5FQkSmMaAiIKtEDli6M+JyR2Prkfhjg8wnG+QD/12Bzt7Bprn31fWNuWzpx4kARmBuWk3hH8goQrgL4FTaNqc2zqn5RhPb4oQqZO7IGqzh0zYgYcJXEpUl3PbClaba2WkUPnxsJbSNfWMHCiSyaKmJ8ycj1iUf3GMtbzyfC+QCO3tkJegpsrq1IVdx24dkTX1V1zEV6Xk1aOvouZ+L0Gd9EFGmqq+p0UUfQLvUlJyUUUfTQsAaLAS8h0SNULbCLkVCRKYxoCIgq0QOWLowEkJHl7b3nhUJ0HjNOHmz+iwQkQOhuqgs/rIHB3TiJJZKXEPC9UWq+rW7L3JE1WDXVXDNiy4AvXLjwQNM0H2XmS1avXr1uuFbZzZdz/bthvVkNPKfq7ShKdz2wZaaV6BFAI1ECBoUTWTRV2AWGkVjXgxHDNK094lOyOvUog7srDO5eOHPyM6rO2kzfRZN4oq8Z4OWj2HyLAZf1xs7UcR1LbBnwxsbGdgD1zDxzJANuN58YcOXYuh5YZQ3ByiB6SEC0Q6xwIgZcxUngGGnp7DsVwDRmngbgg4MdTBHQDUY3U6g7Gpn4L1XHR0gf0iTenrwQBlaOcvMtBlzWGzvTyXUsURrwBQsWzABwMREdPNITcLv58vRKnoAL7CrYXYOuqiCA6aKJzBsVtsJIGTFyS8+Wfbbt2DYNoGnEPI13bpOwNmi/aBlxEP8UKf5FdFb171RgZNLjiWR9f/+Oz2zftn3Hvnu/61WTzBvEfKfVkbkjN/OqaeSakREN+OCWkgeYeSkRXT+cAbebb5jeiAEvo0VCRazDdNegO6zXz5eJJjJvVHwKI2XKSGxd34cNE9Ow04iHc7r5AhhPguhxE/jJ3v82Hj3vvInbsvMwM8U7+5LEfAKI9gKQAhAS8z2kkswdMeDa4+uIBnzBggVft1oQCoVuGWkPuN18YsBV4ymTfxiFJBiWqZGwPSPsZRROZNFUkVJ2jKzo6v3MQAo1IaJjGDgWwPvziPAkMz9LwIsIhf4KNv8bjJo8+Z6PRsIfUYk4CtLLjhOXYyZ6aFiDhzXgjY2NJwC4srKyclZ/f/8+wxlwu/lGGHx5Aq5hYF1ONr9dLpNfGLHDpHAiBlzFSdkzEk9sPoowcDyDjgdwHIBPqUTJpDPwfzDptFF03vdw0pQ9J3aZGMwnemhYg4c14NZTbSJalltn7ouYw+V77bXXGtetW3evjUEej51fAnvRRt7RkqVycA/am6Olw4p+ih67CySaiCaq8CCMCCM48MAPj5tUM2vCe/fbb/ye+75r/Lg99hz/nv0POD1khKyHX7v8UgOp1360sWfxurUtv1fBVebpMnd2HWDRI38ssb4K+6TTuaB8CdMq2O7xgnbz5TRW7qw03Fk5BcKn1wkjwogdNIWTXVUSPWTe5J03LZ191zHzl/Mk/iIaCR9jZ7KVeR6ZOxJLVIi7ZsSRAR/cdnKzYRhTV65c+VKmlWLAVeNlO931wNquKRgZRQ8xEnZIFU5k0VRxIowAsF7CbOl8sBfACQDvzcwDRPT3FOP8JfXhpErEUZAunEgsUWHumhFbBlzVCpfprjvhsn4/Xi6ayORXcSmMyE2JMKJSQBgZUaHsYwj32Ge/5Usip7xSuKRleYXEV1mDVWC7ZkQMuEri0qS7HtjSNFtbraKHGAk7cAknsmiqOBFGJJaoGLHShROJJSpOXDMiBlwlcWnSXQ9saZqtrVbRQxZNO3AJJ7JoqjgRRiSWqBgRAy6MFIURMeB2ZC5+HlkkxEioqBNGZJEQRlQKCCN2FJJYIpyoOBFGNDAiBlyFXWnSBXYx4CryhBENAVElesDShRFhxA6ywolwouJEGNHAiBhwFXalSRfYxYCryBNGNARElegBSxdGhBE7yAonwomKE2FEAyNiwFXYlSZdYBcDriJPGNEQEFWiByxdGBFG7CArnAgnKk6EEQ2MeG7AFyxYMIOIujJtzf5yZk7aXwzD+PzKlStfA7DnggULmjNf3mTmR8aNG3fa9u3bPwZgI4B3Zfedma9cvXr1VSpi/JLupSbLly9/a/Hixftu27btPiI60erjaNcjc/784BdVA6eHNYZOGQHwunV9Y2NjOzM/nZkXeTSZuXr16nV+mRN22pGH83RcGGEOXGvFkixNTgCw2/cKBr/e+/FVq1bNstMOv+TxmpGRyvNLn1Xt8FqTwW9cZNaczBo19K0LVXv8kO61Jtl9suKM9e/RPndyOLEkCRQrOhgZZKM+iJ7E6zU4Dx/paZTr1Tw14Nain0qlOkKhUL31gZ7BQb7eMtpjxox52zKNAL5vGZ6GfMkAAAYeSURBVIHsRXDQLDwA4IJVq1Y9lmsmMgEgu7zsDwD5IegN1wYdmmQHwaBp4rUe48aN+8HgzciL1qIwCH4ngDqLJT+zkWmbU00y12cCX/bkzp5fw304y+/aWH2w2mjdVGTMOIBN1r8t7gFcbBny/v7+fUzTHIofgzcklvm2jNSbgzf6aRM1qMsyAB1BMhFeMzJSeeUeW4ebNxZj27dvtwzmMit2DPI3OXPT5/f5YrXPa06y+5xl2kb13MmYtUz8sR4IBIEN3etNJlbn+rkgaKNz3mSZ+7QXzo6vnhrwXKGzv4xJRC9mP43KNgWpVOqz2TBnL64ZuLMW4LSBD8Kg5mujW02smxvrJidjRIJoOLN1casHEV0AwDLc6Zu3cuDEriaZm9rBuWXdXaefgOdqUA6aZMwzgLQh2r59+6rsJ/7ZN+2DRuEW64bE4iPzxd7BPAcR0U8BHBQkA+40tg7HyEjlBTW+up03uZoE9cbVSXxVcZIxKFbZVrwZ7XMnqH9Fc+NJRlpvsm9cg+rNdMwbq8yR1l+tBjzbHA52bujPwdlpzHxQrgEnol3uFvKZ8iAOtBeapFKp+USU/hN60J6AD7PIpZ9YO2EkFAqdlUqlbstjwNNPSsuZkewn/NkGdAQDHlhNBp9qD/35O/evZPn+ND6cgSqHxdNuHBmOkZHmYVD+cuQ0ltjVJIhPwHVpkplv1rpj1RFkA+7F3MnebmHpkb3VNmhrjls9MjdnhmE8zcwLBvUI1DZhXfMm8/R7uL+W6DbgQ/tSc41ijgGfknmyZT3xzs1bLk/wMiYi8+TOjSaZP6Vn9ssH7c9gGeDzPLkcuvGywwiAKcx8c85fBDYy8/UBNuC25s1wRiL7SaD1NDN3+0bQFojBeTO0nztrO9vQDcUoNOCuGMmz4OzyDkFAGfFEk+z3J4JsrApZb0a6KRmMw1dWVlbOsv7yVAYG3BUnuX4kiFsusue33TVYtd4A+Il1YxZ0PbyaN6qn3+m/JukKtLkLYu7TqEKegJfDnwJzn+DlmgprX5AdTYYxnIHa85xtvrODuVNGTNO0/oKSeXHqqcE78KVB/FN6IfNmtDwBz7fNajQ/AfeCkdwFuBxMld1YYvcJeO6NrK61Ule5XnCSuy8+qC9hOllz7HIS5AccXjCSa7iDrEehPk3FiMq7ajHgmb2W2S+v5C6iuXvAs7ec5G43KZM/GVt33Qe51SQUCn3dNE1ry0X6JcOgwu41I5kAm7tg6FrcdJRbqCbZL3MMswUl/YQ4yH9ByrxNzszzs2+o8iwcuz3BLcctKF4xkvMXqF3ikg62dZbptSbZsWTw4IDAbd3ySpPhTnMI2kvMWU81ba/Bw8XXXJaDGl+9YiR3zQ2qJ9HBiMq7em7Ah7tDzoU0e39d7ikGdhZXnQHd67K91KSysrIxe1EYzqB43Qcvy9OkR+Z0naHTMYK0LceJJtn9y30inOcUlMD9lWSkF4zznILyKDNfkmPSy+oYQq8ZCfrTzHxPq/KY56FTt7K3OebcgKRfXs5zGpfFTxDnTd6jAkdag0eKJeXw1xIv584wnOx23KmXa6bXZXmph9W27BOrgroFxWtNsgz90PHAuePoqQEf4ezD9BnEOWdPvmltp8g8ws86Hsxq49CZmkG9u8wK8Jnj0HLPMnesSZDPvdbBSE6ZgTqPdXCSOmYkn5Gw/r8gM5Lz5+L0ubKZX+adB+vf2Wfh53siV05PwN3Mm3yMqMrzesHXUZ6qDyOtN8PNm9wyg7YHXIcmQTfgOjTJKXMXL6ODdS/L1KFH1s1wIM8B16GJHe/qqQH3EhIpSxQQBUQBUUAUEAVEAVFAFChHBcSAl+OoSp9EAVFAFBAFRAFRQBQQBXyrgBhw3w6NNEwUEAVEAVFAFBAFRAFRoBwVEANejqMqfRIFRAFRQBQQBUQBUUAU8K0CYsB9OzTSMFFAFBAFRAFRQBQQBUSBclRADHg5jqr0SRQQBUQBUUAUEAVEAVHAtwqIAfft0EjDRAFRQBQQBUQBUUAUEAXKUQEx4OU4qtInUUAUEAVEAVFAFBAFRAHfKiAG3LdDIw0TBUQBUUAUEAVEAVFAFChHBf4fqSLDM1pr2kwAAAAASUVORK5CYII=" id="125" name="Google Shape;125;p15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data:image/png;base64,iVBORw0KGgoAAAANSUhEUgAAAuAAAALgCAYAAADV3sIJAAAgAElEQVR4XuydCZhcRbn+368nIQFkcb+yKHK9LrizC7igLAKSOZMQRZPuCXITIhgX3PHK5r6hV1xiIpI5ExDvQLonyKK44Ib7xt/1XgVFEXdBwCQm09//qU73pKfT3XVOn1Nnm7efx8cwVafqq1+9Veft6jp1BPyQAAmQAAmQAAmQAAmQAAkkRkASq4kVkQAJkAAJkAAJkAAJkAAJgAacIiABEiABEiABEiABEiCBBAnQgCcIm1WRAAmQAAmQAAmQAAmQAA04NUACJEACJEACJEACJEACCRKgAU8QNqsiARIgARIgARIgARIgARpwaoAESIAESIAESIAESIAEEiRAA54gbFZFAiRAAiRAAiRAAiRAAjTg1AAJkAAJkAAJkAAJkAAJJEiABjxB2KyKBEiABEiABEiABEiABGjAqQESIAESIAESIAESIAESSJAADXiCsFkVCZAACZAACZAACZAACdCAUwMkQAIkQAIkQAIkQAIkkCABGvAEYadR1YoVK64C8KI+dd9RKpWOWr169Z2DxLdy5cp96/X6Lap67tq1a68ZpIwo1yxfvnyRiFzdKkNVvz5//vyTL7300n/0KrcVM4BHArgHwIlr1qz5Vmf+trKn83T7W5frzheRi8zfVfW0blza+uWeer2+UEQuFpGjAXx6zZo1p4dhsmrVqj03b958/aDXh6nL5F2+fPn5AE6wcW6V28G79eee3LvFk3QbwzDp0T7T9xesXbv24s6yOtrSSDY6mT9//k1t/Tj99zTGVZj2x5WXHAcn2c6ul+4GL33mlbZ7Sq85L676BymnFXOQ+0O38pvz/iXt98qoZQ7SDl5TLAI04MXqz51aY5ssmxeEMkOtSlasWHEEgM8C2CuNSbfHDdtqYLuY9q5GaVAD3s6lm6HuiPvT8+bNWxHFQCdpTsPedIxZb30Z6TbUgpqFJNsYZkqwta/bF7wu1zTGn6qe2MFqoHEZJv6s5CXHaD2RJQPe/ELZdU6N1srBrw47b7XX1KbNGYtVUcocvCW8skgEaMCL1Jtd2hLQgJsrrca1s/gsGfCgRs60oZNJr1WRQQ14h1nc6ReG9i8AcXxxSdKchrnpdH7R6TXU4mCQxjAO2j4AMzTQ64be6+9ptC3JOskxOu2sGfBOzUdvYbQSwsxbnTXN1nEZjTivDkKABjwIpRzn6TfxtBu3ThPabUWq3eT2WLGaXrHrWAU2BENtdelyU56xGtjrpm0zc52r063tOd2uG9SAm8a28+ksu+0LQIPJ3Llz7+21At5tu0Lnl6V+Bty2RafzWlWd6NjS01jJ6rU9oNcXt864O78gdXwJanz56/hC9yoRObe5TeiO5grxJ9q32XR+ARSRxW392diKtGXLlie0fqXptTJnY9Rt+HfplxlfYDt5mfbPnz//g51bTJoxfbNUKpltKEe219U+Jm0xBu3HVvk9+rPrGLXVbcoMU157G8lx5na5QTl2GnDDuO3XlOm5s59RD2ri+91T2ua9nX69sS18dNYvIge1bZ+cUV6vWHvd03rF3O8+12PuNeO0NbesMfF1W8CxtbV9IchcXyqVLjJzr/k1uTk+Qi+I5dimzNrQacAL3vWDGPB+Pwe3jFQ/A66q+7WbuDbEgX5S77dq31b/jL3frTpsBrx9NaNerz9fRNb22jsdxYB3mMPpn2M7t58Y49nLQHf5EtOu1mmz1Ov6Pv3Y69quo8EwHxoauszs9W8a4vZ8XW8UvdrfurAt5t+19rz3aW/XbToWPqaq3wLYs+2m1qi+XSNBGHWDYttm1GlKzU12aGjoRVNTU59u6m26WFXta8A3b95svow0nino+ITuR8uXqZ2+KAfh0+fL2U7ldTaAHHcsTEThaLl2hu5bfdpl0aU1p/adp8MacEtsXb8c9Lott8ZuHAbcdp/r84W5pwEP2tZ2A97HgtCEF9yf0YAXvIODbkFpGduOia3xAGGfVYWd9oCHMZjd0Hdsz5g2ru0PLbYemgy6YtPF9E0/7Njv58UoBjwMs24Gutc2lm6Gpdv13QxwN15dVqobfd5x/fSDrUF/yg3ysKrFjM1YjbW1sfULS8evCaaKbqvrDV0FZWTRaV+z0k1fYbagBI0xTD9u3rz5+OYX5K6/WLXmgqB1d+tr2xewFtOgOiHHxnM2PfdVd/nFpTGOO/7eGFP1en2/5q9CphumH0APOrYD3lOmx2+Aubsxv2zdunWP9i/5Pcz2TnnbuQRdAW+vq1VPr2vD7AEP2lZzSEA7x27337C/GhfcyhSyeTTghezWHY0KMln2ezK838/P3faA97qhtv2971aUXjeBbuYxrAHvFm8/oxDFgJse6PZzbLfJ3GYuO1f1O8votoXFZvJafW7ibG2L6NRBt74IepMOaqzah1+/vgjAaNqcdOPe7fqgjLqdqBO0fVGNY9AYw/RjmwHvu0IdtO6g5aX5RSZoW/LKsdvCR68vOfPmzftZ25jfaYuZ7XmagPeUnb4AdJbbOYZKpdLv2gz4jNXffnkHMeCdY7rffS6oAe8w9TO+LPX4kto6oSzQMyIFtyqzsnk04AXvdstk2fUnrn4PRbWbtB4GvO+pF/2O/eu3l7lb2gAGvO+RjEF+kg1qvJo/Mbb/QtC5B3iafQ9z2PPn4M4Y2m+obSu+gY6f7Lf/PGUDPuP4xgAGfDp/iC85gRh1O6IzqA6iGvAAZsf6HEFnP7abzPbpz7JPv9tM2a3u6Xw2I9f8khpo2wM57nycZXuH9JsL+83TrTmv7UuU9VkdiyZn/CLU70H9zrShoaFvtgx4Fy3O+LW1V96gK+DGgAe9zwU14O3Pm3R57menX4sD7Eu39kXB7Uvhm0cDXvAu7meimk2fYcI799V2nk+cVwMeZI+k4dGxP3gncxDUeJmyOm8G7Q/atNdTRANu24Jg2wPeeQPLmgEfZO9y69x022ps+0/PLgx4a/Wv15hosQ9ad+sLiq28blMtOTaozDBag3AMa8DbuDe2oQB4dfOBR+u+46C/gnVZhJjxpTpNA97l4ewZ5/B3PADdWlTqewwhDXjBzZSD5tGAO4CapSJ7TZbd9p91rEh1fcArgAEPtKLVi5GrLSghjjqbvgFF3YLS5NmavM3KkHmI8aTOG24Yc9lRZs/Vz35729vZ9/vVIcoKeJc9yTN+ku3Q304nliRhwIMy6qbVLu2b8QKobqegtF7KE8aAB40xbD92tqnbymHbw5+hV+J6rUT2q7f5BZgc2yAF5RhmC0rrpWPt41tE9jcPWNseYm+a6sYvR0FeatPvi0GaW1C6rfhH3QM+6BaUPieQhR53WfIejMVOgAbczijXOXoZ2o4bdrc3PU6vBnc8GNn+QF6ghzDDTNquHsJsM3xdJ7Vu6XEY8B4ndcxYZUrqIcwA9XT+GrLTjTbM6lfQLz1tK649X+wU5ktKiC0oM7YIGYPcz8h2TgRB2xflHPBuvyRE7cc2Y925XWDGntS2h/WmHwC07KXvW16vt+2S4/YHhbs9u9A+d/Z7KC/IQ5h9tti1pB3I8IWZAzri73UcYuiHME25bUd6TsfdfrJJx2LRjLms/bmF1vzT6z4XdAtKx4OVfdvanpcGPNcWK1LwNOCR8GX/4n6TZbeTLjqfRO9sYftk0eWn0l5v9JsuJswKSze67dcH3QMe5GfubsY/DgPeuVLaXOWz7m9u3rimDWK/fuhlGvtsIZi+OYRdOe1ydFffn6z7HfXVbNP09f32i7ow4B3moBNxoCMzA7Rvp3LCrIAHjTFMPwYY491OH+rJx7a9K+Be8NDPjpDjji6x9UG3eafLNdbtJ2EWU1rRBT1eMWwbbFuk+hnwAGNgeqGp1wOaW7Zs2ekc8KBt7ccx6K9e2XcfjNBGgAbcRijn6bbVio4Vg52OZ2tO3BcA+Enn0WUmrdOAdFvNbCIMZGhauLusiu10fVAD3tHGGea3202iy4NJ3X4hCNyeDkY7rTKFePi0Fa51Bb0PR+vxfq1ru2mny0rbjC0D3YZLj5tStxd1JLoCHpSRbQro9iWrNW5a207aywhrHJvjrPPc+0j92MvYW15I1WqG7Vek6eYG+cLdykyO20l0M5Y2jp1zoSmn24t4OrXcsRWs69zY65ogW1Dar+1sV+f1g7Shs0wReWm9Xj/TnLXfz4A3V6BnLHCYL4rd7nNddNk6zvH9cb2Ip/V8SMc9NdAvErb5ienZJUADnt2+YWQkQAIkQAIk4IyAbWues4q7FBx0QSXJmFgXCbgkQAPuki7LJgESIAESIIEMEgiyNS/JsGnAk6TNurJAgAY8C73AGEiABEiABEggAQJdHgwPvJ3OZXg04C7psuwsEqABz2KvMCYSIAESIAEScECg27sezGvrHVQVqkga8FC4mLkABGjAC9CJbAIJkAAJkAAJkAAJkEB+CNCA56evGCkJkAAJkAAJkAAJkEABCNCAF6AT2QQSIAESIAESIAESIIH8EKABz09fMVISIAESIAESIAESIIECEKABL0AnsgkkQAIkQAIkQAIkQAL5IUADnp++YqQkQAIkQAIkQAIkQAIFIEADXoBOZBNIgARIgARIgARIgATyQ4AGPD99xUhJgARIgARIgARIgAQKQIAGvACdyCaQAAmQAAmQAAmQAAnkhwANeH76ipGSAAmQAAmQAAmQAAkUgAANeAE6kU0gARIgARIgARIgARLIDwEa8Pz0FSMlARIgARIgARIgARIoAAEa8AJ0IptAAiRAAiRAAiRAAiSQHwI04PnpK0ZKAiRAAiRAAiRAAiRQAAI04AXoRDaBBEiABEiABEiABEggPwRowPPTV4yUBEiABEiABEiABEigAARowAvQiWwCCZAACZAACZAACZBAfgjQgOenrxgpCZAACZAACZAACZBAAQjQgBegE9kEEiABEiABEiABEiCB/BCgAc9PXzFSEiABEiABEiABEiCBAhCgAS9AJ7IJJNCNwEeuuqlSL2F+HuiseuHxa/IQZ55i1KXeIgAPzkPMsr7G/s9DRzFGEiCB2AjQgMeGkgWRQLYIGAOOkoxlK6ou0Qj8cxYfN5r5OHMWYMOAl3B15sMWXCNjtdMyHycDJAESIIEYCdCAxwiTRZFAlggUwIA/DsCHALwCwC/a2L4FwG0ArujD21x7IYCXA3hI27//GqKPlgB4JoBXA9jUcZ0p/9MAntr8+8fb8rXX3a++oPlChLwja4EM+NEAvtYGYWlb3/diGITtrgA+AGAcwNcHgsyLSIAESGBAAjTgA4LjZSSQdQKz3IC3d08QM9atO3sZ8Jb5PqfNuJkvBfs2TfgjAxr+QeMKJL2CGHDTB2UA5v/Nl5mWab4TwFsB0IAHUgMzkQAJZI0ADXjWeoTxkEBMBGaBAd/QXME0ZuziJrbzO4yZ+e9LAZwI4LNNI2dWxFur162/tVaqW6utPwLwOQB7dlkBN3mM4W6ZQlN1a7Xe1HdRR32P71jBPQbAz5uruEHiapnOs5ptbF8B7qmWAhhws3/9w80vM+2/gLT/3bS/9UuH6cPWF6GPAXhj8xcQ83fTV+ubsEzfvgjAHU39fB/A2c1fMzpX17vpxPS/+VLwDwCva+rKfBn4SJcyutXb3paYRjuLIQESyBsBGvC89RjjJYGABGaRATdEzDaRg5smyJirdmPWvgXF/N1sXTGGyWw76Fy5NobLrGwbU2a2J7TKbt+CYgygKePfmkau01B1bn9p30bTvqrevlLeL66FAA5sxmzqfjuANzdXhItswFtGt3MLUOsLyVcBfLfNgBsT3dqa1N4H5gtQ+xcm82/zeV9HH7fr5y/NPjbbU0xft+vE5DNbYswXqZZODmia/Pa6etVrtMcPCZDALCdAAz7LBcDmF5fALDLgxogZk9RrZbTdgHeaok6jZlY2W4avlwFsiabX6ma/rSXtZbYb8H5xPb/NgAcWbAFWwPvxbz0H0DLg3wbwgOaXFMOoXx+YfjNfaFoG3KYfs4Le/jyC0VOnoe9m/Dv3/7fqpQEPrGJmJIHiEqABL27fsmWznMAsMuCth+iCGvD2B/qMSlpbEg7teOjSZsDbFda+LaXzoU9j1lpbZMw1rQc2Ow14r7jMCnt7GWbl1frQ4Cwy4OZXC3PajzHJrV8G2g34P5sr3a0tPKYPzFahlgHvpp9Ok92uLZPW/kWt/aHgIPXSgM/yuZnNJwFDgAacOiCBghIogAHvtge4fftBaw94WAPebp46TXSQFXCzkmk+7aew9DL/nSvb/VbAe8XVHmOvfdE7qbgABjzsHvD2XwrajbD5e/tpNp0r4Db9dFsBD2LAe9VLA17QOZfNIoEwBGjAw9BiXhLIEYECGPDOEy8MfWNgzcNu7Q/R2QxUvz3g7adstEy1MUj99oB3Ox6xvZxeW15aK7GmHrPNpd8e8Pby2vc2z6Y94IZTmFNQTP7WQ5vm362HM9uN8G7NL07mF4R+K+C2PeBhDXh7vTTgOZpHGSoJuCJAA+6KLMslgZQJFMCAG4KdJ4C0touYbRmd5zj3WoVuX602hq79FJT28loGv7UVxGxZeAyACwKcA95+mkrrIU1T3pnN7SOmLFOXKev05ukcQeNqlWdOTDGf2bIFpTWCwpwD3vqFof0UlBbn1okzJu0kAOcBeEfbOeCdK+7tZ72392/n1qReW1B61dvtXPmUZwtWTwIkkDQBGvCkibM+EkiIQEEMeEK0ildNAbagFK9T2CISIAESaBKgAacUSKCgBGjAC9qxAZtFAx4QFLORAAmQQAoEaMBTgM4qSSAJAjTgSVDObh004NntG0ZGAiRAAjTg1AAJFJSAMeBSErNfNfOfs194XPsRcZmPNw8BNgz4EE7IQ6wyVmP/56GjGCMJkEBsBGjAY0PJgkiABEiABEiABEiABEjAToAG3M6IOUiABEiABEiABEiABEggNgI04LGhZEEkQAIkQAIkQAIkQAIkYCfQ14CvXLly33q9fkvzhRH3ADhxzZo13+pVbCu/qp67du3aa+zVMwcJkAAJkAAJkAAJkAAJzC4CPQ34qlWr9tyyZctVAC4ypnv58uWLzNvb5s+ff/Kll176j26YVqxYYfK/SFVPowGfXUJia0mABEiABEiABEiABIIR6GnAV6xYcYR5a9u8efNO72W426toGXQR2Z8r4MHgMxcJkAAJkAAJkAAJkMDsI9DTgBtDLSJnquqeIo2jzHpuQWluPblRVS8UkUtowGefkNhiEiABEiABEiABEiCBYARsBvzq1naSfltQli9ffr6pbmho6DKzZ5wGPBh85iIBEiABEiABEiABEph9BPoa8PY9380tKRMAFrc/iNm+VWXr1q17GAP+r3/96w3r1q3bGBDnwwFMAfhLwPyzIdt8ACUA/5wNjQ3QRvLYGRKZkIlt6FAj1IhNIyadOqFObDqhRnprZGDvGngPeC8Dbla/ReSiztjuu+++0SuvvDKICX8YgN0A/NqmgFmUPq/J5O+zqM39mkoeO9MhEzKxTQ/UCDVi04hJp06oE5tOqJHeGrndBq9XeqynoAx4DOHeAB4E4LZBG1HA68y3TfOl5G8FbNsgTSKP7t++qZGZXKgT8rDNL9QI5xKbRlq/CnB+3UGK48bBuBnoHPDmavgnSqXS81evXn1nKy4a8CDjOlAeip1GwiYUasTBhGiDnrN0aoQaCSJZ6oQ6semEGnGgkSy8CZMr4A461jaacpbOwU+NBJEsdcIvrjadUCOcS2wa4Qo4NZKIRmjAg2BOPg9vEjQSNtVRI7xJUCM2AtRIEEKcS6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dIqdBtymPGrEwYRog56zdGqEGgkiWeqEOrHphBpxoBEacJvs0kmn2GnAbcqjRhxMiDboOUunRqiRIJKlTqgTm06oEQcaoQG3yS6d9Fkrdq0Mnw3IKRD5BRRfxKY5n/uN/vPQ39//z7lH3fClL6fTHZmsddZqpE9vkAm/uNoGKzXiwEjYoOcwnTppdpouXrwL78FdFRxZIzTg2ZwZIndsNpvVOypdsvAwzKmvhuLgmbn0foXcr4qpUgm/wKOfdrxceOG2vLXPQbyzTiMBGJIJDbhNJtQIDbhNIyadOgGg5UVvhkytUGA+78E7ySayRmjAgwzF5PNE7tjkQx68Rh31TkAdPgQPh2Ad6jqBEl4KlUU7lSq4WcZqxw5eW2GunFUaCdhrZEIDbpMKNUIDbtMIDXjDfI+cDuhaCB7QAexrmNKzMIR9gNK+EN0Hqn+DyO2QodtxwF9vlwtvng2LZJHnEhrwIEMx+TyROzb5kAerUcsjz4XoF5pXrxK/9mHzby0P3wCR5+9cqtwJlE4V/5ofDFZjYa6aNRoJ0WNkQgNukws1QgNu0wgNeN97cBB8+C0gtwN6O4BfozR1lay79ueBrsxPpshzCQ14Njs7csdms1kzo9JVJ83DPfO+COAoQE8Xf/LTrRxa8W4B8IwuK+B/BOaeImMT38tDGx3GOCs0EpIfmdCA2yRDjdCA2zQyqw24lodPhsgpgL4UEDNeOm7cUAju2m6u5XcA7mxm2BfQ/QDZd/v/dG7HlT8E9CpAbxB/461BOiHjeSLPJTTg2ezhyB2bzWZ1jOPK8HsAeR0EH5Sx2qvbU7XsXQ3BzltQgDuwae5/yMTEv/LQRocxzgqNhORHJjTgNslQIzTgNo3MKgOuy7wDUNcTgdJxgD4PwAMtgALdg/XFCx6OoTn7ojR1JFQWQ/CctnK/AcH1kNJnZd2G7wTpkAzmiTyX0IBnsFdnwwMgOrpgAbQ0CeCHKOFYWVe7e4YBH13wLGjpKgCPaPt7HZB3iV99cza7LdGoIg/+RKNNpjIyoQG3KY0aoQG3aaTwBlzLCw4F5ERI6XmAdj5T9WtAvwTBr6ByTsc9+D4o3i3jtbcFgTjjnv6ShY/CnPqpUCyaYcYF10JljfjVz4QtM+X8kecSGvCUe7BH9ZE7NpvN2hGVVrzPA3ge6hiR9bVat3i1PPJsQFdNQfcTkf8oAQ+CygUyXr046+1LIL7Ca2QAhmRCA26TDTVCA27TSGENuFaGR6CypMuvy18D8CXU9UZZP2m2fzY+7ffgbfX6ffPmDF0mY7VPBQHYL49WFj0FMrUACg/AIY28+TPikecSGvCoSnJzfeSOdRNWPKVqZfg/AVkLxTUyXjstQKnzfzVywqID99htPYA/YW7pcLlsw28CXFfkLIXWyIAdRyY04DbpUCM04DaNFMqAa2XkwdD6Eoi8BMARzcZvgugkIF/CVP2Lsn7jLy1QnI0bHfVWQLGizYhfA5Q+JGMbvhKko1LME5kJDXiKvden6sgdm81mmW/UJ+wO2e2bAJ4E1J8r/sYvBYi1wUMr3loACwF9n/iTrwtwXZGzFFYjETqNTGjAbfKhRmjAbRophAHXZd7TUNeXALIEMEcGNpaZfwLRqzBVvyqA6W7n5HzcbDfiuhKQpzdj/TiG6h+Syyd/GqTDUsgTmQkNeAq9FqDKyB0boI5Usmhl+DxA3g5gTPzasoBBbDfg5ZGnNY8s3ASVw2W8+uOA1xcxW2E1EqGzyIQG3CYfaoQG3KaRXBtwrYy8oLniffp0Q832DuBTGKtdJYAGAdCRJ5Fxo8ueMx/1vc4F5DUwW06BeyHyIcyb815ZM3HPAHG7vCQyExpwl90zeNmRO3bwqt1dqS855YGYM/dHAPZHqXR4iKefp3loeXgMIhWIrpaxyZe5izbzJRdSIxGpkwkNuE1C1AgNuE0juTTgWvbOhMAsah3TaKDijyjhU6jrVTI++a0gje6TJ9Fxo0sXPA4lY8JleSMmwfcbz39l60HNyExowCOq0tHlkTvWUVyRitXRkVdA9b/NN3Hxa2Y/WtDPDgNe8Q4H8C1AN6OuTw75M1rQ+vKQr5AaiQieTGjAbRKiRmjAbRrJlQHXyoJjIUOvgeopzYaZhyivwtDcq+TyiT8HaWyAPKmMm8ZbshXnAXj29hjl3dg05wGd4pkAACAASURBVPyMHEMcmQkNeADlpZAlcsemELO1Sq145rzPQyH1YRnbuNF6wY4MM3jo6Mh6qJp9beeLX3triHKKlLWQGonYQWRCA26TEDVCA27TSC4MuJ658FHYWn8tgJc3zenXIfIeGdsQ5t4ahEWqPPTCC0u4/QcXQ2X78cOKW1DC+TJWa71BO2gb4s4XeS6hAY+7S+IpL3LHxhNGfKVoZfhFgJhzvb8lfu3IkCXPNODb39R1HQQ/xT/nPkUmJqZClleE7IXTSAydQiY04DYZUSM04DaNpGo4gwSno8Ovhoox3+bhyr9A8V4Zr70nyLUD5kl93Gh5+ESImCOIza/g5nOR+LULB2xPHJdFZkIDHkc3xF9G5I6NP6RoJWpl+DOAeb0tXiV+zWxDCfPZiYdWhr8MyLMgslTGqleEKawgeQunkRj6hUxowG0yokZowG0ayawB18rIMKDGeG/f5w18EvX6e2T9xl8EaVSEPJkYN41T1Eq7XQSFeUjTrIbfDMVFsr52c4S2DXppZCY04IOid3td5I51G1640rWy4OlA6fsA/gyVJ8l49U/hSsDOBnz72aEfB+Q68asvCFleEbIXSiMxdQiZ0IDbpESN0IDbNJI5A66VBU+BDr0GopXtwYvL7Sbd+GRq3Ogyz0MdZvvpk5rBprEaHpkJDXiQoZh8nsgdm3zIvWvU0eG3NfdvfVT8mnm1bdjPzga8XN4duPdWCA5EXY9uf3tX2MJzmr9QGompD8iEBtwmJWqEBtymkUwZcK14ZpuFWfF9QELbTTJvwE2AWh55GKBvhTRe4pPGanjkuYQGPMhQTD5P5I5NPuQ+BrzimYP0n4A6jh3wp6KuPLTimf1gbwHwYfFrq7LU5gRiKZRGYuJFJjTgNilRIzTgNo1kwoBrefEjIdveD2jrbdFJbTfJhQFvBamVkdGGETfHG2//JLUaHnkuoQEPMhSTzxO5Y5MPuXuNWh5ZCNFrzF4tGa8dO2Bc3Q34slMfj/qQOVf8XtRLT5b1G+4asPw8XlYYjcQIn0xowG1yokZowG0aSd2Aa+OgAbwfkMdDcBtUXyv+ZDVI4I7yZHrc6NIFj0Gp9DYAL2q2/wtQfXMM55/3wxmZCQ24I7VGLDZyx0asP7bLteKZByRfAug54k9+dMCCe/LQsnf59pcPyGvEr14yYPl5vKwwGokRPpnQgNvkRI3QgNs0kqoB17L3egje3QxyEvX6azPwvotcjButeKugMNtS9gJwH4DzxK9dGqTDB8gTmQkN+ADUE7gkcscmEKO1Ci2f+mhI6aeA3IuhuU+M8FKA3ga8MnwcIDcNeLyhtQ0ZzlAIjcTMl0xowG2SokZowG0aScWA6xknPRT1+e+DNh+0VLxNxmtmi2UWPrkZN41DH6RkTko5tQFO9Qpgl/NkfOKOmEFGZkIDHnOPxFRc5I6NKY5IxWhl5FxA3w9g0IcvW/X35aEV75sAjoDqkY5/corEI+aLC6ERMomZAA24DSjHDQ24TSOJG3Bd5j0HivdDcTCA30LwWhmr/U+QQBPKk7txo5WR1wF6EYBdAfwSKufJeHUiRl6RmdCAx9gbMRYVuWNjjGXgorTifbVxXqnguIhvrbIZcPOU+AUALhS/ZgbcbPgUQiMxdxSZ0IDbJEWN0IDbNJKoAdeKZ95kaRaqdgFwvXnBjoxXfxYkyATz5HLcaHn4CIgYT3Big5X5krN57nkxvco+MhMa8AQVHKKqyB0boi4nWbU8cgxEjQH/tvi1IyJW0t+Abx9kZhV8kLdsRgwttctzrxEH5MiEBtwmK2qEBtymkcQMuFZGVgN61vaA5N3iV98YJLgU8uR63Gh55M2Qxmr4EARfxRTOH/BEtnb0kZnQgKeg5ABVRu7YAHU4zaIVz3yjPxeC82Ss9s6IlVl5zMJtKFYmEZnn8XIyoQG36ZYaoQG3aSQRA66jw5+CyumA/GH7lpNMv9E59+NGlw0/E/XSRYC2TmOLelxhZCY04EGGYvJ5Inds8iHvqFFPOmkeHjbvp1AciNLQE2TdNT+PGI+VR/NlBbNpG4qVSUTmebycTGjAbbqlRmjAbRpxbsC14o0DWArIz4HSi8S/5tYgQaWYpzDjRkdHLoLq+Q2W0V5lH5kJDXiKiu5TdeSOTbNZWhl+ESBXAVIVv7owhlisPJp7vWbTNhQrkxi4560IMqEBt2mWGqEBt2nEqQHXysgnAT0DwK9Ql0WyvmreZZH1T6HGjW4/Pc1sSTmqCX6Q1fDITGjAsyn7yB2bZrO04l3VOBBfdFTGJv0YYgnEY5ZtQwnEJAb2eSqCTGjAbXqlRmjAbRpxZsC1MrwGkOUA7oDWF8n4xu8GCSYDeQo3bnTVSfNwz3yzJeUNA66GR2ZCA54BZXcJIXLHptUsfcmiAzF36qdQ+QvmTD1BPrnx3hhiCcSjbRvKIN9mYwgz0SICMUk0ovQrIxMacJsKqREacJtGnBhwrXgfAXA2BL+HymniV78RJJCM5CnsuNHRBadAzd5wHNJgbd5AOlV6f4A3a0dm0teAr1y5ct96vX4LgEcCuMcc5bJmzZpvdQpixYoV21c8t3/uKJVKR61evfrOgMLZG8CDANwWMP9syBa5Y9OCpBXvlQA+CNWPyPikOV4pjk8gHrNsG0ogJnHAz1EZZEIDbpMrNUIDbtNI7AZcK94HAZh7458h9dNkbONXggSRoTyFHje65KQ9MWeeeXnPq5rMb4fK+2W8ar409fpEZtLTgK9atWrPLVu2GGN9kTHdy5cvXwTg1fPnzz/50ksv/UcrIvN3EVm8Zs2a083fmmYcrf8OICAa8AJNiFrxzFspj4Pq82V88rMB+j9IlsBCn0XbUAIzCQK4IHnIhAbcJmVqpED3G1tnR0iPTSdaGXkvoK8FcDcEp0V8J0aEJkW6NDYekaJwfLGOLngWtGS+KLWeXfsiVN8v45PXd6k6MpOeBnzFihXm7OYL5s2bd3q74ba1v2nILwmyCq7Lhk/92+Zth/1ty5a5j3nogW+VNWv+aSt/lqRH7tg0OGllwVOA0o8A/Yn4k0+KMYbAPGbRNpTATGLsh6wXRSY04DaNUiM04DaNmPRYdKKV4XcCYs72vg91WSzrqzcGqTyDeWLhkcF2dQ1JR70XQhu/WGx/SFNwGQQflnW1H5r/NN518zZ92n1bt8pD9tr/fYN6154GvGmkz1TVPUXk6H5bUNpbsHz5cnO8ywmdK+WdrdTK8HWAHANg9zp0WwlyF1TKMl79Wl46yWGcuRS7VobPA+TtDl4oEJiHLlt4JOp1s7fui+LXnuewj9IuOjCTtANNsH4yoQG3yY0aoQG3aSQWA64V72IAbwGwBWjs+f5MkIozmmdWjhstD78CJXll40hlYCsEH8GUHoySPK3Nu5o9/ZVBvKvNgF+tqqetXbv2ml5bUNrF0twzbr7h/We3veKtvFpe+A5g6o0Q6ahfvyv+5GEZFWCSYeVS7FrxzPMCz4DKMwcRYx/AoXhoxfslFI/C0Nz9Zd3EH5LsuATrCsUkwbjSrIpMaMBt+qNGaMBtGolswHXUWwHFxwHUAT1N/MlqkEoznGfWjhstjzwMouZ5trMBPLh7Hw3mXfsa8PY9380tKRMAzH7vnR7EbD2wqarnGsPeT0jTRm2nZXH8EaXSIhnb8PUMCzGJ0HIndq2MPANQY8DjePV8J+NQPLTirQMwCpUXy3jVPMdQxE8oJkUE0KVNZEIDbpM6NUIDbtNIJAOu5QWHQkrmWai9UddRWR/LUbxBYnaZZ9aPm8YJb3OmzA6NR+wEWo13rS+SsY2hvGvgPeD9DHib+b5s7dq15mcX01kP7KWGfy5ZUN11qGT2mM/4TGn9z5+78y9LT/7iLf/PpZJyUPY8ALs2HtrIyedPLzz5jQ+dv8sr/rBp83sfMXHjB2IOOxSPXy48/iX//oDd3/e3f20de/BV170p5liyUlwoJlkJ2nEcZDITMHnsLDgyIZMg09BAOnnwrruWfrfouKvml4aO+duWrZc9+NPXmS0oRfgMxKMIDW9vw6alC6rzSzt7V0D/AMw5WfxrfhCmzZFPQemx8t33eEOteMagmQ3unZ8fiV97epgGFDRv7r5tamXkh4A+ZWt96pBd1l8bSoQB+jAUj80vOeXR8+bM/RWAH4tfe0qA8vOYJRSTPDZwgJjJZCY08thZRGRCJkGmloF0opWR9zROPFHcctfdU8fvc+21m4JUloM8A/HIQbtChdjTuwp+KGPhvetA54A3V8M/USqVnj81NXWmSOOVnu2fvmeB60sX7IGp0nVQORRQs9KrjedM43t1eSioGcycK7E3X+t6EyBfEr/6XAc8Q/PQivcdAIcC8jjxq//rIKa0iwzNJO2AE6ifTGjAbTKjRmjAbRox6aF1oqPei6G4svHQZV2Pl/WTXw1SUU7yhOaRk3aFCrPhXbeVrgfkEONdVVVF5C5IaYWMbbguVGHbTW86H73wwhJu+1H5vm1bj5yq48C9dplzQiOSYu/bDQo7V2Lf8ZIBeY341UuCNjJEvtA8dNT7wPZD9fUc8Sc/GqKuvGQNzSQvDYsQJ5nQgNvkQ43QgNs0EtqA69IFj0Op9LnGSwsVr5bxmnnxTpE+HDfN3mx51631qUPv27bt3gfuPv/jctmG3wzS2akZ8LZgGy/i0YpnDqp/WfM1rccWdNUyaB/lRuxqvsRVPLPC/BiHq82heWh5+GSImKMurxa/ujgo+BzlC80kR20bNFQyoQG3aYcaoQG3aSS8AR/1qlB4UL1CxieXBqkgZ3k4bhyMm+wY8BWL/4ot226C6mHcihL+56+0BrOOLjwFWv8MRG6UsepJjuIIPfh18eIh7Lr1XgD3il97uKO40iw2NJM0g02objKhAbdJjRpxYCRs0HOYHlgnWvHMg5YXA/JzTMnxcsWG3+WwvbaQA/OwFVSg9MhMMmPAAdymo97zoPh8o4NUVsh4dW2BOitMUyJ3bJjKouTVime2d7zM8c9uA/HQUe9zUByPUulwWbfB7Akv0mcgJkUC0KUtZEIDbpM4NUIDbtOISQ+kk+kFKHNFHSOyvlYLUngO8wTikcN2RQk5MpNMGfCG7x4deRtU3wzgV6iXninrN9wVhVBOr43csUm0Wxcv3gXzt/4vBI+CykEyXv2Zo3oH4qFl7zUQvA8qb5Lx6rscxZZWsQMxSSvYhOolExpwm9SoERpwm0YCGXBduvARKE2ZwweeCMXbZLxWlCMHu/HhuHEwbrJnwFecuhs2D325cYKF6odkfLLbcYVBBlCe8+RC7LrU81CCecPXF8SvHecQ+EA8dHTRE6FTP04gPodN71n0QEzSCDTBOsmEBtwmN2rEgZGwQc9hulUnWhleA8hyADeIXzs5h20ME7KVR5jCCpI3MpPMGfDGKnhleASQDY1OKskJsq5q3io1mz6ROzYJWDsmIHm9+NX3OqxzYB5a8X4LYD/xa1nQepyIBmYSZxAZK4tMaMBtkqRGaMBtGjHpfXXS9ubnOgSHy1jte0EKzXEejhsH4yYLpqRxCorZA97ePq2MrAb0LABfFL/2vBwLd5DQMy92bfxSMed/Ad0XJX2KrJt0+fbSgXloxbsCwEsAOUr86jcG6YyMXjMwk4y2J46wyIQG3KYjasSBkbBBz2G6xYB74wDMaScfFr+2KoftCxsyx42DcZNdA37G8P6Ykq8AOAAi58pYNe7Xm4cVYJL5My92LY8shuj/APIV8avPdgxnYB5a9l4FwQcAZ2eUO256z+IHZpJWwAnUSyY04DaZUSMOjIQNeg7Te+pkx2ERej+0dJjDZ5+yhI3jxsG4yawBN23VyvB/AmJOQvkTIM+cRWeDZ17sOupdDsUyQN8s/uQ7HM8UA/PQ0YVHQ+tfK+B54AMzcdxXaRZPJjTgNv1RIw6MhA16DtP7GfCroVgE6HvFn3x9Dts2SMgcNw7GTaYN+HYTPjIB6GlQXCbjtf8cRDk5vCbTYtcVi/fC5q3m5TsPQ710iKzf8H3HjAfmoSedNA8PnbcZwO/Fr+3rOM4kix+YSZJBJlwXmdCA2yRHjTgwEjboOUzvqhOtjLwA0GsB+TNKerisq/06h20bJGSOGwfjJvsGfOnCgzFUvwWKeRCcKGM187rXon8yLXYd9V4MxZUAviF+7agEOiMSD62M/AjQp2Bb6QC5crBXxibQxrBVRGIStrKc5CcTGnCbVKkRB0bCBj2H6T0MuHcdgJOherGMT16Qw3YNGjLHjYNxk3kDbtqslZF3AfoGqN4o45Ou3rY4qDBdXJdpsWul+QCKyAUyVr3YBYCOMiPx0FHvE1CcCZUXy3j1qgTiTaKKSEySCDCFOsiEBtwmO2rEgZGwQc9h+k462fHcE+7A1vrh8qmNf8xhuwYNmePGwbjJhwF/8YKHY5eSWQU/EKIvlbHJywdVUU6uy6zY9czFD8LWrf/XPLnmCPFr306AaSQeWhk+C5DVUPmQjFeLcq58JCYJ9FkaVZAJDbhNd9SIAyNhg57D9C4G3PsSBM8B9I3iT747h22KEjLHjYNxkwsDvn0V3DNH/XwIkFuh9x8l45+7P4qaMn5tZsWuoyNLoLoewC3i145OiGMkHjrqHQLFdyH4jozVDk8oZtfVRGLiOriUyicTGnCb9KgRB0bCBj2H6TN0oqMjFaiOAfgFprYcLlfc8I8ctilKyBw3DsZNbgx404R/FcAxEPkvGau+PYqaMn5tZsWu5eH1EFmS0OknrW6KzEMr3pR5rRMOvHuuXHjztoz3f5DwIjMJUknO8pAJDbhNstSIAyNhg57D9JkGvOJ9E8AREHmljFU/lMP2RA2Z48bBuMmXAS+PLIToNQD+2nyxijmJo4ifTIp95vaToaeKf82tCcGPzEOnJ9D6s2VsozlfPu+fyEzyDqBL/GRCA26TNTXiwEjYoOcwfVonunTBEpRK5lffH2L+bw+XNd/bmsP2RA2Z48bBuMmVATft14pnHqJ7EYCPiV87O6qqMnp9JsXetv0k6beTRuahFe9SAC8v0P69yEwyqv0oYZEJDbhNP9SIAyNhg57D9B0GvOL5AMoQfaWMTc7G1W/TfRw3DsZN/gx4edj8DGReKS4o4VhZV7s5h4PbFnImxb5j+0nib5WMzEMrI6OArgMwKX7Ns3VADtIjM8lBG8OGSCY04DbNUCMOjIQNeg7TGzrRxYunsGvj0IGHojT1BFl37c9z2JY4Qua4cTBucmfAm6vg7wdwLiAbxa8Ox6GujJWRObHP2H5Srz9e1m/8RYLMIvPQJcMHYUh+Yt6qKn7t4QnG7qqqyExcBZZiuWRCA26THzXiwEjYoOcwfbsBH/WOg+LTAJL+1TdryDhuHIybfBrwJQv3w9DUNwHZF9DTxZ80A6RIn8yJvW37yfXi105JGHYsPLTi3QdgdwgeI2O1XyXchriri4VJ3EGlXB6Z0IDbJEiNODASNug5TN9uwCvD7wPkjAJtXRy0KzhuHIybXBrwxip42Xs9BO+G4hYZT+w4vEHFG/a6zIm97fSTc8Sf/GjYBkXMHwsPLU+f41qEL22xMInYL1m7nExowG2apEYcGAkb9Bymz688dr8Hjz3j0G9DsQ9QP1j8jT/IYTviCpnjxsG4ya8BX7ZsPup//xYgTwE0DVMYl7C7lZMpsbdtP9kd20qPS+F17rHw0MrIewF9LQTvlLHaeS47MIGyY2GSQJxJVkEmNOA2vVEjDoyEDXoO0+ffNnLiCx+9x65jgH5T/Mln5LANcYbMceNg3OTWgDdXwc+E4BONw/Hnzz1C1kzcE6fiUiwrU2Jv236yQfzaohS4xMJDywtOh5Q+BSCNbTRxY4uFSdxBpVwemdCA2yRIjTgwEjboOUyff9+LT129+9yhUaheLOOTF+SwDXGGzHHjYNzk2oA3THjF+wKA5wI4X/zaW+NUXIplZUrsbaefnCl+9ZMpcImFhy5d8BiUSuaJ9t+LX9s3hXbEWWUsTOIMKANlkQkNuE2G1IgDI2GDnrf01z/ucXu88/An/LQk2A9DerRcPnlL3toQc7wcNw7GTf4N+FLPQwlVAH+B4MgCPFxnujkzYp/efiIYwr/qj5NPbfxjzAM7SHGx8dCK93cAe2Noy8Pk8hv+HKTyjOaJjUlG2zdIWGRCA27TDTXiwEjYoOclXc8ceRK26dmqeqRAng7o7eJPHpiX+B3GyXHjYNzk3oBvXwUf/h9AFgP4b/Frr3IowqSKzozYteyVITAvIrhS/NqSpAB01BMbD614NwE4DtDjxZ/8fErtiaPa2JjEEUxGyiATGnCbFKkRB0bCBj0P6XrGqQdjasi8afuA6XgFW6Clc8XfkPTBA1lDxnHjYNwUw4AvHX4mSmJeL64AjhS/9u2sqTdkPJkRu1Y8c8TjCyGyVMaqV4RsR1zZY+OhleF3AvJGKF4r4zVznnxeP7ExySuALnGTCQ24Tc7UiAMjYYOeh3QdHVkP1S6LTFwFz9Kv8hnSUuS5pBAG3HSIjg5/DCorAawXv1bOUCcNEkrkjh2k0s5r9Izh/TEl5oU7mzB37n/IZRN/i6PcAcqIjYdWhk8DZALAuPi1ygCxZOWS2JhkpUExxEEmNOA2GVEjNOBdNaKV4a8BcvTOifoHyC4vkLGJ79nEVeB0jhsH46Y4Bnz7mw6/CWAPACeLX7shx4MhE2LXyvDZgHwEqlfI+OTSFHnGxkOXeQegjtsBuVX86lNTbFPUqmNjEjWQDF1PJjTgNjlSIw6MhA16HtJ11PsSFM/pEuvvMVXy5IoN38lDOxzFyHHjYNwUxoAbNjo6/DaovBnAZ8SvnepIiEkUmwmxa3n4Bog8P+XtJ4Z3rDy04pmHLx8Cv1aS7duW8viJlUkeAXSJmUxowG1SpkYcGAkb9Dyk69LhM1CSjwDYdUa8iptlvHZsHtrgMEaOGwfjplgGfOnCR2Co/t3Gm6vqGJH1tZpDQbosOnWx6+ipT4QO/RjA31LefhK/AR8dvgEqz0cJT5d1tR+67EiHZaeuEYdtG7RoMqEBt2mHGnFgJGzQ85Ku5ZFLIPpKACVV/buI/BpDW07M+YlZceDnuHEwbgplwA0frXgXArgAIjfKWPWkOJSXQhmpi13LI2+E6DszsP0kfgNe9t4KwX8Bskz86lgK/RtHlalrJI5GxFwGmdCA2yRFjTgwEjboeUnXinc4gG+p4nc/vfe+Vz2p9nlzKgo/Mf8KXRCgkeeS4hnw9lVw6GLxJ6/OYWdH7tiobdbKyNcAPToD20/iN+Cts+NVPiDj1XOjskrp+tQ1klK7+1VLJjTgNllSIzTgPTWioyPnQPXD/5rS8XlXTJojjdM6eMCm46TTOW4cjJvCGfAZq+DAF8SvHZe0UmOoL1Wx67KFR6Je/0ZGtp/Eb8CXLNwPQ/XfAvii+LXnxdBfaRSRqkbSaHCAOsmEBtwmE2rEgZGwQc9Lula8dQBG75va9vI9rvjMp2jAp3uO48bBuCmmAW9fBVd5sYxXr8rLBNCMM1Wxa2Xk7YCel5HtJ7Eb8O1f0obvAmSu+LWH5EwbrXBT1UhGmZEJDbhNmtSIAyNhg56XdK145tjdx952372H//uGL/yKBpwGvI92I88lhTTgHavgXxa/1u1ooSzPCZE7NkrjtOzdCsGTM7L9xJEB964F8AJMlfaXKzb8LgqvlK5NVSMptdlWLZnQgFMjNgI04F0JaWXksYAaA367+LWDAOxGA04DTgMefkKBztgLjrL4tfUDFJPWJakZCR31ToDisxnafuLKgDcf1i29QMY2XJdWR0eoNzWNRIjZ9aVkQgNu0xg1QgPe3YCPjiyBqnkbpi/jk2fRgM/AxHHjYNwUdgV85iq4fl38yWNsM3OG0lMTu1a8SwG8PEPbT9wY8GUjp6Oun4LgPBmrvTNDfR80lNQ0EjTAFPKRCQ24TXbUiAMjYYOeh3SteB8E8EoIzpax2uU04DTgFt1GnkuKbcDbV8FLOEPW1cwDFnn4RO7YQRqp5RN2h+z2MwD7I1t752PnoZUFTwdK34fqVTI++eJBeKV8TexMUm5PHNWTCQ24TUfUCA149xXwivddAIcA9YPF32jug9yCsoMUx42DcVNoAz5zFRzfEr92pG12zkh6KmLXUe/FUFwJ4A5smvt4mZjYVFQeuuLU3bB56H5AfiJ+9UkZaWeYMFLRSJgAU8hLJjTgNtlRIw6MhA161tO1PPIwiP4RwF3i1/aJ++3LWW9/gPg4bhyMm+Ib8JknoqyQ8eraAGJLO0sqYteKZ06LeRGAS8WvvSJtCG31O+GhFe+Oxmr/prlzZGJiKkPtDRKKEyZBKs5wHjKhAbfJkxpxYCRs0LOerqMLT4HWPwPg0+LXTqcB36nHOG4cjJvCG/COVfDvwa8dJoBmfEJIXOy6zDsAdfkZoPMhOE7Gal/IECMnPHTU+xwUxzd/cvxBhtobJBQnTIJUnOE8ZEIDbpMnNeLASNigZz1dK97FAN4ClZfLePUjNOA04AE0G3kumR0GfNnif0N967cbq53bH7D4WAC4aWaJ3LFhg9fRkVdA9b8BfE/82qFhr3ec3wmP6QdO8/lKeidMHPej6+LJhAbcpjFqhAZ8JwJa9r4EwXMgOFTGat+jAacBt00kcWhkVhjwxip4eeSNEH0nILdi05zDZGLiXwEAp5Ul8ZuEVjyz4v1cAOeLX3trWg3vUa8THlrxXm622wC4RPzaazLWZls4TpjYKs14OpnQgNskSo3QgM8goIsX74Jdt94P4F7xaw9qJlInnEuczyWzx4AvWbInhu7/jnnLFUReKWPVD9noppie6ODXJacehqEh8wsBgPpTxd94a4pt71a1Ex66dOR4lPRzENwkY7UTMtZmWzhOmNgqzXg6mfCmaZMoNUIDPtOAjy44Glr6GoBJ8WseDXjXIcRx42DczBoDbthpxXslAHPW58+g/zxMxj9nvvVm8ZOo2LXsvRWCMtUciwAAIABJREFU/4LqjTI+eVIGgTjhoWcM748puQOCP8pY7d8y2O5+ITlhkjMGneGSCQ24TcLUiAMjYYOe5XStjLwO0PcA8hrxq5fQgNOAB9Rr5LlkdhnwFSvmYvOfzErv06B4rYzX3h8QdNLZIndsmIB11LsViidD5WUyXl0d5tqE8jrjoRXvnwB2xbatD5Irr/t7Qu2JoxpnTOIILqUyyIQG3CY9aoQGfAYBrYxMAroApdLhsm6D+ZXcfKgTziXO55JZZcANTS2PLIfoGgC/RAmHybra3TbKKaQnNvi1PHwyRK4D9B+oDz1e1m+4K4X22qp0xkMrIz8G9IltD9/YYslKujMmWWngAHGQCW+aNtlQIzTgHQbc+xuAeeLXdm9LoE44lzifS2adAW+Y8Ir3dQBHQeVNMl59l41yCumJDX4te5+A4Ewo1sl47YwU2hqkSmc8dNTbCMWpUHmhjFcnggSTkTzOmGSkfYOEQSa8adp0Q43QgE8T0NFFT4RO/RjAZ8WvPZ8GvOfw4bhxMG5mpwEfHVkC1fUAfoOhuYfJ5RN/ts3aCacnInZddvK/ob7LTwE8EPX6SbJ+440JtzNodc54aMUzzwS8EtA3ij/57qABZSCfMyYZaNugIZAJDbhNO9SIAyNhg57VdC2PrIToxwB9s/iT76ABpwEPodXIc8msNODNVfDPA3jebDp2r1NYOuq9DIqPAvp18SePCSG8pLNGFnqvgKfPP1eskfHaWUk3LEJ9zphEiCntS8mEBtymQWqEBrxtBXxkPVSXQOWZMl41J6G0PtQJ5xLnc8nsNeDlkYUQvQbA74G5h4s/caeNdoLpiQx+rXg3ATgOwCvEr5nzsLP6ccZDKyMvAPRaAJ8Xv3Z8VgF0icsZkxwx6AyVTHjTtMmXGqEB32HAK95vAOwnfm2oAwt1wrnE+Vwyaw24IatlbyMEpwLybvGrb7TRTjDd+eDX8vAREPkmgD9B5ckyXv1Tgu0LW5UzHnrG8EGYkp9AcZuM1/49bGAp5nfGJMU2Ra2aTHjTtGmIGqEBbxDQyuJ9ga2/g+JmGa8dSwPed+hw3DgYN7PbgLdexAL8EypHyHjVPIyRhY9zsWvZezcErzdvghS/9oosNLpPDM546LJl81G/e5OpW/xaFsZD0K5wxiRoABnMRyY04DZZUiMOjIQNehbTdfpXcHmf+NXX0YDTgIfUaeS5pK/hWLly5b71ev0WAI8EcA+AE9esWfOtziCXL1++SESubv79jlKpdNTq1auDbunYG4B5/ettIRsfS3ateOsAjEKwRsYyswc4csf2g6MrDpmLzfubhy8fAykdI2MbzKkwWf645THq3QnFPpgz9O/yyWtS0eEA8J0yGSCeLFxCJjTgNh1SIzTgDQJaGXkXoG8A9HTxJz9NA04Dbps84tZITwO+atWqPbds2XIVgIuM6TYmG8Cr58+ff/Kll176j1YgJt/mzZuvB/CBtWvXXrN8+fLzReSgNWvWnB6wMeka8PKCQyElsxVjCFJ/toxt/ErAuF1mc3qT0MrwiwC5CiI3ylg1i2++7GTrmIf3VQDHAHq8+JPm4dw8fJwyyQOALjGSCQ24TbrUCA34dgNe9r4EwXMgeIyM1X4Vt7myCTFn6Rw3DsZNTwO+YsWKIwBcMG/evNPbDXdnDM18nyiVSs83q96d/x1AZKka8MZAHPU+AMWrAJ0Qf/KFAWJ2ncWp2HXUuxqKRSjhDFlXM78AZP3jmMfIGFQrEJwlYzXzkqY8fJwyyQMAGnBrL1EjDm6aVur5yzArdaIV734AW8SvmV/gOz+zkkkf6ZKHA430NODNbSVnquqeInJ0ry0oPQy4eaHJ4m7bVbp0cPoG/KWLDsS2KbO15iGAeOJXJ1OeQ52JXbev+H8H0Dugex4k4+NmEsr6xxmPxhewineh+bKZwYdx+/WLUyZZF0SP+MhkJhjycHDTzOnY4FzSRkCXDD8ZQ3IrBDfJWO0EGnCrqjmXOJhLbAb8alU9rbm1pOsWlKZRv6S177tpyHNlwBsmrDxyPkQvAvAF8WvmaL40P87ErqMjl0D11QAuEb/2mjQbGaJuZzyaBnwpgHFArha/ujhEXGlmdcokzYZFqJtMaMBt8qFGHBgJG/SspeuoZ97+bN4C/U4Zq51HA27tIY4bB+OmrwFv3/Pdy1h3WwFX1avvvvvu0YmJie9auxV4GIDdAdweIK+zLB885KC9Vx30H18sifz7nzZtOfvhEzdc4awye8HzAOwG4O/2rMFzrDvqkIeWH7P/N0rAQ392z33HHzT5+W8HvzrVnE54tFr00+HjDn/CXg+4aZvqrXPHJ5+ZakuDV+6USfAwMpWTTGZ2B3nsLE8yIRPcv+TU/95taGjZ7+7fXN7/mhs3dpnFqBPOJbabW0sj5iz5gT6B94BbDPj0irfJp6qX3XnnnQuvv/763weI6uFNA5766RN3n37Kyr12mfveOvSHC27+wXOvu+OOrQHid5HFybfNu08/5Zy9dpn7rq2qX9plfHKBi8AdlemERyvW/3nW4Q9dfMA+tylwb8mv7eOoDXEX65RJ3MEmVB6ZzARNHjsLj0zIBFPl4VtKIk/+/O//dtDxn//Kb7vMT9QJ5xLbbaulkTtsGXulOzkFBcAJnael9Akw9T3g7bFpZfgbgBwJwWtlrPb+QcFGvM7J4NfRkW9D9TBAV4o/+fGIMSZ5uRMeM/vdMyf77IGhuQ+Tyyf+nGTjBqzLOZMB40rzMjLhTdOmP2pklhtwXXXSPNwzb7N5CZ34NbMA2O1DnXAucT6XDHQOeOe2k45zwHueF96jNdky4KPeC6EwZ4L+FnPqR8onNwZZxbd1VNj02Af/9EsHBH+EyhPFr/41bFAp5o+dR2dbtOL9AMDTUCo9Q9ZtMMdSZv3jnEnWAXSJj0x407TJlhqZ7QZ8dMGzoKUvA7he/NopNOC2IdNI57hxMG6y8Oa/TBlww1jL3tUQLErxVIzYxa4VrwZgGCIfkbHqywMNuexkip3HTga8dTSjyFIZq6a5/z8odedMggaSoXxkQgNukyM14sBI2KBnKV1HR14L1fdC5GIZq15AAx6odzhuHIwbGvAu2tPyyDEQNS9n2YS6PEPWV38USKLxZYpV7DrqPQ+K7S+YERwqY7XvxRdqIiXFyqNbxDrqvRuK10PkAhmrXpxIq6JV4pxJtPBSuZpMaMBtwqNGHBgJG/QspWtlZALQ01DSBbJu8loa8EC9w3HjYNzQgPfQnla8DwFYBeCT4tfODCTR+DLFKnateGZF9yVQrJHx2lnxhZlYSbHy6GHAV0Dxcaj4Ml4dTaxlg1fknMngoaV2JZnQgNvER404MBI26FlK14pnTq14JOqlfWT9hrtowAP1DseNg3FDA97LgJdPfTQw9A0IHg7BcTJW+0IgmcaTKTax67KFR6Je/0YjrHyufpvIY+PRq3t2/EogXxe/ekw83ei0FOdMnEbvpnAyoQG3KYsacWAkbNCzkq5LFz4CpfrvAblT/Op+feKiTjiX2GQbWSM04H0Qa2X4DYC8C5CN4leHbb0RY3rkjm3FoqPex6Ewq7t5Xf1OxoAv8w5A3ZxFL38Qv/qIGPvSVVGxacRVgCmUSya8adpkR43MZgNeGRkG1DwPNSl+zaMBtw2X6XSOGwfjhga8nwE/6aR5eNi8W6A4OOGj+2IRu5ZHngToDyCYk+PV70QMuKlEK942AEPQPR4g4+P3B56a0skYi0bSCd1ZrWRCA24TFzXiwEjYoGclXcveOyB4EwRvkbHa22jAA/cMx42DcUMDbtGfVoZfBMhVgN4B3eWZMj4x8KHrgaUe05YLLQ9fApFX53z1O0kD/gsAjwWGnir+NbeG6K80snJCdDAhptGRDuukRqiRIPKaNTrRimcOI3geSnKSrKveSAMeRB6NPLNGI4GJxMCEBjwAbS0Pr4fIEkA+Ln51ZYBLomaJLHY1e9hl6PsA9s756ndig18rnpmQTwTEE786GbUTHV8fWSOO40ujeDLhCrhNd9TILP5SomXvXggegPlTD5U11/6FBtw2XKbTOW4cjBsa8AD60yXDT8Yc+SoUeyVkziKLXSueOUrvLQVY/U7OgLf2y4u+UsYmzSk4Wf5E1kiWGzdgbGRCA26TDjXiwEjYoGchXc8YPghT8hMAvxa/9mhLTNQJ5xKbbCNrhAbchriZrqPem6B4B4BvYdPcZ8nExL8CXjpItkgdq0uGD8KQmHPMH1SA1e/kDHh55M0QNfsCLxG/9ppBOi7BayJpJME4k6yKTHjTtOmNGpmtBnx0+AyofBKQq8WvLqYBtw2VGekcNw7GDQ14QA3qhReWcNsPvwbgGQAuEr92YcBLB8kWSexa8cYBLAXwYfFr5izzvH8i8QjaeC17ZQj8gBN00GJd5UuEiavgHZVLJjTgNmlRIw6MhA16FtJ1dPhjUFkJ6BvFn3w3DXioXuG4cTBuaMBDaFB3HGGEAA9xhCh5p6wDi11HvRdDcSWA32JIj5bLJ38bJZCMXDswjzDxa3nk2RC9GYLvyFjt8DDXppA3ESYptCtKlWRCA27TDzXiwEjYoGchXUe97zVONAv2Xg/qhHOJTbaRNUIDbkPcka6j3gegeBUE38fWrcfJldf9PWQRQbIP1LG6YvFe2LT1qxA82bzFU/zah4NUloM8A/EI2y6dPgscfxK/9vCw1yecPxEmCbcpanVkwpumTUPUyCw04LpixVxs/tP2baPz5+4taybusQiFOuFc4nwuoQG3Ie404Mu8vVHHlwA8DcDHxK+dHbKIINkHGvxaGXkXoG+A4CYZq50QpKKc5BmIR9i2NbcZTTWu2zR3N5mY2BS2jATzJ8IkwfbEURWZ8KZp0xE1MhsN+OjCo6H1r0Hk/2Ss+libSHjs3k6EOG4cjBsa8AAjsTOLLvU8lFBt/F1kVMaq/gDF9LsktNh1dMGzoKUvNwqtywmyvnpTzDGlWVxoHoMGqxXPbNnZD6WpJ8i6a38+aDkJXJcYkwTaElcVZEIDbtMSNeLASNigp52ulZFzAX0/gE+JX3tJgHioE84lNplE1ggNuA1xj/TprSjAvahjgayv3TxgUd0uC92xWh6+ASLPL9CDl+1cQvMYtC+07H0dgqMgOFHGap8btJwErkuMSQJtiasKMuFN06YlamQ2GvDy8BhEKhB5nYxV32cTCVfAdyLEceNg3NCABxiJ3bLo4sW7YNetNwB4LoD/xV5bniKX3rBlwOI6Lwsldi17r4HATCpFevAyHQNe8cwDrC+GygoZr66NqT9dFBNKIy4CyGCZZEIDbpMlNeLASNigp50+/QCm/Q2YrVCpE84lNtlG1ggNuA1xn3QtL34kZKtZ+X40FDfLeO3YCMUNZDh1qfcclBp70s2nSA9eDsQjKv8d++j17TI2+V9Ry3N4feTB7zC2tIomE940bdqjRmajAa945gHMucDc/cSfuNMmEq6A70SI48bBuKEBDzAS+2XR8vAREPlmI49inYzXzohYpLk8kNj1pQv2wLbSrQAOgOhqGZt8WQx1Z7GIQDziCFwrw2cD8hEA68WvleMo01EZiTFxFL+LYsmEBtymK2rEgZGwQU8zXZcueBxKJfM8z9/Frz0oYCzUCecSm1Qia4QG3IY4QPqM88GhS8SfNNsYonwCdayWvashWATgCzjwaSfIhRfWo1Sa4WsD8Ygjfq2MvADQawH5ivjVZ8dRpqMyEmPiKH4XxZIJb5o2XVEjs82AV4ZPA2QCiq/KeO1ZNoE006kTziU2qUTWCA24DXHAdK0MnwXI6kb2Oo6N+FCmtWN11HsTFO9o1KdTB8r4tbcHDDWP2aw84mqULht+MupiflX4jfi1A+Iq10E5iTFxELurIsmEN02btqiRWWfAPfPW6gsAfFT82jk2gdCAdyXEceNg3NCABxyNQbJpZXqgA1J6gYxtuC7IdV3y9BW7jnonQPHZ7dfVnyv+xtYe8AGry/xliQ3+xsuMNm+92xARv5aF8dGrcxJjknl17AiQTGjAbXKlRhwYCRv0NNO14l0DYCEEZ8tY7WMBY6FOOJfYpBJZI1kwGHsDMPuybrO1Ng/p2vq5ywSrOEPGa+sGiLtnx2rZK0Ow/dxxwVtkrPa2AcrP2yWRhR6mwVrxzNtN98bc0gFy2YbfhLk2wbyJMkmwXVGqIhPeNG36oUZmnwH/BYDHQuWZMl79mk0gzXTqhHOJTSqRNUIDbkM8QLqWR54L0S9sv1ReL371vSGL6dqxM1bYgc+LXzs+ZLl5zR5Z6GEarhXvB403nao8R8ar219ulL1Pokyy1/yuEZEJb5o2qVIjs8iAN48L3n48cAkPlHW1xq+bAT7UCecSm0wia4QG3IZ4wHStjDwDoldDsQ8UNYh+RPzJz9uK08rIY+/b9q+D//DPf835j9pN61v5O8z3J8WvnWkrq0DpkYUehoWOelUoPEdvOQ0TSr+8iTKJK2jH5ZAJb5o2iVEjs8mAj3qHQPFd844M8WuPtImjLZ064Vxik0tkjdCA2xBHSNdl3tOguAyKg5vFrEep9BFZt2H7sYUdH60s+ChQWqSKeRBMCfB7lErLUa+bN1yah0jM50LxaxdFCCuPl0YWephGT7/lVPUCGZ+8OMy1CeZNlEmC7YpSFZnwpmnTDzUymwx4ZWQUULMN9AbxayfbxEED3pMQx42DcUMDHmJEDpK18RPYbtteAdVXAtivWcanAf0KSnK9rKv92vxNlw6fhRI+CIgR+o6PqkJEIPg9VM8Vf/LTg8SR82sSHfxa9l4FwQcAZPmXhkSZ5EQ/ZEIDbpMqNeLASNigp5Wuo977oDBvin6PjNXeECIO6oRziU0ukTVCA25DHFO6Llm4H4amXgnIKwDsMl2s4PtQXAvB8sZ2la6f+v8AeLv4G83xeLPxE1noYaDpUs9DCVVzvrr4tePCXJtg3kSZJNiuKFWRCW+aNv1QI7PJgFe8GwGcCEVFxmvjNnG0pVMnnEtscomsERpwG+KY03XpwoMxVD8RwLFQPBfAUP8q5M+YklPkig3fiTmUPBUXWehhGtvYOlSHeRDzV+LXHhPm2gTzJsokwXZFqYpMeNO06YcamV0G3Lx2fh+gfrD4G82cHvRDnXAusWklskZowG2IHabrilN3w6bS81CSp0JxKoDDd65Ofyn+5H84DCMPRUcWephG6jJvb9RhjiLcJn5tbphrE8ybKJME2xWlKjLhTdOmH2pklhhwPXPxg7B1618bzT3w7rly4c3bbOJoS6dOOJfY5BJZIzTgNsQJpWt55Eko6QYodphtwd8AvF7GapclFEZWq4ks9LANmz4LHHP3E3/CrKJk7ZM4k6wB6BIPmfCmaZMpNTJbDHh55NkQvRnQn4s/+QSbMDrSqRPOJTbJRNYIDbgNcYLpunTBY1CSs6bq+tjNdb1v97lDn5SxWvM88QQDyV5VkYUetknTZ4FL/RgZ2/j1sNcnkD9xJgm0KWoVZMKbpk1D1MjsMeDnQPTDgE6IP/lCmzBowPsS4rhxMG5owEOOyoSyU+wpG4nps8ChS8SfvDKhfg9TDTXiYEIM0wE5yEuNUCNBZFpInejoyMeguhKDHSdbSCZBxNAjD3k4mEtowCMo0uGlFHv6BvwDULwK0DeLP/kOh309aNHUiIMJcdDOyOh11Ag1EkSahdSJVoa/BsjRQGmh+BvMqVZhPoVkEgYAfxGw0oqsERpwK+NUMkTu2FSidldp4jymzwJXrJHx2lnumjZwyYkzGTjS5C4kk5S/uCbX1QPXRI3Mki8lOurdDcVeKA09VtZd838hFUOdcC6xSSayRmjAbYjTSY/csemE7azWxHm0nQX+WfFr5k2kWfskziRrALrEQya8adpkSo3MAgOu5Rc8EjLnN4BsFr+6q00UnEushDhuHIwbGnCr7lLJQLGnbCTazgL/hfi1x6eigv6VUiMOJsQM9nOUkKgRaiSIfgqnEy0PnwyR6wB8V/zaYUEgdOQpHJMBGLRfQh4O5hIa8IiqdHQ5xZ6+AW+eBT7wCoojaUwXS404mBBdd1rC5VMj1EgQyRVOJ1oZfgMg7wLkcvGrLw0CgQa8L6XCaWQATXReEpkJDXgMveCgiMgd6yCmNItMhYdWvHsA7ImhuQ+Tyyf+nCaALnWnwiRjDGKfEDPevrDhUSM04EE0UzidaMUzr51fCshrxK9eEgQCDTgNeEidRB43NOAhiSeUPXLHJhRnUtWkwkMrIz8G9Imolw6R9Ru+n1RjA9aTCpOAsaWVjUxmkicPGvAgY7FwOtGK90MAT4XgRBmrfS4IBBpwGvCQOok8bmjAQxJPKHvkjk0ozqSqSYWHVrwbAZwIqQ/L2MaNSTU2YD2pMAkYW1rZyIQG3KY9amQWfCnRimdeOz+EemkfWb/hLpsouqRTJ5xLbLKJrBEacBvidNIjd2w6YTurNRUeWvY+AcGZgJ4j/uRHnbVusIJTYTJYqIldRSa8adrERo0U3IDrkuGDMCQ/AfBX8WsPsQmiRzp1wrnEJp3IGqEBtyFOJz1yx6YTtrNaU+GhFe9CABcA+i7xJ9/krHWDFZwKk8FCTewqMuFN0yY2aqToBrwyfBogE1DcLOO1Y22CoAEPRIjjxsG4oQEPpL3EM1HsGTASOuqdCcUnAKwXv1ZOXAX9K6RGHEyIGevjqOFQI9RIEA0VSic66v0XFG+F6GoZm3xZEABd8hSKyYAM2i8jDwdzCQ14DMp0UATFngUDXh4+ESI3RlxJcSCPRpHUiIMJ0VVnpVQuNUKNBJFeoXSi5eH1EFkC4FXi1/47CAAacCulQmnE2tpgGSIzoQEPBjrpXJE7NumAHdeXCg89Y/ggTDX2Ev5K/NpjHLcxbPGpMAkbZML5ySQDX1wT7vOw1VEjBf9SohXvOwAOjXACChc4Cq6RsJNGj/yR5xIa8Jh6IuZiIndszPGkXVwqPHTJSXtiaJ45C3yL+DUTQ5Y+qTDJEgCuWll7gxqhkbCKpGi/pmnFuxfAA6DbHiXjn7kjCADOJVZKnEsczCU04FbdpZKBYs/ISl6GX8ZDjTiYEFMZ7e4qpUaokSDqKoxOdMnC/TBU/y2Af4pf2z1I412tbkaoO4uXFkYjMcKNzIQGPMbeiLGoyB0bYyxZKCo1Hhl+GU9qTLIgCN40A/UCNUIDHkQohdGJVoaPA+QmKL4v47VDgjSec0kgSoXRSKDWBssUmQkNeDDQSeeK3LFJB+y4vtR4ZPhlPKkxcdzXUYonk4z8chSlEx1fS40U+EuJVryXA7gUIlfIWHVpBC1RJ5xLbPKJrBEacBvidNIjd2w6YTurNTUeGX4ZT2pMnPVy9ILJhDdNm4qokSIb8NHhD0PlHAjeImO1t9nE0CedOuFcYpNPZI3QgNsQp5MeuWPTCdtZranxyPDLeFJj4qyXoxdMJrxp2lREjRTZgFe8zwN4HqCLxZ+82iYGGvDAhDhuHIwbGvDA+ks0I8WeESOR4ZfxUCMOJsRER7n7yqgRaiSIygqjE60M/w6QfaHyZBmv/jhI43vkKQyTCAzaLyUPB3MJDXhM6oy5GIo9KwY8uy/joUYcTIgxj+O0i6NGqJEgGiyETvSlC/bAttI/Gg3eNHeOTExMBWk8DXggSoXQSKCWBs8UmUlfA758+fLzReSitng+vWbNmtM741uxYsURAD4LYC8A5tzkE9esWfOtgO3YG8CDANwWMP9syBa5YwsGKTUeGX4ZT2pMMqwtMsnIF1dqJMMECvqlRJcsPAxD9W8D+D/xa4+N2AOcSziX2CQUWSN9DfiKFSuuUtWfrl279uJekaxcuXLfer1+i6qeu3bt2mvMNSZvN6Peowwa8IJOiDb1hkiPLPQQdc3ImuGX8aTGZFCWCVxXaCa6ePEDMH/b0yD6NECeCtFHoa5/hchfAPwV20qXy5UbftPGudA8BtQTmRT0fqNlrwyBD8G1MlZbMKA+WpdRJzTgNglF1khPA75q1ao9N2/efD2ADxhj3SuS5ur3BIDFZtXbrJoDOGH+/PknX3rppdt/Dur/oQEv6IRo6/gQ6ZGFHqKunbJqxTM63gNbpx4qn7rWmJ0sfFJlkgUAXWIoJBNduvARKNXPgmA5FPv0Z68TmNIbMXdol63bth2yaUr/sWdp6DK5YvKnGe2zpMMqpEYiQiwEEx0deRtU3wzoe8WffD2ZRCRAA24DGHnc9DTgrZVtAI9sRnFHqVQ6avXq1Xe2R9Vp1LkCbuuzQOmROzZQLfnJlCoPrXg/B/A4oP5U8TfemhFsqTLJCIPOMArFpLvxlj8D+Fnjf6Lfh8rvAT0UgoMBHNJm0M3+16EGIMEfIXK2rKtuyGi/JRlWoTQSE7hCMNFR72ooFkHkpTJWvTwim0Iwicig/XLy2BlmZCY9DXhzZfsTpVLp+cZ0L1++fBGAV3db2W6ZcBE5WlUv6LdlpYsguALuoGNjHHhZKCqy0KM0QivDXwTkWJTkJFlXvTFKWTFemyqTGNsRZ1GFYaLlkZUo6VumDbXgq4BeLmOTfY3F9JtbO6kq/p+M154SJ+ycllUYjcTIvxBMdmhfjhK/+o2IfArBJCIDGvD+ACNrJPApKJ1bTVpx9dqCsnXr1hesW7cuyBYU8wCmMeF8CHNHZ0fu2BgHXhaKSpXHVHnYL4ksmVL855zxWtSVlbh4psokrkbEXE7umfx5wYLdH/JAeQ9UVho2qnpjXeXyOetrgc40rpe9L4vgmJ24qv4RU3KKXFn7QczM81Zc7jXiAHghmGjF+5f51efOe+99yH7VL/w9IqdCMInIgAY8mAEfeFtqWAM+vSLeiqtzz7cx5Kp69V133XXWZz7zme8HEIA5OcUY8PaHhwJcVugs8wDsCuDuQrcyeONS5fGX00/+rwfvsss5f9i85T2P+J8bPhA8bKc5U2XitGWDF55rJjefcMxhz3jYg96yS6l0WB1672/v3/TWA6753HhO3DbqAAAgAElEQVQYHJv/P3tnHl9Fdf7/zzMhBrCu1e62Vttq3epWrUstkrC4wJ0LJqBy54IKKgnWXVu14la3qlVIQFDhzgU1CXLn4gokoG211qVqbbW2alut9utSf2hVwCTz/F4TSAwhy2xn5kw485eSc57lfT7n3mfmnjnn5LEPl5Vo+3fvYzPee/z9NdOOevjRJ73YG4BtE60RQeOReCb5o36426Rdv/64o/OScH7pSTyTkLWieGwO1GHiLPPz/fC41wK8+5KTjVsS7tV9d5OenoAT0ak9rRfvRRBqCcrmYNTd96ZMYuXBhv5TAL8GMIdMa3rIH2x+zcXKxG/Qgvsllkn7khPiGwF8AYxHQbiITMvZUs3TxYZ+OYDLOtd/d/bm58ksHuDJ2MBsnFiNCByOxDPhTGoMiJY5c4fy1tEhsEo8kxAYdDWheAio01zvA87Mj3es/+5pfTgRdfxEqvYBD658JXaZCvBMuhLEDQAvI7OYCj68oVhQGhHwgRjKyHg0whn9KhAube/GdAuG7HwRzZvX4tHM56W2kV4K8NEgDGEmjcClIPqAcoUv+rU5gPqpeTNA5k3XNNhIXwDwDSCeS7nimSHoVelEou/gEMZThInAGnG9BEVE9BttqifgA/ADMWS9BBZ6kHg4O/YIsPY7AM+Qaf0wiK0Q+8bKJMQ8wjSVOCZspG8E+PwNxTcMyluelpz0Bo9PGV/xyWfrD/hkXRt9aWjZOACHAnQ7mYX2teVb8JU4jUQwVolnwoZ+J4BTAJxNpnVrCMwSzyQEBl1NKB4C6jRVgIes0pDMKbFLdPfNmTHfBpU467zeJtP6ekhjHNSM0oiAD8Sgg+KlPxvpuQCfvqH45tGULzqnCYd5tWuEJx+7Feyt/tNumChLuYIZppOE2VLzJuHzpie9saE/DuBwEEZRzloRgiaVTiT6Dg5hPEWYCKwRVYCLGJbgNgMPbPAQpLIQKw8+5pgy7Fy2rr1+MS0Z5owTSqxMpFLH58Ekhgkb6VXty0Q2XIf6We/tYgw6efBkXYeNQnufNu0QWrz0aRf9B2KTxGgkQviJZ8KG/l8AO4Jbv0X5B94IgV3imYTAoKsJxUPAjasMxYRagiJgYEOefHGbi33ys6E7B6DshEH21+muZW/HDUQV4D2OQOw6caMLNvQ3AXxjQ1vag8zC39z089FmEx6c0a8HwTkh8BnwNsMon//Eh82kd0mERiKGnGgmnEl/CcTvAPiUTGvrkNglmklIDFQB3jfIwBpRBbgApYZgMvDAhhCDTCZi58FG+gWA9wPbP6T8smckgBM7EwkYdA9Beiac1deB4WxfBZSUfokWNDo3dqKuTQvwaQeVYt0uv92wHpznk1mcJsqxxHal10gM7BLNhLNjjwJrj4HxR8pbB4XEL9FMQmKgCnBVgAuQkvwm1eTfdIxi58GZ1MMgGg3SUpRbukwCCcXORAIGiSrAOau/BsZu7UHvtqaUZj7aKpjhZhrhyakfw6bftPtlPpfyRVn2tReMotO8mjebk040E86kp4J4HogWU64wKSQhJZpJSAxUAa4KcAFSkt+kmvyyFeAdb9kTplPOmiOBhJRGElRIsKE7T543nFDZqu1Kdy+N4uCxHjXCWf1CMK5vj8XmI2hR8QkJ9BxVCGreJGjeuBEFG/pNAM4F4TLKWVe76eOijdKJZN/BLsYs6iaBNaKWoEQ9ZO78BR5Yd24S0yp2Hp17NTOuprzlHHQS9xU7k7gB9OBfSiZs6PcCmNAer0bH0MLCIxGx65UHG6kiQGMBLCXTGh9RPDK4kVIjMYNJNBM29AcBHAtwJZnFjvNIgiJNNJOgySfls1VAnl5MBtaIKsC94I6ubeCBjS7USDzFzoOz+plg1AG4i0zr1Eiy7ttJ7EwkYNA9BOmYdD6dcyIl+inlCrdFyK33AjyTPhLEzlN5Zy3KyWQW744wrjhdSaeROGFs9J1oJmykXgZoT2g4gBZaz4fEM9FMQmLQ1YzisTnUwExUAS5AqSGYDDywIcQgk4nYeXB23FiwXQTzI5QvHiMBnNiZSMBA6gKcDf2nAH69sci9mMzihmUf0V19aqTLIUDPQdv+cFq4sH2rzQF+qXkjoJCIUzNspNYCNBgadqCF1pqQYlE62RSk4iFg3qgCPKTZGrIZJXbJJj9nxh4M0p4G6E9kFn4Q8nj7Mac0IuAD0c9A9NSHM6kxIOp4WfcKMq2ZYdn2YKfvAtzZvk3D78D8XTBdSvnCNR5sJ7WpmjcSzxuvouLJx35l4yFTa8i0dvDav4/2SieSfQeHOLZhmQqsEVWAhzUU4doJPLDhhhO7tdh58Cljv4ZW7S0A75Np7Rw7EXUQT09DELtOnKA4k94HxM661G8CdAeZhakx6aVfHp07SABrwHQ45QsvxxRrVG77ZRJVIBL5SSwTnjzmR7BLfg/geTKtA0JkmlgmITLoakrxEHDjqgpwQWoNaFaJXcK7bzZ0bg9ru/WDadbD6wOOcdDuSiMCPhCDDgpPGzMUa0seBGGYs1wJ67Y6nhob24La9dnflUY6X2Ij3Ek56zSfvpLSzRWTpCQTUpyJZcKZsRNB2j0gWJSz0iHxcMwklkmIDFQB3jfMwBpRBbggtQY0G3hgA/qXrbsUPNjQnSOOd4Ftf5cWLXs1ZkhSMImZQXf3sTNhI3UXQFPAeBFt2piIthvsbRhc8eBJ+jBoWN1uhPk4yhcfkmxcwwzHFZMwHSbAVmKZcCZ1MYiuBeHXlLPOCZF1YpmEyEAV4KoAFyQnuc2qyb/p+EjBg4307wA+AtCGk7l0Q8ES3yUFk/jS79FzrEw4q18KxlUA/h/IHkO5ZY/HzMc1D87qt4BxNoBVZFrlMcct0r1rJiKDkMx2YplwNjUHTGeAcQ7lrY0vPIdCN7FMQsl+cyOKhwAm6gm4ILUGNKvELmMBnkndA6KJIMpSrmAGHOOg3ZVGBHwg+h0UnjT2ZGjaovb+hAmUsxr82gqxn2uNbHzHwblh2BVMNZQv1IYYh0ymXDORKWjBsSSWCWdTD4NpNGykaZFlhcgpsUxCZNDVlOIh4PtGFeCC1BrQrBK7jAV4Vr8ejAtBdCnlYt8xQmlEwAein3nLk/X9YWM5gC8BdB6ZhZv92BHQx5NG2EhNB8gpvP8BWzuCFi39j4CY4jbpiUncwUbkP7FMBO0B7mBPLBNBmlE8BHzfqAJckFoDmlVil7EAN/QaALPAmEd56/SAYxy0u9KIgA9Er4PClZUlGNLiFN/Oso05ZFrTvdoQ2N6zRtjQnVxGgnAT5azzBcYWl2nPTOIKNEK/iWUiaA9wVYBL8Nkaof79ugo8b1QB7he92H6BB1ZseJFbl4JH52E8wMNkWsdGTkHCm5KYGXR3H7lOuqyd/h0Gt42iefd/KhETzzzYSFUAtHJDDvYPyFz2J4nyCSMUz0zCcCq5jUQyEbgHuCrAVQHuZsoGnjeqAHeDOfo2gQc2+pCFepSCBxtjDwC0PwL4M5nWvkIz7t+4FEz6DzPSFpEyYSN9CsB3gvEhwKMoX/xDpNn278wXD87qd4BxKgg3UM66qH83iWrhi0miMvQebCKZCNwDXBXgqgB3M4sCzxtVgLvBHH2bwAMbfchCPUrBg08csxNKS95zCi7KW9sLzbh/41Iw6T/MSFtExoQnj/shbNtZrrEDCKdRzroz0kzdOfPF4/NtCck5eOoHZBb+685dIlr5YpKIzPwHmUgmAvcAVwW4KsDdzKbA80YV4G4wR98m8MBGH7JQj9LwYEP/BMBQtK3fjhY//JHQrPs2Lg2TGBl0dx0JE548eTDsD5cDfBSAW8m0nO37ZLx882Aj9QBAx4Hop5Qr3CZjcj5j8s3Ep78kdEskE4F7gKsCXBXgbuZt4HmjCnA3mKNvE3hgow9ZqEdpeLCh/xXAHqC2fSh3/1+EZq0KcK94I9EJG7qzU4jzsuUq7LZmFM18tNVroBG1982DjdQEgO4F42nKW4dEFG8UbnwziSK4mHwkkonAPcBVAa4KcDdTMfC8UQW4G8zRtwk8sNGHLNSjNDw4q68AYwRsOoYWFR4RmrUqwL3iFa4TzqTPAPEcAO8B9igylz3nNcgI2wfiwYb+NICDAa4ks7gkwrhFugrERGRgMdpOJBOBe4CrAlwV4G6mY+B5owpwN5ijbxN4YKMPWahHaXiwoTtrfU8B0zTKF+YLzVoV4F7xCtUJZ1KHgtp3CNkGxFnKFeM+jKk/PoF4cDZ9FphvBcGinJXuz1lC/h6ISUJy9BpmIpkI3ANcFeCqAHczhwLPm9gK8Fn1K0cRcBYzf62lpWVdWVnZHdVVFTK+yORmIMJuE3hgww4oZnvS8GBDnwngcgBXkWn9IkYu0jCJkUF318KY8LBhg7DL9itBGAbQr8gsXCBR3r2FEogHn3TcDhhU+gKAXQA6nMzC7xOQc38hBmLSn/GE/j2RTATuAa4KcFWAu5nKgedNLAX4bfVNFSWEPICvdGTJjLVEfHN11YhL3WQ+wNsEHtgBxkcaHp1bzxEWUs6aEiNnaZjEyCC6AtxI3wiwczBNE0xrJAEsUd5CCnDHKBvpawD+OYhqKVdwDqJK+qXmzQAorgTvAa4K8AGgkQg+qAJ/lsRSgNc2NteDuaoHQG9+ul3b9y8YNcrZaWJLvgIP7ACDJw0PnpQeAY1XAGgm06qIkbM0TGJkEEkBzpn0RBDfA+B9wB4p+brvrkwCa4Qz6e+D+Hkw1gKl+1G+8Q2JxttPKIGZ+HEqeZ/EMRG8B7gqwFUB7mbKBp438RTgDU1PADhs8wzpHdg8pnpihfPyz5Z8BR7YAQZPGh48aewe0DRnJ5S/kWntESNnaZjEyEB4Ac6Txn4Hmuas+94VxKdQrrhAonz7CyUUjXQezAO+hMziL/tzKvnfQ2EieY5ew0scE8F7gKsCXBXgbuZQ4HkTSwFe17DyAXb2mO12Mfhte1DJsWeNG+6sO9ySr8ADO8DgScODp40ZinUlzi80a8m0hsbIWRomMTIQX4Bn9CUgjJd8v+/ehiAUjXQezEN4Cf9a8wN6VNptF91IMRQmbhwlqE3imAjeA1wV4KoAdzN9A8+bWArw2UtWVZFtOztIbNstyxerqyr2c5P5AG8TeGAHGB+peLChvwdgJ7S07Uz33P9+TKylYhITA6EFOGfSF4P4WgCPYW3pSGps/EySPN2GEZpGOg/mAU0ms5BzG4CE7UJjImFufkNKHBPBe4CrAlwV4G7mUuB5E0sB7mQ2u6HpXGLMsJmHEPAF0mhrENZspZXsO3X80f92k/0AbhN4YAcYG6l4sKH/EcABgH1gjOuBpWIiid5CY9K51p/xIQgjybSekiRHL2GEx6PjYB6ilZQrjPQShGRtQ2MiWV5BwkkcE8F7gKsCXBXgbuZT4HkTWwHekd05M28+5K03/rHtT0aNPQdExwKor66qmOgm+wHcJvDADjA2UvFgI10EeCxIS1Fu6bKYWEvFJCYGQp6Ac2Xljhjc4mw5eKAE+70HQRuqRjoP5iHtSMotfTxIYDH2DZVJjHmE6TpxTATvAa4KcFWAu5lfgedN7AU4gO0B7DirYeXWGsgpZnYF4aLqyoob3BAYoG0CD+wA4yIVj86jyJlqKF9wjiWP45KKSRwAevAZChPO6LeDMA1AHZlWtSS5+QkjFB4djjmrXwrGVQDfSGbxQj8BSdAnVCYS5BNGCIljIngPcFWAqwLczbwKPG+kKcABvD773qaJpMHZ7gsgGlVdWe5s97YlXoEHdoBBk4rH52uD6XoyCxfHxFoqJjEx6O42MBPO6KeCcAcYTwCfjqT8iiRviRqYR1fAPCn9A2j8PIBXYFrfT8he6KFrRBKthxlGqDoJM7CebEWwB7gqwFUB7kbGgeeNVAW4k/Hs+pVXEZFzGM+fgJJR1VVH/58bEgOsTeCBVTzEEWBDnwQgD6LFlCs4/x3HpTQS8pfExj2vm8HYGZpdTrllv4ljYEP0GbpG2NCdLRkrYCNNiywrxFijMhU6k6gCF+gnUUwi2ANcFeAhf7YK1G6cpgPPG+kKcIdmbUPTUgBpMBZXT6iIq8BJ9MDGGbwA34GFHmZMnduygX5DZuEnYdr2YEsqJh7iFtk0EBM29PsAjAP4YjKL14sMNCLbgXj0FCNn02eB+VaAFpBZOCWiPMJ0EzqTMIOLyVaimESwB7gqwFUB7mYqBp43Uhbgt93bvPsgjZczsDsxXTx9QvlA+DJ0M6AdbQIPrBdnCWgrFQ/O6ruD8SqAf5Bp7RYTP6mYxMSgu1vfTDijnwfCrwBeRmYxJUk+QcPwzaM3x5wZ821QySsA/oeS0j1pQaOzJWeSrtCZJCn5XmJNFJMI9gBXBbgqwN1M68DzRsoC3Ml8dkNzmsDOk3Cwph1Xc8Lwh9wQGSBtAg/sAOEg5Q0JzzimDB+WrQOjlfJWaUyslUZC+pLgSanDoaEZ0P7XvvRkYfHFmMY0bLdCNNLll4KpZBbvCDtowfaEMBEcs2jziWLCRnouwKcDOJtM61ZBcBLFRBCDrmYVj5C+b7qakbYAd4KcVb9ypkZ0OYCXsVXpqGr9J29GIDQZXCixbzoK0vFgQ38XcNYKl36VFjbG8Z6CdEwkmDi+mLChNwMYDvAZZBZvlyCPsELwxaM/55zRJ4OwAMADZFpj+msv2d+FMJEsR6/hJIoJG/ojAEYBpJNZKHpN1mX7RDFxmVOQZorHllaAO/l2rAdn5saaCSOqgigoQX2V2GUvwLP6s2AcCE07hBYufToGbSmNhPCByNnU1WC6BECOTGtyDOMo0qUQjbCR/iLAzjKUL6KN96bFxZdEJhGybSFMQo4xanOJYsKG7mjve0DJD8i870+CYCWKiSAGXc0qHiF833Q3IfUTcCfYruvBwfhF9YSKqyIQW9wulNhlL8A7DuNhGk/5QvtSqYgvpZGAH4icSR0LogcB/B0lXE4LigPtFzZhGuGsvgCMyWD8nPLWtRFrP4g7YUyCBBVz30QxYUNfD2ArtK3fjhY//JEgdoliIoiBKsD7BhtYI9IX4E7+XdeDEyM9fUJFEre/8jJHAg+sF2cJaCsdj87DeIh+SrnCbTEwlI5JDAy6u3TNhCfr28PGKgAHgDCBclaDBPGHHYJrHl4dcyY9DsT3AfQkmYXDvPaPsb0wJjHmFNR1YpiwcfzXgUH/BvBfMq2dgibeR//EMBHIQBXgqgDfQKBjPTgBr7XaNOqsieWvRSS8ONyoyb8pdel4dDmM51dkFi6IQSTSMYmBgf8CPJuaDSbnlMtbybTOliB2ESEI0whPm1aKde86SwG+DdJ+QrmlSdkzXRgTEQMYkc3EMOHsuCPA9u8APEumdbBAPolhIpCBKsBVAf45gc79wYFCdVXFuIiEF4cbNfllL8A7DuMB6sm0JsYgEqWRzaG7YsJG6iSAFoPxNLYpHU51jR/HMH5RuHTFw28gnEndCqKzANxMpnWeXzsR9xPKJOJcwnKXGCadh6Ax7qO8dUJYAHqwkxgmAhmoAlwV4J8TqFvctBuX8nKAvmMzXzFjwoiZEYkvajdq8stegE/Sh0HDaufIcspbR0QtEABKIz4K8I37WDu7nnwbhFGUs1bEMHZRuRSqETZSFQA5J2O+ht3W7EkzH22NKrEAfoQyCRBXnF0Tw4Sz+qVgXAWQ6F8eE8MkIuEoHj6+b/obm0SsAe+axOx7V6ZIo/Y14AwaV1NVXugvyQT+XYld9gL888N43iDT+lYMGlMa8fGByJnUPSByfrG4gkxroN7Ad5ARrhE29OcB/ACEEyhnOSeJyn4JZyI7gCQ/7eWsfgcYp4K5hvLFWoGslU4k/w4WOPZuTQfWSOIKcIfM7PqVlxLRVQN4PXjggXWroIS0k45H52E8AJNpaTFwlI5JDAy6u+yTCWf0s0G4BYxHKW8dLUG8okMQrhHO6FeBcCmAPJmWITqhEOwLZxJCjFGbSAyTzj37mY+jfFHk4XyJYRKRWBQPHw98+hubRBbgTlK19SvrQeTsCz4Q14MrsSfg7rvzMJ42bRdavNR5Mz/KS2nEwwciG+nDAG4CMBQ2jqZF1qNRDlZMvoRrhDOpQ0H0JIB3wZ/uRvkVn8SUq1u3wpm4DUSidolhwln9NTB2i2D/+cQwiUhHioeH7xu3Y5LcAvye5btAK1kOwvcH4HpwJfYkFOAdh/GADiez8Hu3ky6kdkojLj8QeeZMDa+/0ASw89R7S1h60kEmEo2wob8IYB+QnaLcsmUh6VuUmUiYiApekN3EMGFDtwEQ1pYOpcbGtYJ4OGYTw0Qgg66mFQ+X3zdexiOxBbiT5Oz6FccSac5BGgNtPbgSezIK8GVgjAG4ksziEi8TL4S2SiMuPxDZSF0L0MVb0NKTqAvwXwP4aUK2dFTzxuW8CeEzKlQTfOq4b6HF/icY71De+kqoxhPKRDADVYD3DTjwZ0miC/ANRXjzRUR83QBbDx54YCOcmFG4kpIHZ1NzwHQGgLPJtG6NAkQXH1IyiZhBd3ebMeFJug4NG17U3nKWnkRbgGfHjgVrRQB/JtPaN2YN9OdezZuEFpvcsfNUNIc/KZ0k4CFYf5Nd8N8DayTxBbgDuLa+aREIJw+g9eCBB1aw8KI2LyWPz7fE4hvJLF4YMRQpmUTMoM8CnE8csxMGlawCwSkKt6SlJ9EW4JmRW4OGvg7gS2D+EeWLf4hZB325V/MmqQX45PRE2HwPgKVkWuMFa0zpRBXg/UkssEYGRgHesPorQNtyAPsBfE111QjnrfwkX4EHNsnJ9xC7lDw4m5oCprsA3E2m5dwARnlJySRKAP3phA29DsCZAJaTaY2OObY43EemETb0uwGcCPAlZBZ/GUeyLn1GxsRlPDI0SwQTzqbOAdPNIK6lXLFGMLhEMBHMoKt5xUPAjeuAKMAdLrPvWVFOJSUPA1wKG5OqJ1YsjlCcYbtSYk/A3Tdn9ZFgODd+j5FpDQtbBP3YUxrp4wOx87RL4COwXU75Zc9EPD4yuItMI2ykTgNoPoBmMq0KGZLvJYbImEjMoHtoiWDCRuoGgC4A06WUL1wjmG8imAhmoArwvgEH1kifBfjUqVN/QURXdImhft68eZsdu33GGWd83bbtJwB8E8CHAEbNmzfP7c+Q2wPYEYDzE2agq7ahuQbgWc6WWJrGo888YcRzgQzG1znwwMYXuhDPUvLgKam90EZ/AfAqmdZ3hWTeu1EpmUTMoMdCgjPHfwE0aBWA3QGcRablfCZsiVdkGtl4wuiGz/AS/iYtKL4pKfDImEiaf09hJYIJG7oJIAPGaZS37hTMNxFMBDNQBXicBfi0adPuZeaX5s+ff2VvccyYMWPb9evX3+ussXSK7qlTpzprs84ZPHjwsbNmzfrIhUBCK8AdX7WNTbVgTAf4saGfDBo9ZcrR61zEIFsTNfk3HREpefC0yu2wrmUNgLVkWkMjFpGUTCJmsIm7v+kj9n/lo4+3Ov4bX54BYFJMS4PiRNDjDQmAD6IIio3UYwAdBfBEMov1Ufj04UPNm82hJYIJG/pKABUQfwiPQygRTHzo328XxUPAvOn1CbhTWK9bt845aeqW+fPn93rE8LRp0w4FcHlZWdlElwV39zRCLcBve+ihMu3jrR4hYBiB5kyvKp/uV3Ex9lNiT0AB7oTIhv4/AF9AaekX6c7GSAqdjWiURjaCYCN9LsAzmHkwiLYmYBsQXofdVkH5+/8R4zyO23WkGuk8FZPoNsoVnG0JZbwiZSIjgB5iSgQTNlJ/BmhvwD6QzGWif91OBJMI9aV4RFmAd1tW4rh+Q9O0w+fOnftW1zicJ95EdCozb0tER8S5BKUjrtqG1fsDbY8A+DIRnzW9ckTSfoJWYk9OAf5XAHtA4/1oYdE5kCSqS2nEuQHK6lVgOGuPt90EPNFfKFfYJ6rBkNRPpBphI1UBkPOU8hkyrR8qJpISEFBIRJEpG/r7AL4IW/saLVr6H8E+I507gnMJw7ziIWDe9PoEfOOT7Ts0TRvtFN29LS3ZWIAvYeYTnCflcS9B6WA0q2HlSRpoMcBtxDR6+oQK5xjqpFxK7MkpwJsBDIdGx9DCgnPTF9WlNLLhF4j7ARy/OXR6CzaOo0WFF6IaEAn9RKoRrqzcCkNa/gngq7Dt79KiZa9u6UwkzL+nkCLViR8mG7W13ulLphXF5hHSM/HDMUAfxSPKAry7r40FeSOAyq4vWHYvuJ12zLzkgw8+mHLfffc962LAvwRgCIB/uWjrqclNC5f9fPDQoefbtv3Sk48vr1w86ybRd82e4uujcdlGJs76YnUB0vL49OQxc4aUlEz4z7p1P/1awyP5CAdLWiYRMkDLpLHLB2naZk9bbeC9J9/7aOIRD68S/VN1lOl69RW5Rj49eeydQ0q09H/WrT3zaw3LZVwHHjkTr4MWQ3vpmSz58aG7jP/2V1+wmd8pyRe/HwEj6ZlEwKCrC8Vjc+AdTHwvc3R9J9n9iXhHLN3XgHcU4J988snJd99999MuRPJlAFuHsQtKT75m3bv8bk0r0W279b4ZE0dnXMQjQxN1t7npKEjLY92kMVeWaSXnr2uzrx6yeFmU+x9LyyTKCdSSGbtoEGnjuvtkxr/zr7y9f/appz6NMh7JfEWukY9POn7a1oMG/brF5ju2WlQ8SzIeTjiRM5GQQfeQpGfyZnrEId/YZutHGXheM63DI2AqPZMIGHR1oXhsDryDySbLsr2MS68FePcn2xu3JNyr+zaEsu2C0j35Xzes/GYp0yMgfB9EM6sry7tuq+iFVZRtldgTUoCzoTsHQswCeD6ZxWkRikRpZMMa8BPBcH55KOnC/lMw3UL5QtIP5Aoqp8g1wpn0PiB+EYwXKW/tFzQBAf0jZyIgh7BNSs+EJ+s6bBQAPESmdVzYAHqwJz2TCBioArxvyIE14nofcGZ+vGNrwe5Pw2XZB7w3VnPqV42yye5Yn1tZXVWxJGLxenUXeGC9OkejsIIAACAASURBVJS8vbQ82EilAVoa4RdDx1BJyyRKLbGRngvw6WC8a4PfamH+pAyUo0XFO6KMQ1JfsWiEs/qzYByINt6bFhdfkoxNLEwkY9A9HOmZcFY/E4w6EO6knHVaBDylZxIBA1WAx1mARzTAoW5D2FvMdQ1N5zJwEwFvsM2jqyeOeDmi/Py4UZN/U2rS8mBDPwSAc+jUC2Ra+/sZbJ99pGXiMx/P3brc/KwB7OFkLnPmtLMfe5TbQXqOO8IOsWiEs/otYJwNpmmULzg71Mh0xcJEJgA9xCI9EzZ05yySy0B8DeWKUfyyJT2TiDWleGwOPDAT12vABQ52JAW4E39tQ9MCAJMBPFxdVXGswJyCmg48sEEDkKy/tDzYOP7rwKB/A3ifTGvnCLlJyyQKBjxtzFCsK3kMwMEAZpBpzVbrezcjH4tG2EhNAMg5nC1PpmVEoQcPPmJh4iG+OJpKz4SN1DyApoKphvKF2gggSc8kAgZdXSgeqgAPJrmbGx7ZcSuULCfQwQTcOL2q4sJgFoX1VmLfFK3UPNjQuT1cbc0QWvhoVCevSs1E2MzYaJiz6avBfAmY76V88cSN/7xFM5HlySZP1neFDWdngH+Qae0mWgse7SuNCCgkPI6B5+ad240yjad8wVnyJ/pSOknQd7BoMfRiP7BGtqgn4A7E2fXNRxF4OQiDmTG5ZkJFLqbB68tt4IGVMKcgIUnNgw3d2e94d4D2ILPwtyCJeugrNRMPeXhuykb6MICfAPAmbHt4l/2mt1gmor4gPA9Oxw2Sof8RwAHQtENo4VI3u2H5deW1n9JIMgvwZwAcBNDhZBZ+73XQfbRXOlEFeH+yCayRLa4Ad4jWNjZNB8P5Geu/dps9esaJI53JLdMVeGBlSiaEWKTmwYa+HMBIaDSSFhackwCjuKRmIhIAG6kGgCoBnkrmJi9bbrFM5CvAO1+OvYjy1g0i9eDRttJIMgvwt9sPeCrVdqU7l4Z+ZkgPGlI6UQV4fx8tgTWyRRbgDtW6huY6BjtvVv9m6Kclo6ZMOTqqpQP9Darz98AD68ZJgtpIzYMN3bmZm95DQSgSsdRMRCXOmXQliBsAPEamNaybny2SSR+sY+PBGX0yCAtAuJ9y1lhRevBhNzYmPmKNqovUTBggGLrdDmNtaRk1Nn4WARipmUSQf3cXioeAG9cttgC//fb7h7btOOQRZvzY2d6oekJFdQyi7s2lEnuC7r7ZSJ8L8E1gXE1567KIdLRFaoQN3Vl6chgIJ1DOuk8V4H2qLTaNdFkHvoZMa4eI5oQbN7ExcRNcTG2kZhLTi+5SM4lBJ4qHKsDDld1tDc2HlACPALwDCNXVlRV14XrwbU2JPVkFeApgK+JdH7Y4jXA2fQ6YbwbDoryV7mF2bXFM+vmEiZUHG/orAL4H0o6k3NLHfX8ahtsxVibhphKaNamZ8MnjfogS+ymA/kRm4QehZd23IamZRMSgqxvFQxXg4ctudv3KU4joTgDruIRG1Ywv/034XjxbVGJPUgHecfpfz8siPA++yw5blEb45HHfQIntvHz1DTCVU76wShXg/SolVo1wVl8Abt/29RdkWlf1G200DWJlEk2Knr1IzYSN9IYHHMyPUL54jOfs/HWQmom/lAL1UjxUAR5IQL12rm1svhnM54DwDJdgdM24iv+K8eTaqhJ7kgrwysohGNLyKYB/kml92/UoB2u4RWmEM6mbQXQOwAvILJ7SC7otiokL+cTKo3MdOGg1mYXhLuKNokmsTKJI0IcPqZlwJn0GiOcAuItM61Qf+fnpIjUTPwkF7KN4qAI8oIR66c7MVNfY7OxkMYIIuemVFc5TmzgvJfYEFeBOqGzobzlv6ZNpaREJZ4vRSJdtBz8D7B+Ruew5VYC7UlmsGumyDhxkWjK8b+RAi5WJq1GLvpHUTDpPwVTv2ESvjM89Sq2RmMAEZiLDh2JkJ2H2NUi3Nzy2bytanCL8qwy+sKZqxI0xDar6khBwpyl6LNlIPwbwUeDWb1H+gTdE+9uSConObQcJN1HOOr8PtoE/ECMYtyhdxM6DDd2ZC7ughI+gBUXnBdq4r9iZxA2gB/9SM+GsfgcYp4IwnXKW8yQ8iktqJlEA6OZD8RBQl6gCvAvUWQ0rT9JAi51/IqJjp1eWPxyD0FUBLkDooseRjfRdAE8B048pX/idaH9bSgHOk3QdGgogvAPCj2ih9U9VgLtWV+xfmpxN3QOmiQBdSGYhzocaHdBiZ+J69KJrKDUTNvSHABwDkE5moRgRFqmZRMSgqxvFQ0BdogrwblBn1zf9kgg/A/ByC3j02VUjonia2X1oldg3JSI9D86kLwHx1SCaRLlC+02c4Et6JmHkzxl9BQgjXL7It0Uw8cA1dh5s6DMA3AaCRbked67xkE4oTWNnEkoW4RqRmgkb+vMAnN1PDiXTeirc1Hu1JjWTiBioArxv0IE1ogrwHgDXNjQtAzAGwJLqqopKJfYYCCSvAJ8I4nsAvoTM4i8jIBZ48kcQYyAXbKROgvOLFON1EB1CZqG/l6MHPBOPQGPnwVPGHYg2+1kA75Fpfclj/CKax85ERFIBbUrNhA39XQA7o03bhRYv/XfAXN12l5qJ2yRCbKd4bA4zMBNVgPeg0LlLVny3zdac9eDfBtHM6sryK0IUshtTgQfWjZMEtZGeR+detYx5lLdOj4Ct9EyCMmAj9TuAjgDjfMpbN7mwN+CZuGAg3VMrNlJrARoMreR7tPC+v3vMIezmSiMCComwB6nDHk87qBTrdtlw8uVu+5fQzJkbTsQUfymdbMpY8RAwb1QB3stEntPQnLbBS50/M9vH1UwY6axDi+pSYk/Y5OfKyh0xpMV5QrucTGt0BEIZ0BphI3UaQPMB/BlrSw+hxsa1LpgOaCYu8u/eRAoebOjNAIaDMYXy1kIfeYTZRQomYSYUgi1pmXCm8pugln8B/H9kFr8aQq5uTUjLxG0CIbdTPFQBHrKk+jFXV998FRNfSsALJa0lFaefdPT7EUWgxJ6wArz9Ri2rrwHjHTKtPSLQyYDVCA8bNgjf3N5Z63mAx50PBiwTn3qSgkfnNnLg+WQWp/nMJaxuUjAJK5mQ7EjLhCeP+xFs+/cg/JFy1kEh5evGjLRM3AQvoI3ioQpwAbLqx2RtQ9OGN7CJ5ldXlkf15aHEnsQC3NBfBLAnmVZpBEodsBrhTOosEN0K4CkyrUM9sBywTDww6NpUCh48aexoaNrDAP2FzMI+PnMJq5sUTMJKJiQ70jLhTHociO8D8ACZlvNeVlSXtEyiAtDNj+KhCvDopTerYeW+GmglgC+DeVr1hBHOz+KiLyX2ZBbgDwI4Fq3arnT30n8JFsmA1AiffMy2KClznn7vAdBkMgs5DxwHJBMP+XdvKgUPPmXsNmjVPmoPTsMOtNBaEyCnoF2lYBI0iZD7S8uEDb0GwCwQ5lEukndrOtBKyyTksXdrTvFQBbhbrYTbrrZhxWRAWwDg/TZbqzhr4vAXwvWwmTUl9kQW4Om5AJ8O2MPJXLZaacQ7Ac6kLwbxtWA8SnnraI8W1LyRdN5wRv8TCPuC+TjKF6N8n0bKmxKPuhbdXNp5w0b6GoB/DuAKMq2ZokF0sS8tkwgZdHWleKgCPCbpAZhd33wbEc8A6KHqqvLjBEeixC5pIdHXuHMmdQmIrgbhNMpZdyqNeCPAkyu/ArvFefq9C5iqKF9o9GZBHTPejZc0nyOcTc0B0xkA/ZLMwiUexzXM5tIwCTOpgLakZcKG7nyOngKmMylfmBswTy/dpWXiJYkQ2yoeqgAPUU4eTd1++/1D23YYuoLBR0SwNaESeyILcD0DggnGtZS3nKc2Iq8BpxHO6peCcRWAh8i0/NzkDjgmAQUkDQ/OdM4NP79sBMSwSXdpmISZVEBb0jJhQ9+wrM9GmhZZVsA8vXSXlomXJEJsq3ioAjxEOfkwVduw8khsWA8+WPDWhErsSSzAJ+nDoMFZelJPpjXRh8S8dBlQGmlf+62VPQfCbtCQpoW+vmwHFBMvYuilrTQ8OKvvDsarANaTaTlxxXVJwyQuAD34lZYJZ/VnwTgQmnYYLVz6ZITMpGUSIYOurhQPVYDHJL0ubucsaTrLtnGr4K0JldiTWICfMn43tLa9BsLTlLMOEazWAaURzqbPAvOtYPyW8tZRPtkNKCY+GUj7pdl5oqGtHUSLlv4xhPz8mFAaEVBI+BkIN33Y0N8C8DVo+DYttP7ppk9IbZROEvgdHNLYuzUTWCPqIB63qLu0q61vyoFgCNyaMPDA+khL5i6J4MHTppVi3bvOqW0fkGl9UTDQRDBxy4AN/TkA+wdcPz+gmLhl10c7qXiwkS4CPBbgajKLdSHk58eEVEz8JCCgj7RM2NBbAZRA234ILVy4TkDuvZmUlkmEDKS9mY+JQXe3gTWiCnAfI1nbsPorgL0S4H0EbU0YeGB9pCVzl8TwYEN/G8BXI9huLTFM+hMWT9Ynw8YCZ59oDH7jAJr3bEt/fXr5+4Bh4jP/0L8gQoqj3UznDjfAIjKtTJi2PdhSGtkclpRMeErlzmhreReMDylvbe9hjMNoKiWTMBLzaUPxEDBvVAHuU411DSuPY9ADgrYmVGLfdFwSw4MN/Q8ADkGJdhAtEPoze2KY9DfF2Eg/BvBRIFxEOeuG/tr38fcBwyQAA2mfWvHn70i8Rqb1nZBy9GpGaURAIeF1ENy058mpfWHTnwC8Qqa1p5s+IbZROknod3CIGujPVGCNqAK8P8R9/L22sekyMK4UsDVh4IENkJaMXRPDgzP6EhDG+9xGzwv7xDDpKymepI+HhiUA/R+09QfQwof+zwuEbm0HBJMA+XfvKhUPnnFMGT4s27CMoKT0S7Sg8b0Qc3VrSiomboMW3E5KJjwpPQIarwDwGJnWMMEMpJ47EefekzspNRIzl8BMVAEecARrG5qcrZFSNvMVMyaMCOuggMADGzAt2bonhgdn0jeD+ByALyazeL1AkIlh0mcBbuj3AzgejBsob10UkNeAYBKQQdfu0vHo3NWC7BTlli0LMVe3pqRj4jZwge2kZNK5dWU0u0qpArxvgUmpEYFzwo3pwExUAe4Gcx9t6hpW7cHt68GxS4hbEwYe2IBpydY9MTw6j04G7iLTOlUgyMQw6Y3B50+4qAUl9v60oPhSQF6JZxIwf+mLCDb0WgDTAb6OzOLPQs7XjTmlkc0pScmEs+nzwXwjgFvJtM52M7ghtpGSSYj5eTWleAiYN6oA9yrDHtrPalh5kgZazIwXBlPr8NOqRn8Q0KwS+6YAE8ODjVTFxr3inyDTOiKgDvrqnhgmvRbghr4YwElg3El567QQWCWeSQgMupqQjgcb+iQAeTDiOpBHOiYhj7kfc1Iy4az+KzDOA+PnlLeu9ZNYgD5SMgmQT9CuiocqwINqSFz/2fUrbyGis8Goq55QUR3QkxJ7Ugvwk8d9AyX2mxFsRZhojXAmdSiINhysofFRtLD424BzxumeaCYh5N/dhHQ8JDiQRzomAsbdq0kpmXAmtQhEJ4P4FMoVF3hNKmB7KZkEzClId8VDFeBB9CO2722LHtq2ZKuyVQAfROCTp1eNuDuARyX2hBbgTthspD4GaGvBL5olWiOdSxEYFuWtdIC5IvUT35Dy8mtGSo3EfCCPlEz8DnBI/aRkwobeBKDcOYqeTOvhkHJ1a0ZKJm6DF9BO8VAFuABZhWiyy9aEr3MJDa8ZX/4vn+aV2BNdgOvPADgINh9Fi0J5stuTjBKrET5t7JfxmfZnADuBaTzlC0t9zhPpn/iGlJdfM1JqJOYDeaRk4neAQ+onJRM2Un8GaG/APpDMZc5BXVFeUjKJEkA3X4qHKsBjlJ9L13WNzdcx80UEzk+vGmG47KYKib5BJWrycza9CMwng2ka5QvzfWqgv26JYtI1GTb0GQBuc5agUK5wWH+Jevh7Ypl4yNFLUyl5xHwgj5RMvAyqgLZSMmFDd7ap3Am29jVatPQ/AvLuy6SUTCJm0NWd4qEK8Bjl59L1bQ89VFby8VarARwGwhnVlRW3u+yqxN47qERNfjb0ywBcCcJNlLPO9zH+brokikm3AtxZ730kgBlkWrPdJOuyTWKZuMzPazMpeXQ5kOdvZFp7eE0qYHspmQTMKWh36ZjwzGGD8Pr2G07E3W3/Epo50w6apMf+0jHxGH/YzRUPVYCHrSkx9mY3NI0gYAXA72n2oOFnTjza+bndy6XEvimtRPHgTLoSxA0AP0hm8XgvA++hbaKYdOTFWX0kGMsBvAkN+9FCa42HnPtrmkgm/SUV4O9S8uBTxm6DVu2j9rwG2dvSXcv+FyBHr12lZOI1iZDbS8eEP3+Z/V0yrS+HnK8bc9IxcRO0wDaKhyrABcorZNO1jU1XguE8CbWqqyq8vmSmxJ7kAvzzI5RFHrmdSI1wRr8DhFPBuJby1s9DnnaJZBIyg67mpOXBhv4KgO/BxtG0yHpUIIPupqVlEiED6ZlwZuzBIO1pgP5EZuEHMbBROknwd3BEegmsEbUPuKiRYqa6xuZVDAwD0wXVE8p/5cFV4IH14CsJTRPFgysrt8KQlvXtYHdbU0ozH20VADlRTJz8OXP8N0GDnF+DhqKE9wvh4B3pCwkB4+7FpLQaYUN3dok6EYzzKW/d5CWpgG2lZRIwryDdpWPCk8YeB017AIyVlLdGBknOZ1/pmPjMI6xuisfmJAMzUQV4WPLswc7s+uajCPZqEH3GwPCaqorfu3QXeGBd+klKs8Tx4Iz+Ggi7gWlfyhe8LkFyMy7JY5JNnQ8m52S7HJnWZDdJemyTOCYe8/PaXFoenNHPA8F5KHEPmdZJXhML0F5aJgFyCtpVOiac0SeDsADMiylfdA5vivqSjknUALr5UzxUAR6zBH24r21ovgTgqwFqrq4qr3BpQol9U1CJ48GG/qCzfy3AlWQWl7gcdy/Nksckoz8Fwg9h00haVFjpJVmXbRPHxGVefptJyyPGFzGlZeJ3kEPoJx0TzugXgnA9mG6hfOHcEHL0akI6Jl4TCLm94qEK8JAlFZG52oaVywEaycCVNVUVl7twq8Se9AI8k74ZxOeAcBnlrKtdjLnXJonSCGdSY0C0DKDfkFn4iddkXbZPFBOXOQVpJi2PGF/ElJZJkIEO2Fc6JmykbwT4/JiOoXdwSsck4BgH7a54qAI8qIbi6V9378ofsUarAAwB0ajqyvIV/USixJ70AtxInQ7QXBAtplxBxE+oidJI57HSwNlkWrcKmomJYiKIQVezUvOI6UVMqZlEoImeXEjHhDOpHIgMME6jvHVnDFykYxIDg8R8lsTEJrBG1BrwiEZudsPKCwh0AwNPbbtd23Bj1KhP+nAdeGAjSisqN4nj0fkTO+OPlLcOEgAqMUx40tg9QO0nX67DIN6LFhTfFMBDPbUS8IRG0Di1m43pRczEzBuR7LvZlo4JG/pDAI4B81jKF++PkEWHK+mYxMBAFeB9Qw+sEVWAR6jq2oamZQCcn+Jvqa4s72tdW+CBjTCtKFwljgdPGvdVaPbbAD4l09paAKTEMOFM+hcgvkLgy5fqS7NngUmtkZhexJSaiYDPCTcmpWPChv4MgIPA/CPKF//gJomQ20jHJOT8vJpTPAQ84FAFuFcZBmg/Z8nKA2ybnFMytwPT2OoJ5b3d2Suxb8o5kTw4q68BO2Pd+i3KP/BGAOn01DURTBggZPQ/g7AXSEtRbqlzEyrqSgQTUcn3YFdqHjG9iCk1kwi1IfXTTTb0fwH4JrhtN8rf/48YuCidDIDvYMG6CawRVYALHqHu5usams5l4CYCPbUOQ4adW3X42qR9cUaMzHEXWOgxxOz8xO48uTkEhFGUs/pb9+81xEQw4Ux6IojvAeNFylv7eU3SY/tEMPGYU5DmUvOI6UVMqZkEGewAfaVjwkZqLUCDsbZ0G2ps/DhAbn67SsfEbyIh9VM8NgcZmIkqwENSpxcztQ1NDwMYzYxrayZU9HQaYOCB9RJPAtomkgcbugkgAzEvHiaCCWf0Agg6gCvItGYK1loimAhmIPWTze65x/AiptKIgEIiTE13uTETtXzPTbhKJ+oJeH86CawRVYD3h1jA3+fUrzrCJvsxACUaqPzMqnJnh5REfXEKwNKXycBCjzjednecSV0CoqtBPJdyxTNDjkF6Jjxp3IHQ7Gfb89Z4P1pYfDFkBt3NSc9EcP6J4xHDi5hKI7IX4Fl9dzBeBfBPMq1vRzxnOtwpnaiapD/pBdaIKsD7Qyzo77WNzTPBfDkDj9ZUVRytCvA+QQcWuqBh7NMsZ/XxYCwB41HKW93HOGhI0jPhjH49CBcCvIzMYipowi76S8/ERQ5hNpGeRwwvYkrPJEwBuLQlFROePO5HsG3n1OinyLQOdZlD2M2kYhJ2cj7sKR4CblxVAe5DiWF0uf3220tbdtj9MQIOA+jS6qrya7rYVWIfAHffPHn8nrDbXgbw/8i0dgxDN0nRCFdWDsGQlpcA7ArQZDILuZDz78mcmjcJmzddXsR8lUzru0ojERAQUEiEGTVnx44Fa0WAHySzeHyYtj3YUp8lCfss8TC2YTUNrBFVgIc1FD7szK5fcSyR5hxZvp417Sc1Jwzv2G4p8MD6CEfmLonlwYa+DkAZuPRblG8McycUqZlwRs+A4KyBfwNrS/eO6EUqqZnEMMGk57HxRu3TDWxoJzIL/xXMSXomgvOX/saVs/qpYNwB0AIyC6fEwMNxqXSiCvD+pBdYI6oA7w+x4L/X1a+8hYnOBvBgdVVFx91+4IEVHHbU5hPLo3MnFI3H0sJQD5SQmgkbugXAWXZyM5nWeREJRmomETHo6iYRPNhIvQDQfmA+jvJF5wAWkVcimIgE0INtqZhwRv8ZCL8E6HoyCxdHzKLDnVRMYmKQuM+SiDkF1kifBfjUqVN/QUTOARodV/28efMm9pbkGWec8XXbtp9g5nPnz59/n0sY2wNwfp5/3WX7AdVs9tKmL1IrnBcy9yaic6ZXlv9a3X1vNsSBhR6XaNhIzQNoKoBfkGldFWIc0jJhY/x+QNsL7bnafAQtKj4RYt59mZKWSUT5d3eTCB6dc4T5SsoXLxfMKhFMBDOQWiecSd8M4nMAOo/Mws0Rs1AFeM/A1bzZnEtgJn0W4NOmTbuXmV+aP3/+lW4mgdMewARmPkEV4G6IbWgzp7Fpos24h4AP2sDDZlSN+DuAoQA+cG9lQLcMLPS46HAmXQ3i2WDcR3nrhBDjkJYJG7rzeXEZgGYyrYoQc+7PlLRM+gtc0N8TwYMz+qkgZ8kBlpNpjRbEQhVWvYOVSiecSS0C0clgGJS38oL10Jt5qZjExKCr2814zF2y4rt2W0k5E5cDVA7wYIA/ZuBjIvofgI9h43kAS6onVDgHEA60K7BGei3AZ8yYse26deucnwNvcVNMT506dTyAc4hoF/UE3LvOZtevvIuIphDwSlub/UpLS8vHQ4eU3nVG5chm79YGXI/AQo+LCGfSR4L4twDCfslMWiac1f8Cxl5gOpPyhbkRspeWSYQM+vzSjCmOPt1yJr0PiJ0tKteQae0gOEalkc0BS8WEDX05gJFgHk35ovPfcVxSMYkDgOPz9kLz7m2t9hltrfy9lpb1Hw8dUnZXGwZtR2xfwMCP3MfF74FpKQhN1LKuefrJx/8/932lbRlYI70W4B3LSdqPg91wvaFp2uFz5859qzuOjW0fYeaZRHSzKsC9C6bu3uXH2FrJMgIGdfR2noiTpl1w5gnD7/JucUD1CCz0uGhsctoff/oFyq/4JKRYpGTSufUi8B5KSvemBY3vhZSvGzNSMnETuKA2ieHBRupjgLaGbe9Ji5a9IoiHYzYxTAQy6G5aKiZs6M8B2B+wDyRzmfPfcVxSMYkDwJx7l+/TpmkFAn3n85qE1nH7k26AwX8lpqeI+HGUUFPrW5+9VbbTkG3auG3b1hJtmxKNtgHZ5QAqwbx3lxzeYkZdKXHt6VUjPowjt5B8BtZIrwX4tGnTnP0379A0bbRTdHc84R48ePCxs2bN+qhrAs5acef/S0pK7lRrwP0N7ez6poVEyG7em1+trhoRxfZc/gKPpldgoUcTZs9eOKO/BsJuIa+HlpIJZ1P3gMk5fl7E4UP9DaOUTPoLWuDfE8ODDd35pW84iLOUKzq754i6EsNEFIAe7ErFhI30vwH+OlD6DTIbN3vgFxEXqZhElPMmbmrrV+ZAZHT3zeBWAk+trhq50G1csxuaDgMhRaAUmPfc0I9eYea6L9EHtVVVVW1ubUnULrBGXO+CsrEgb3TuZubNm9exXR42/vvlZWVlE1taWrZxCvDW1tYL7rrrroJLUDsD2GZLfQmzg1Ft/cpVIDpyM7Ezv7P+07X6eVPGbjhRcMu8Ags9Tmx2JtVARPp6254xeNGy20OKRTomb0847jtfLdvqBYBLP2ptGb3d3Q92P+E1pNR7NSMdE9EJ92M/MTxaJqWuGqTRRW3Mcwfli2cJ5JYYJgIZdDctFRM2dOdXwtIr/vLm1jOffbYlQg5dXUnFJA4Gs+tXrCbSjtjMN+P9jz/6cMxFU8f7qkluW/zQadqg0tOI6MB22zY/19K2/tqzTz7e2TkrSVeHRt7xG7TXArzziXiHwx52Smn/04cffnhKfX39Ay4Cc3ZAcQrwf7loO2Cb3Hb3Iw+UDBp0SPcE7ba2d19/9a/ZWy77qS+xDxBgZQCGOGtEk5jP+xOOPf+LZVtd+L+Wtty299x/QUg5SMfk3cpjfrrzkLJLPrPtp8sWLTsupDy9mJGOiZfgBbRNDI9X9BGjv7ft1maLbb+w1aJlIwSw6DCZGCYCGXQ3LQ2TGft8Z9vbDtznVWb+SMsXO5c+RMhC6WQjgV5rEtt+55+vvZS96ZKz/xhkXK6Zc7exzfY7ZkpKBv3AsbP2008X/H718pvuy9W+G8RuhH2debNVkIfHvRbg3ZecQQnNwQAAIABJREFUbCy091LbEIoZ3rqGVdMAvrVjfdXnXuix6qryYWK8JsZqop9GsJFOAWwB/CSZxcNCoi4dEzb0ZwAcFOP2YdIxCWms/ZpJDA+efOxXYG/1n/ZE31hTSo8+2uo36X76JYaJoPx7MisNE87qu4PxKoDXyLTiLMClYRKhDjZxVVvftAiEk7v7J9IenV45/Oiw4qqtb7qQiC5g8E5g/A0arqyurFgcln2BdgJrxPU+4Mz8eMf67+7rwzsSVPuABxvq2Q0r6wg0noAyJmwNxiBmurpmQrmzpduWfAUWepzweLK+K2z8w7nJJ9NytpcM45KKCWdSx4LIOdX1Y3Dr3pR/IMxTP93ykoqJ26AFtksUD87o/wThWyD7SMote1wQl0QxEcSgu1lpmHAmdSiIngTwBzItD7tshE5KGiahZ+bCYF190yQmtG8BScD/GGzbjDYNeBu2fWz1iaPedGHGdZO6hlV7MNkXgtFx8unCQeDLT68aEcf3iNu4A2vE9RIUtxH5aLdFH8TTndfse5u+99ln6w4E2T8uKxs6HcA7QOuR1VWjnacCW+oVWOhxg+OsvgaM7QDag8zC30KIRyombKTnA3wagByZ1uQQ8vNjQiomfhIIuU+ieLCh1wOoEvwLSqKYhKyH3sxJw4Sz444D2w8A/CCZxY6ToSPCsIkbaZhEnXxt48pxYNpwkKLzZLqNlzk1yUcf/nfQzBnZRSLjqWtYNRbgCxnsrD1/HYRfSPw0PLBGVAEuUk3+bbcPbF1j81xmrmTwvJqqEaf7N5f4noGFHjcBNtKPAXwUmKooX3BeZg56ScOEp1TujLaWlwF8EaQdT7mlzpPwOC5pmMSRfA8+E8WDjfS5AN8EoIFMa4IgholiIohBd7PSMGEjnQXY2V0jzht5h480TCLSQLub2oYm5yCspc47VzbzFTMmjJi50X+kPGobm28E8/ntvhm3t7Th8rNPqvD9sqMghoGZqAJc0MgENNs+sLX3Ne2ONjg/xZYS0bHTK8sfDmg3qd0DCz3uxNnQbwMwA0TXUK5waQjxSMOEs/o050MSwLNkWgeHkJtfE9Iw8ZtAyP0SxYMnpQ6HRo8D/AaZxW+FzKLDXKKYCGIgbwGe1c8D41dg3ER5a0MBFs+1xelkdn3zUUTsPPneiYEba6oqLuyCPnIesxtWZADtRgK+TMBLDFxeXVWxJB459Og1MBNVgEs0mj2Jva6+6Rom/BzA6uqqiuFyhis8qsBCFx5hPw44q58Kbj9u+wEyrTEhxCMNE86mHgbTaIAvJrN4fQi5+TUhDRO/CYTcL1E8uLKyBENaNrx8aWtfo0VLN7yUGe6VKCbhpt6rNWmYsJG6FqCLwfQzyheuiyj/ntxIwyQKBnUNqw6yYS8l4JtMqK2prKjp5jcWHnVLmvZjJudp+Mj2eBi3bbO+7eeGMSqsA+2C4A3MRBXgQfCL69s5sLcsWL39Vlu3/Q6Ac5LU2dVVFbeKcyut5cBCjzszNsYeAGjOtk3vkWl9KYR4pGDCk8YdCM12tshcD8LelLNeCyE3vyakYOI3eAH9EseDs/pTYPwQGtK00BKxL3DimAjQRXeT0jD5/F0Snkpm0XlgEdclDRPRAG6/t3n3Vo3vB/B9ZlpQM6G840XIrq5j5dF1SQqBHodtnz994gjnZd04r8BMVAEe5/D17nuTga2rb8oywVkX9xaX0BE148u3tD3TAwtdhmFmQ/8fgC/Atr9Li5YFfalWCiac0a8C4VIwL6Z8cVLMnKVgEjMDab40/XBgQ58FoAag68ksXOzHRj99lEY2ByQNE87qBTB02EjTIiE3YG4lJQ0TtwH7bVfb0OTc6KYA1FdXVUzsxU7sPJwlKQTN+VXka2D+iDTtvOmV5Ym+SVMFuF/Viu23mdhr65sKIOhEqJ2++c9DYqOJ33rskz8MBJxJPQyi0WAYlLfat3gKcEnBhA39RQD7AKSTWSgGyCeMrlIwCSORkGwkjgdn0yeDeREYj1LeCm2v4S48E8ckJC30ZUYaJmykfgfQESDtSMotFbUVpRuk0jBxE6zfNrUNzVcDfAkRnqOSttFnjhvV2yE4UvCY29C0VxvjOhA2LOMk3Dbog+3PP/30g+M4MTUwE1WA+1Wu2H6bDezchqbD2tD+QiYxMLKmqmKl2BCksh5Y6DJkw0bq5wBdA+K5lCueGTCm2JlwduxYsOYU3S+Qae0fMJ8wusfOJIwkQrSROB48aex3oGl/B3gdmUXn9Nuwr8QxCRtAD/akYcIZ/a8g7IFB9p5017JXIsi9NxfSMBHFoLZ+xYkg7W4ALTbaRs+oGrWqD19S8ahraPoFA1e0x8tYrZXweWeeMOI5Uax6sRuYiSrAIx4xl+56HNja+qbrQbgQzA9VTxgRx1HfLsMPvVlgoYcekQ+DnB17FFh7LKSCNXYmnNUXgDEZRJdSrnCNDyRhd4mdSdgJBbSXSB5s6O+3b2lp0/60qPBCQAbduyeSScgMpGXSOfagncgs/Fdw3n2ZH9A6mdWwcl8N9IiznIOIzppeWe4s/UoUj9n1q44lsp0lKfsC9B7IPr+6coQZoWYCa0QV4BGOlgdXPRfgDau/Am59CkS7EFHV9MryMPaT9hBWbE0DCz22yLs4ZucHM0O32/9pcNvWNO/+TwPEFSsTnjTuqyD7ZVD7mva9aVGsT6s6MMbKJMBYiuqaSB5spJ2DWI4D+Awyi872lmFeiWQSJoAebEnBpMvnI5NpaYJz7s+8FEz6C9LP35mZ6hqblwMYwcC8mqoKN2eMSMnj13c3fXlQCV1LxFPaWTBu2pk+uKiqqqrNDxuPfQIzUQW4R+IRNe91YOvqmy9i4usAfqy6asSwiOKJ201gocedQIf/z9c4ooJyVnOAuGJlwkZqOkC1zos7ZFq9vbgTID1fXWNl4itisZ0SyYMN/TIAVwK0gMxCTzsyBKGWSCZBEnbRVwomGw/0ctYgh7VTlIvUe20iBZMgCfTWt7ax+WYwnwPgCaBkVHXV0R+78CM1j9n1TdVEcJ6Gf4GAVW2afdGME0Y+4yKvIE0CM1EFeBD84vr2OrB3FovbrF0/9CkC7QnQlOqqcmd3lIF+BRa6LIA697klXEY56+oAccXKhA3deQehAoQTKGdtOLY4/itWJvGnv1kEieTBk9MjYPMKEF6inOVsvxrmlUgmYQLowZYUTDiT/j6IXwLwMpnWXoJz7s+8FEz6C9Lr32cvWXUK2fadAD4km0d72MpPeh6zG5oOI+AGAEcysIY0urD6hPL5Xhl5aB+YiSrAPdCOsGmfA1vb0FwD8CwGP1NdWXEIkfNe5oC+AgtdFjo8aexx0LQHADxEphVkHX9sTNjQDwHwB4D/QmZxH1nYbqnHR/fBPzaNBNEEn3zMtigp+7DdxhdKt6G6RjdP6Ny6TCQTt8n5bCcFE56U+jE0+g0Iv6WcdZTPXMLqJgWTsJJx7My+Z/mhVFLirPvenm17as3EkV628EsEj5sbnhhShrU3ALzhICHiuW3rWy46a9KxH4XJcqOtwExUAS5gVEIw2efAzpw5U9t5ryOeAugg0lAz/YQKZynAQL4CC10WOF2KizVkWjsEiCs2JmyknSVQFwG4gkxrZoAcwu4aG5OwEwnJXmJ5cFb/Cxh7gbSfUG7pb0Li4ZhJLJMQGXQ3JQUTNlJpgJYCVCCzME5gvm5MS8HETaBu2txoLt966OD24vtIIvr19MpyZwmKlytRPGbfu+I0Iu0GEHYA6A+EtoumV410NkAI8wrMRBXgYQ5HeLb6Hdi6xuYpzHwXGC+DSg5xuY4rvAijtdQvj2jDCeaNjdQLAO0Hpr0oX3jZp7VYmPC0aaVY967zM/F3oOEAWmg97zN+Ed1iYSIikZBsJpYHG7rzM/kpYJxDeevXIfFQBXjPIKXQCWfSU0E8D+D5ZBanhTjmfkxJwcRP4D31qa1feSOIzgfQ9F5l+aiZRBs2A3B/JY7HrCUrDtZszVmScjQYLc6SlOmV5VJ9lqgC3L0Ao2zpSuy19U2PgXAUCBdVV1Y4QhuolyseSUmes6nZYKoG6FQyC3f5jDsWJjw5PRE23wNgBZnWKJ+xi+oWCxNRyYRgN7E8Pi/GkCfTMkJg0WEisUxCZNDdlBRMOKv/DIxfgnEt5a2fC8zXjWkpmLgJtL82dQ2rfsKwHwX4U03DkT73y04kj5mrVw/a+X37ho0vnYLA+dKSQT+fOv7of/fHzcXfAzNRBbgLyjE0cTWws+tXVRHZ9Qy80dqKQ84+qeKdGGKNwqUrHlEEEoYPzoydCNLuAegOMgtTfdqMhQkb6UaATwC4msxinc/YRXWLhYmoZEKwm1gePDm1L2z6E4A/k2ntGwILVYD3DlEKnbCh3wTgXIDOI7Nwc4hj7seUFEz8BN69T21D08MARhNw+fSqiit92kw0j9rGVQbYdh5SfhnA34jo0hC2cQ7MRBXgPtUouJvrga1taHoIwDEEXDm9quJywXHFZd41j7gC9OKXjeO/Dgz6N0B/IbPg9yXGyJnw5PF7wm5zlp98vPGkure95B1B28iZRJBTEBeJ5sGG7rx8uTXWlpZRY+NnQUB06ZtoJiEx6G5GCiacSedAbIA4S7lilAeq9IRVCiZBx7u2YWUNQLMAfnboJ4OOnDLl6HU+bSaeR92Spv3AuIYZx7czYL5lZ9r6kqqqw9fGxUQV4D7JC+7mWux1DSuPY5Czq8Z/qQSHTB9f8brg2OIw75pHHMH58clZ/TUwdkNry45094P/z4eNyJlwJn0JiJ2tExeRaWV8xCy6S+RMRCcU0H6iebChNwEoh6YdRguXPhmQRUf3RDMJiYGcBbihPwjgWDAfR/mi82ApzivxOplzz+pd7UH2b8H8jRAO7ks8jw4x1TY0XwK0f4851+810KVnVpWv8iG2wExUAe6DegRdPA1sbUOTcyLmCSDcVF1Z4bxoMdAuTzySkDxn9TvAOBXgSjKLS3zEHDkTNvQ/AjggQMw+0vTUJXImnqKLvnGieXA2dTWYnC/LMJc7JZqJIAlJwYQN/Q8AnC1ODyXTekpQrm7NSsHEbbA9tautb5oLwukgLKqurAj6wCTxPLoymtPQPNzeUIQftuHf6dLqqvJrPPIOzEQV4B6JR9Tc08DOaVw5zGZaDcY6m/iQGVUjXowozqjceOIRVVBB/HBWrwKjHqDbySyc4cNWpEw4O+44sO380vIadluzJ818tNVHzKK7RMpEdDIh2E80DzbSxwN8f8B3JbpjTDSTEDTRkwkpmLCh/719dyXb/i4tWvaqoFzdmpWCidtgu7eb09h0vM243zlwRxtUcuSZ447+s19bG/slmkdPuTc0PDHkPf7kGhC1b8lIhAdaW/kXZ5044jmXrAIzUQW4S9IRN/M8sLPrmxYSIQuiudWV5WdGHK9od555iA4oqH0+ccxOKC15D8CrZFrf9WEvUiZspO8CeAqAm8m0zvMRbxRdImUSRUIBfSSaR+ccIfyRctZBAVl0dE80k5AYSHlTwob+AYAdAizLCxNPYnXCzDSncdVvGXwEMy6pmVDxyxDAJJZHf7nXNTZXMrc/Df8eMz4B+Lr3Xx503cyZR/f3kCkwE1WA9zc68fzd88DW3tv0Q2ho/9mOoB08vWr4s/GELsSrZx5CogjZaOdPrlrJ92jhfc7THy9XZEzYqPw60OK8fLktyP4J5ZaFeTCKl5z7axsZk/4CkeTviefR8VSUTCus76rEMxGgrdiZ8MyZGl5/vs15NY5MSxOQo1eTsTPxGnBH+7rGpp+xs50j8OTOKD+yqoocrkGvxPJwk/j8+1Z/4zO77QowTmlvz3iSma+rmTii2Ef/wEzC+lBzk2NvbbYHsCOAgfjyoF8uvga2Y80XA/NqqipO9+tcwn6+eEiYxyYhcUa/CoRLwTiN8pZz8IiXKzImnE2fBeZbnRdWyLQO9xJkxG0jYxJxXn7dJZ4HG7qzG0YGTOWUL/h5Uao7u8Qz8SsGkYVE0Jh4SuXOaGt5F8D7ZFo7B7UXQv9E6uT2hsf2beXPfgeibRk0rqaqvBACC8dEInl4zb22cdU4sH0xgB9uKMR5PrXSddNP7nFzi8BMVAHudYSiae9rYGsbVu8PtD0DoGSAPQX3xSOaofLvhbN6ORjOTg/3kGmd5NFSZEzYSD8G8FEAX0xm8XqPcUbZPDImUSYVwFfieXAmfQaI54BxNeWtywKw6OiaeCYhMJDupoQnj9kTdolzKvArZFp7CsjRq8lE6qSuoXkxg09ipgU1E8o3PM0N50okDz+p3/bQ38vof//8WQnRRezceDDeJubrpk8cMaubvcBMVAHuZ4TE9/E9sHWNTbOZUT3AnoL75iF+qPx74BnHlOHDMmcLwv+RaTkHBHi5ImHCk/Rh0LC6PTCt7fu08P6/egky4raRMIk4pyDuEs+DjbH7AdoLAJ4g0zoiCIyNfRPPJAQG8hXgU1KHo40el+hXtsTppOuWxLbWduSME0aF+VmdOB5B58ncJasPtu22ixkYv8EWP0vAPFuj9cSoYcYXudVeS4PowZqqERf68acKcD/UxPfxLfZZDSv31YieBqNsAD0F981D/FAF88CGbgFIgbQjKbfU+QJye0XChA29FsB0MO6jvHWC2+BiahcJk5hy8+N2QPBgQ/8IwDbYbv1gmvXwej8guvQZEEwCMpCvAM+kxoBoGYAHyLTGhJyfH3OJ00ltw0oLoJTzQmHNhBFh/FrUlVviePgZ9J761DU2T2FmZ6eUDSfyErWCeVCXtm0Murumqtzw6lMV4F6JRdM+kNhrG5tuBeOsAfQUPBCPaIbs/7N3LtBxVVUf/+87SR8IWECUT5QPLe+XFCkvFWwzaSnYZqZtJi1tJgVpC5m08lIBkRZRAVFezaSlpdBMWtrMlGZStNBmQpGXioqiiIiIiB+IoAgi9pHO7G/dNClpXvdx7uPcyblruZb0nnP23r/9vzN7Ts49x54VjkevAPgHIFxLjdmbLIziOpOudZm/A3AwNJpJq1rWWfDPj6auM/EjKAGbRcGD45GHAUzUD2mhVFY/VlvkKgomIgD66es7E66OzAHhPjCnqKm1xuH47AznOxMrTi9tbptYINKfk3epA6cMsGbZypDS/UgTcV60723p9MjhOOArIO16MI/sPR4zXu8odHzu8pmTXrFiSxXgVmh511bo4b8rnTsuBPwcwD5FMgsuxMO7tFm3xPGIfvCEfgDFQ5TKnmdhBNeZcLyiFiB9BvwljPjocbR8eYcF//xo6joTP4ISsFkUPLi64noQ3QDwrZRqtfWn3h4Mi4KJgCb66+o7E66OXAnC98F0OzW1XOFwfHaG852JFae7D+MjojtqK8s697V2+AoUD4dj3zNcsjn3PAjH9h2f3iLQJKu7z6kC3K1MiY0rLPZkc9tt+gbzRTILLsxDLB3u9u46lv5QdOQ/QWsf/IdJa64z4erIVhC+qO+LSqnWa0z65Wcz15n4GZwN20XBo8fLyr+kVPZUGxx6dikKJoIMenf3nQlXR74LwjUgfJMas93HhDscpqXhfGdi1tv6zJYyYi0HcIE0GlM7Pfwbs30ttAsMDwsxWW66ZF3bA5pGU/t25NdLtJKy+dPHWVp3rwpwyynwpIOw2Os35I6iXdB3RNmvCGbBhXl4kjWbRjgeWQWgBtCmUmqD2W2jXGWy18uXXBhLTRt1Lcl+ucpE9uD78a8oeHBl5UiM7PhvZ3zbSkdRJvOuQC6KgolA/P119Z0Jx6PLANaPTa+lxuxSh+OzM5zvTMw63dCcW8uEGQBWJmLhi832s9guMDwsxmWpeXJ9+0zkOQnCAT06MgMb6mJhy+9IqQLcEn7PGjsi9oZ07nsMfLUIZsEd4eFZ9iwa4uroXBAvB7CEUtmFJru7ymTPy5fWl8aYdN+VZq4yccVjdwctGh4cjzwDYAxIq6DGDfrLenavomFiF4CMP9Q4Hs0APB2EKmrMph2Mze5QgdBJQ3rLOQztUT3IAmufX1A13sqL/FbYBIKHlYDstq1f/8hFVOCvMAqjuFDYGdJK2mpjZbV2xlMFuB1q7vdxROx3rWsfHdL0teB8QMBnwR3h4X7a7Fng2VOOgKbpJ2FaOZbeNSZ7vXxp75AgeyDEe7nGRNw1X0YoGh5cU1EPpgRAt1CqRT8ow+5VNEzsApC0AH8E4HEAl1OqVT8bwe8rEDpJZnJNYMwGczpRVV7lIrRA8HAx/j5DT5o0af8XXnhh5J///Oe/27WrCnC75Nzt55jYk+n2m/QDVAI+C+4YD3fTZn90jkc2AZhkYacH15j0ePnydWg4nlZl37Efmac9XWPiaRTOGSsaHhyvuACgNQA9RqmWcwQQFQ0TAQa9u/rOhOMVzwJ0ElA4hVIbf+VgbHaH8p2JkeNLmrd8TiPtia52kxKxsL4LiluX9DzcCnyQcYWZqALch6yZMCmc2G4bS9c+dHghVKrviPKRAM+CO8bDBHtfmnA8sgDAXRaWobjG5IOXLy0tifGFWy+jrjGRITgbPhQND66e/ClQ6GUwdlFTttQGi+4uRcNEgIGEBXjkrwA+gV3a4XT/hr84GJvdoaTXSTKduw/AHIA2JWJl59sN1GQ/6XmYjMPJZsJMVAHuZDqcG0s4sT1dSabbvg3QNwI8C+4oD+fS5NxINpahuMKE41PGAdojnZGRdg41bnjMuShdH8kVJq577Z6BouLB8cjrAP4HmnYardqgTyrYuYqKiR0A/fTxnQnHI/pLtiOxrXQ/ymT+41BcIsP4zmQw55em208rgPXta/WrMhELrxcJ1kRfqXmY8N+NJsJMVAHuRlrExxRObE8XVjyw9RM7duV/QYSPBXQW3FEe4ulxZwSLy1BcYbJnNwJgM6Wy57oTqWujusLENW/dH7ioeHA88gAAfQuwyyiVvdMmvqJiYpNB726+MuF5k/fB9tD7IOygxqzuiwyXr0yMANQ351YQQd/x5PFELHy2UXsH7kvNw4H47AwhzEQV4Hawu99HOLG9XUxm2heDeRERLautLLvU/RActeA4D0e9c2gwi8tQHGfCs6Z+AqHCbwGMAngWpVrvdyg0r4ZxnIlXjrtkp6h47DmsBUhTKmv3hbOiYuKQbnxlwhdWfBJ5ehXA3yiV/bhDMYkO4yuTwZxPrms7Fho9r7ch4otqK8v1pShuX9LycDvwQcYXZqIKcB+z52Zie4991+pNnwiVDvsVEfYNaaExVjeM9xmTsNB99t+UeYvLUBxn0qPA+QWlsmNNOS1XI8eZyBWeZW+KigfPrjgLGunbrP2VUtnDLNPY3aGomNhk0Lubr0x4TuRkFKC/ePkcpbInOhST6DC+MhnM+frm3LVE+A6A3yZi4ZNEAzXZX1oeJv13o5kwE1WAu5EW8TGFE9ufC8nmtltBdBUR3VJbWSaylZd4hNZGcIWHNRe8aW1hGYrjTLgm8jQYeuG9kFLZJd5E7KgVx5k46p33gxUdD45HuBPjrtBouv+Bl20gLTomNhjIVYBXR8eDuB3gxyjVKrLDjQMo9gwhrU6S6Zz+/sOpAF+TiJXf7GTQg4wlLQ+P4u/PjDATVYD7mD2vxV5//yPHU6jwKxDeLgkNGzN/2tl/kzP8Pl4JCz0gccLCMhRHmXDNlClgrRXAn5HfcTKteejfQWHWw09HmQQwfqkKKzf4cU1kCxjlYJpHTS0rbNhQGukLzVcmXB2tBHEaoBZKtfRzzLeNLIt38ZXJQO4nM+0TwLwZwLsl4JPmx8r1pTteXFLy8CJwN+s0VYD7nMEBzLsm9mRz23IQzSXSrq2tHH+TnOEP4QLc/KE8jmqE45E1AC4AsJhS2RsCoouiLzgF8+CoRgR9caQ7x6NfBfh7AJopldWP37Z6FR0TqwD6ae8rE66OXgLipQDdQ6mWuQ7E48QQvjIZsABvzi0DYT6Blto9fdEmHCl52IzFqW7CTFQB7lQqnB1HOLEDPsBr289CiPV1lC+WjBw1Zv7kU/Xtn2S/XOMhY+B7lqFQ4UvUuPFHbv9I4znTjkEh/xyA98H5k6npwT/LyMWET0NKJ0ORR4/1wv+gVPZgEwzUjzRjSL4+N1wd/QaIvw3G96gp+3Vjdz1p4SuT/iK8J/3UgTvw398D+CjAX0jEyrsP4fECiHQ8vAjawIYwE1WAS5BFr2ckks1tzSCKgbREonJ8g5wI9vJKWOgBiHGPi1wTuRSMBjCvoabW2a4X4PHIYgCLLBwCJCvOIaUTE0koSh4cj74J8ME2T00sSiYmtDBYE1+ZcDxyB4CvgPir1Nj6fcFYnOruK5P+gqjPtF9MzPqyqx8lYuEvORWoyXGk42HSbzebCTNRBbib6bE/tnBiBzPdsK59EmusH33+80QsfJp9Nz3r6SoPz6IwaYgvOP8AlJT+pvPQkTyfRGtaO7ec6nU5woQrK4dhZIe+9eBRyGun0RrbB5yYjM7VZo4wcdVDbwcvSh4fLJeiKynVcptFpEXJxCIDVz5L7PrA1RVrQTQDxDXU2JqyO47D/aTTSTLd9iOAziPwrNpYuddbxErHw+F82xlOmIkqwO1gd7+PcGKNXKxvbnuYiCaCMDtRGdbX/8p8uc5DtuA5XnErQFcBuJFS2etdK8Dj0RqAV0n2ApTddAw5nRiAKkoePCcyBwXoex9volTW6hHcRcnE7gPT1c9XJhyPtAMYD+ZzqalVf8FQhstXJr0BNKzPncQFPAvQC4lY2bE+AJKKhw/x92dSmIkqwCXJZC83hBNrFFb9utwM0rCWgFxtLFxu1N7n+67z8Dm+PuZ59tRToBV+CeAlaKNOpFWrtruhEY5HHgYwEUwxamrJyMbBoj9DTidDsgDvflGZsAP/Ld2fMpmdFnSiNNIXlq9MOF7xHEDH21xSZCH1lpr6yqRPAZ7OXc/ADQDdnIiVXWMpEmcaS8XDmZCERxFmogpw4Ry4MoBwYs14lWzO/QSEMzTC5Esrwz8fwDTJAAAgAElEQVQ008enNp7w8Cm2Ac1ydWQ9CNNAfBE1tvY+7UyYCVdHzwHxowB+RansKbLFb8MfYSY2bMrcpWh5cDyiL8s6FoQwNWb1GVSzV9EyMQugn3a+MuF45E0ABwO7PkGpH74mEIeTXX1l0juQZDr3DIAxrGln1E0f/zMnAzU5llQ8TPrsdjNhJqoAdztF9sYXTqwZs8l1ufnQsIyAB2pj4elm+vjUxhMePsU2cAFeE5kGxnow2qgpO6FXQ2EmHI8uA3g+QF+jVMutssVvwx9hJjZsytylaHlwdcWdIFpoY9vMomUiIETfmDCDUBMpdPr+6XdKafGjuwTicLKrb0x6B7GkuW2iRqT/pXJrIhYe72SQFsaShocFn91uKsxEFeBup8je+MKJNWP2rrs2DQ99bJh+MM+xRDi7tjL8uJl+PrTxhIcPcRma5JrIL8E4BQWMo9VZfba6+xJiwtWVh4E6X74sIK+dSGs2/J+hM/I3EGIif3iWPSxaHtz94xR4glLZL1ggU7RMLDDo3dQ3JjznvENQGKYfCPc2pbIHCcTgdFffmPQOJNncthRElwC4LBEL3+l0oCbHk4aHSX+9aCbMRBXgXqTJug3hxJo1mWzOfQ2EW0C4N1EZ/rLZfh6384yHx3EZmuOa6FVg1l/IvJtSLfqHsDMFeDz6HYCvBbCUUtlaQ0eC0WDI6mSA9BQtjx6FG6CV/g+tyrxhUqJFy8Rk/P01840Jx6edBOSfBfB7SmWPE4jB6a6+MekZyN3ptg/niX7PjFHcQcfWzSr7i9OBmhxPCh4mffWqmTATVYB7lSprdoQTa9bc0tTmjxaGh/RZ8ENIw5ja6WF9+zvZLs94yBY4z5r6CYQKek5C4NITqSnTffSwbSZcHT0BxD8FMAwaTqNV2V/LFrdNf2wzsWlP9m5FzYPj0R8DfLbFF4iLmolNQfrGhGdHy6HxFgA/plT2izb9d6Obb0x6BtPQnKthwioQr01UlusnFft1ScHDr+DdmuBQBbhkGe1yx1OxNzTnvsOEa0F0e6Ky7AoJkXjKQ7b4OR7RD0u6FETfocaW60Q1wvHoCoAvBuEOasxeLlu8Av4MaZ30w62oeXA88i0A37R4gFRRM7H57PjGhGuis8C8GswZamqN2fTfjW6+MekZTDKdawEQYeaquqrytBuBmhxTCh4mffWqmTATVYB7lSprdoQTa8XcnWu2HBkq0X5FRDs5hDF103z7M9dAbnvKwwo7L9ry7OhnoPHTAHYgz2d0HcxjiwnXRMrAyAF4B1roNFr1wB+9iMEjG7aYeOSbH2aKmgdXV0zE7pfTnqVU9mSTgIuaiUkGvZv5xoRropeDWT9MqZ5S2QU2/Xejm29MuoNpSD90NKP0BQAvH4xDjo3FTrCy3abTTHzn4XRADownzEQV4A5kwYUhhBNr1af65lw9ERIgWpyoLLvBan+X23vOw+V4LA/P1RW3gejyHmvBbTHheLQV4CkAfZdSLd+w7IjcHWwxkTskIe+KmgdXVu6LkR36tnX7I8TH0339nhgrTbEplEl3O/umE45Hbwb46wCup1T2RnfDtDS6b0y6vUw2t10FoluZeUldVbm+44+fl+88/Ax+ANvCTAYtwOfOnXs9EfUsxpqXL18+o7cz8+bNWwegquvfX9U07axly5aZ3c9zFIAD9V95EgL2yyXhxFp1fMn6LadqBe3nBHplZKk25sLouHesjuFie895uBiLraG5JjIaDH3/14Og8dm0qvXnAPbRdw8wOyDHK/QtB5cBeBXYdZZEe+6aDcGo3ZDXSS9ARc+DayIbwZgM8CWUar3bSCAAip6JCQbS/CjhePRegC8EYT41Zpfb8N2tLr7rJJnO/RjA2UR0Xm1l2UNuBWpyXN95mPTTy2bCTAYtwPXCmpmfX7Fihb7Wrt9r7ty504iosrsw7yrG0V+hPsAQqgDvC0Y4sXZUmMzkmsCYTUSX11aW3WFnDJf6+MLDpVhsD8s1FTeA6XoQ/+id7R0r3tixreTY7NYHzAy4e9vBnY8DdBjACUq16uvKi+1SOtk7o0XPg+MVX9dPBwTzGmpqnW1C0EXPxAQDiQrwyI8AnIcCorQ6m7Xhu1tdfNXJ0nT7aQXwzwB+KRErP9KtIC2M6ysPC3562VSYyYAF+IIFC/bfvn37JgC3r1ixwtSXvB55V0F+m4VZcFWAS1KA12e2lBFrOQI9e2nl+DFExF6qeRBbwkKXJA4hN7g6+lEQ62u29wfjP0y0jcCvIbRjAt330FuDDf7BoTt4iFLZ84Qckbez0slQK8Brpn4OXHgC4Fcp1fq/JqSpNCLJ943uBscj+l/yTgXoLEq1/MRE/rxq4qtOGjLtNzLzdZIsP9GZ+8rDq6RbtCPMZMAC/JJLLjm0UCg8BeCwLqdMLS3Rl60AmDBixIjzlixZ8m8TAakCXKIPxGQ6txHAZCK6qLayrPfx5ybS6UoTYaG74pXHg3JN9EIw639mL93LNONRasqOG8gdro5OBfHuH9GknUONGx7z2HWvzCmdDLECvKuI05cvfgpMX6SmFv3P9oNdSiMSfd9wPKJvq/pJEI6gxuyfvPqgMGHHV50k0zl9b/STJFl+ogrw/gUjrJEBC/B58+adDuAeTdPO1ddz6zPbAC4frLDuKtr1t9IvXr58ub5e1cylCnCJPhCTmbapYNKLtccSsfA5ZhLoQRthoXvgo+smuDqyFYT+9sp9HZoWoVUb9NmkvWvz+JQxgPbM7n/kWynV+jXXHfXPgNLJUCzAayL3gPFlMC2ippYBl0t2oVEakej7huOR7QCGo6SwP9278T3/Pjr6WPZNJ8l1WyZA0zZLtPxEFeBeF+C97XUV5BkA+nrvPsV194w5M1+xYsUKfV3XviYfJv34Wb2tXyc8mXTT02bDAYzs3CrOh+uu+x/aGCopPfPNN/564Q0LL/yhDy70NukrDwni73Rh5+wpPyzVNP2H8V5XAfzmY39/d9a4zY/udaDOV0844sPfO+WEl/TG2/OFzcdl22v+/P77eVniccEPpZO9oQ4JHn+Olk8/fL8PLd1RKDw+YvXGqQa6GhJMLD5bvjC5/MSj9r9tzHF/YsY2rSnb/Zd2i6671twXJno0P2jceNOIkftcvH3b+yuurKnQTyuW4fKNhwzBD+CDzkT/n+0NRExvQ9h7RrynQz2K75VdL2wOswDto10FuO0gLNgKSlPffn3rgO5YvammdNiw5QUu/GhB1QSjLzQvmPrKw4sAzdjYWV3RWErUZxcigF+jVOune47xr5mTzhxVOvxR/d/yjCd+9vc3p31uy1O+/KAzE5tDbZRO9gY5JHg896XwIccfuN8fAC797T//c9RJP8r93yB6GhJMLD5PvjD5y7SJRx72oZHPMeMvWlP2KIs+u93cFyazZi0YceaUKb8losN2bN825Yr45M1uB2pyfF94mPTNr2bdTN6w68CABXjvJSddWxIe13t3k14z36Zf1uzhsFqC0jd7voqdmWlp5pFfMfgzTIVwXeWEdrsCc6ifrzwcikF4GL5w6inIF/Rn7PC9BtPoXRT4Dmijbgb969PIIwLQdzrbMH4L7PoSNf2w+wh7YT8kHkDpZAgW4J0yj3ftpkE0mxpb1qgC3NJT6stzw9XRz4P4cQA/o1T2DEseu9/YFyYNmfZKZk5LtvxEp+0LD/fTLGRBmInpfcCZ+cnu9d89Z8Pz+fyXe+0Vrkdk6oXNrtBVAS5ZAa6705Bpv4yZbwdhdaIyXC0kU/HOwkIXd0GOEfjL0ROwi2vzeR7dUSjsGhEKHQPCXrPfPTy9H5y/jpoe/LMc3rvuhdLJUC3AayquAtOtAK+gVOs8VYBbetZ8eW54dmQaNKwH4UFqzE6x5LH7jX1h0pBuTzG4WqLdT7pJ+8LD/TQLWRBmYnoJipCbg3dWBbiEBfh9LVtHbeso6LPghxe0wtgF0yf8wkUNGA0tLHQjAwG8v4cJxyOLAXy162CenSA8B8YqSmWXBDAuEZeVToZqAT576inQCr8E8CKlskerAtzSY+TLc8M1kUvBaABjJTVlL7bksfuNPWdy1+pN+4eGDX8J4IMl2v1EFeADa01YI6oAd/9BtmNBOLF2jPbus6S5bbFGtEj/kExUhRNOjGlzDCl42PTdrW59mHB19FiMfPUlWv7LDreMSj6u0skQLcD1sDke+RWAkw32lFYakWTCp2viYBFA36VUyzck+2zxXCdLmtumaUTr9Q0pDkbZ6FiMZHph3nMekumhP3eEmagCXM4sCyfWibDuTrcdtovoGTDtU9C0UxZMH/eCE+PaGEMKHjb8drOLYiJJIeFmkgXHHlIa4XjkBwCuANM11NRy8wDshhQTk/rxhQnHI3cBWADQlZRquc2kr14185xJsjm3DIT5xLintio816tATdrxnIdJv/xsJsxEFeB+pm9g28KJdSqsZKbtVjBdxeBb62Llfu0hLQ0Pp7g6MI5iogpwIxkNKY1wzdTzwYUfgvlhamqdpApwI3nsue+LTrgmuhrMswCaQ6mWRtPeetPQcybJdE4/iOjTzFpVXdX4tDdhmrbiOQ/TnvnXUJiJKsD9S95gloUT61RYd6Vzx4UA/SCX95DPn5KYOfGvTo1tYRxpeFjw2e2miokqwI00NqQ0wpWVIzGi488g7A+mw6mp5c1+AA0pJkYC6brvCxOurngIROeCeQo1tT5o0levmnnKpD6dKydgC4B/Ucfw0bWzvvAvrwI1acdTHiZ98ruZMBNVgPudwv7tCyfWybAa0u0NDL6UgEW1sbDRSXNOmu4eSyoebgRoY0zFRBXgRrIZchrheOR+ADPBFKOmFv3guN7XkGNiJBK/tpjjeEQ/0O80hPhzdF/rUyb89LKJpzppSOe+x/qL9MTpRGV5lZeBmrTlKQ+TPvndTJiJKsD9TmEACvDkutxYaHiaQK+gY9gpPvw6Fxa6nGkW8koxUcWVkYCGnEY4XnExQCtAnKTG1jpVgBtJpPO+LzrheEQ/pXc0tNCxtOoBv94vGgiQp0yS6bZfAXQyE82tqyy7x1TWvG3kKQ9vQ7NtTZiJKsBts3e1o3BinfauId2WYlA1uHBVomqC/rKTl5d0PLwMfgBbiokqwI1kOOQ0whdN+zR25fW1tM9RKnuiKsCNJOJrAf42gAPA9LEBlguZct6lRp49O/XrHzmdCoWfApznkDa6blrZX1yKSWRYz3iIOOlxX2EmqgD3OGMmzQkn1qQd082WZrZ+scD5rQB+9ybePuWGWGyn6c7iDaXjIR6S8AiKiSrAjUQ0JDXC1ZGtIHwRIe2zdN8G/f2VnteQZGIgFM+Z8GJoeDmye5u9baUllMnItOWe7pVnTOozbdcR040AHk7EwgO9PGz0rLt93zMebgfi4PjCTFQB7mA2HBxKOLEO+rJnqGSm/QEwTwXhkkRl+G43bAwwppQ8PIy/P1OKiSrAjSQ4JDXC8cg3AXwLRFdQY8vtqgA3kol3xWa3Jzxz8kdQGnoLjHepKasfxifb5dmzk0znfgzgbAaurIuFZduOsTsvnvGQTQiD+CPMRBXgcmZbOLFuhFWfyX2JGA8C/MtErPxUN2yoAtw0VSk1Ytp7dxoqJntzHZI8uGbq58CFJwC0UiobUQW44cPmuU44Hj0K4D+A8DI1Zkcbeuh9A0+YJDe0HYtd9LweXgF80oJY+W+9D9WURU94mPJEnkbCTFQBLk8ye3oinFi3wkqmc5sATCLw/NpY+XK37KgvTUOy0mrE0HP3GigmqgDvJMDxiP5S38cAOoJSLf/sgUVppO/z5zkTjkfPBFjf+eQXlMqOde8jwfbInjCpX59bSAXcSaAna2Nln7ftrfsdPeHhfhiOWhBmogpwR/Ph2GDCiXXMk14DfXBcrqez4NLycIuziXEVEwkKCRN58rPJkNUIV0fvBPFCMOLUlG1SBfigMvRcJ3sOTQI2Uyp7rp8PyQC2PWFSn849SMCXCsw3LKgqXywhh26XPOEhcfz9uSbMRBXgcmZcOLFuhlWfzrUTMN7DWXCpebjJepCxFRNVgBtJb8hqhKsrJoLoYQDNlMrOUAW4bAV4RRxM+umXaymVvcBIyD7cd/3ZWbJ2y8e1kKbv2DMCRJ9LVJbJthd6T+yu8/Ahx6ImhZmoAlw0Be70F06sO27tHjW5vn0mCny/h2vBpebhJmtVgFuiq3SyN64hzYOrIy+AcCgK2lG0esPfutAMaSZ+zvb2tM3VkctA0F+QradUdoGlp9ybxq7rJJl5JA4u6D9CfpOIhT/jTVi2rbjOw7Zn/nUUZqIKcP+SN5hl4cS6HVYynXscwOc9mgWXnofbvPsZXzHpC0UxUQX4HgJcXXEbiC4HeC6lWrsPN1EakeC54erIjSBcB+JvUWPrIh8+P41Muq6TZHOuCYTZYPwgURW+ysghn++7zsPn+OyYF2aiCnA72N3vI5xYt11MptvnAHyfR7Pg0vNwm7cqwE0RVjpRBfgHBXi8IgxQGwhZasxG1Qz4gM+Q588NxyNJALUALqNU9k5TT7e3jVxlcveDD+6za9tIffnJISCamKgs2+JteJatucrDsjdydBBmogpwORLZ2wvhxHoRVjKdexrAWA/2BQ8EDy+Y97ChmEgwk+dxzq2aG/Ia4Xj0OYCPgoajaFX2FS8PWLGaLB/be64TromuBbO+Nr+aUtnVPsY+kGlXmTSkH5nCKLTq2zDWTi87gohYQgY9XXKVh+Sxu6YRVYDLmflAiD3Z3D4XxMsJ9OxH8M/TYu6djhkIHh5LSTFRBbiR5Ia8Rjhe8T2AvgqmOmpq0WddhzwTGf6axjWRLWCUg/l8amrVt7aV7XJVJ8l02xKA6sC4O1EVvkS24GXQyFBgogpwObPs6sPvZMjJdE5/c/tM/U+JiVjYrT8lBoaHk2wNxlJMVAFuJLchrxGOTxkHaI8AeIhS2fNUAd6vZDzXCccjvwDwWTCfQU2tPzMSsg/3XWWSTLf9HqBjCszTF1SVP+BDfFZNusrDqjOStBdmogpwSTLZyw3hxHoVVn26vZrAKTBezHfsHLtw9nn/dsF2YHi4ELtrf/7y0FevTCmd7E1a8eg8lCf6LMAnoVA4hlZv/AuAfQC87ZUoA2DHc51wPPJnAIdDCx1Fqx74o4SMXGNS39x+NhH/mMFvjRw+cvSXKz7/noTx93bJNR4BiN2172BVgMuZ/UCJPZnO6TNM44jo6trKsltcQBooHi7E39+QiomaATeSmtJIZwFecRNAVwN0JaVaGlQB3kc2nuuE45F3AeyP0tKDaGVGxh9DrjGpb267kYiuA2NNoio82+ghluS+azwkic+OG8JMVAFuB7v7fYQT676LH1hoyLRXMnOagVdDJfmxl06d+KbD9gPFw+HYXfv17ZGfXppROlEz4H30xnMqvoACPQbgEUplz1cFuL8FOFdWDsPIjh26F5TKylCDeDrBkUznfgLgDGbMqasK6/uAB+FSn60uTPjIIP5RAA4E8HIQVOiRj4ETezKd01+kmeTSkbqB4+GBThQTFz4QPciblyaURrpoc7ziGYDG/PX998ce9kCb/l0j46yrl9roactTnfCFFZ9Enl4F4+/UlD3Er6AN7LrCpGF97iQu4FkA20pCw0bPn3Z29wFRkmLY45YrPGQP2m2NqAJcTgUETuzJ5vbJIN4IwjslFDpz/vRxLziINnA8HIxdzYCbh6l0ombA+1ULxyu+A9C1+QL/9N+7OrYe8KERd9PKDfp6cHV5vDMMz5o6FqGCvoXts5TKnixpAlz5LGlI565g4AcgtCYqwxFJY+/PLVd4BCh+V5ioAlxOBQRS7A3pthSDql3YWimQPFyWlmKiZsCNJKY0oq8Bv+hz+6Hj4MdB6D7uuwDwG6DQPGrc8CMjiEPgvqc64Xj0SwA/CGALpbITJeXrCpNkOvcQgHOJUVdbFda3xQzK5QqPoAQ/gJ/CTFQBLqcChBPrR1jJ9JaTAU3flnAkGOMTVeGtDvkRSB4Oxa5mwM2DVDpRM+B91MLxyB0AvtKPjH5NqewY8/Iq2paePjccr7gYoBVgSlFTS42kVB1ncke67bBSkH76ZQmh45ja2KQ/SBq7K7O9AYrVrKvCGlEFuFnU3rYTTqy37n5gLZlu+zZA32DwxrpYeYVDfgSWh0Pxqw9EcyCVTlQB3rcAr6l4DExf6HsDfwdr59HqDc+Yk1fRtvL0ueHq6DdA/G2Ab6VU69ckpeo4k/rmtouIaCWAxxKx8DmSxq0mfMwnRlgjqgA3D9vLlsKJ9dLZnrbuST984A6U6LPgR0OjCxLTy9Y64EtgeTgQu/pANA9R6UQV4H3r7Hik+7Cwve+xXoCXTKXV6/X7Q/ny9LnheGQJgLqubSFvkxS840ySzW33g2gmAYtqY+FvSRq3+r4xnxhhjagC3DxsL1sKJ9ZLZ3vbaki3zWPQ3QQ8/ebzZWcuXkwFQX8CzUMwdvWBaB6g0okqwPspwKM3gQtfB1Gv7zv+BaVax5qXV9G29PS54XhFGqBKFAqzafXGNZJSdZTJLStb99t3v33+BNDBBS58fkHVhCcljVt935hPjLBGVAFuHraXLYUT66Wz/dlKpnNbAJQTcGVtLCw6yxF4Hi7kQzHpC1UxUQV4v48axyP6y5afB7AvAA3Af8A0iZpannDh2QzakJ4+N1wdeQyEL4AQpsZsu6SwHGVSn26PEngDA8/XxcLHSxrzYG45yiOA8ffnsjATVYDLqQThxPod1pJ1mydpWmgTmP+qkXbmpbGy1wR8CjwPgdjVjIR5eEonqgAfUC08p2Lyjo7CucNDoVow/oMSPo7ua/2reXkVbUtPnxuOR/SXD48C04nU1PKcpFQdZZJsziVBqGWmJXVVZQsljVkV4NYSI6wRVYBbA+5Va+HEeuXoYHaSzW0rQXQRAbfWxsIiL9sUBQ+Hc6KYqBlwI0kpjfSjke2zpmweHtLOBnAZpbJ3GkEcAvc91cmeY+g78gfT2gf/ISlfR5kkm3N/AOEoJo7UVZa3ShqzKsCtJUZYI6oAtwbcq9bCifXK0cHs1N//8PFUEnoKoJEE7cza2Phf2vSrKHjYjF3NgJsHp3SiZsCN1DLizapJVx48fLi+W9NjlGoJ2m4URvHZue/Zc8OVlSMxsuO/APKUypbYcdajPo4xWbK27YtaiPQted8EQqMTsXH/8SgGJ804xsNJp3weS5iJKsB9zuAA5oUTK0tYyUzbIjAtBmF1ojJcbdOvouFhM/7+uikm/cxuAthHHTO+B4zSSD8aeajsrBPPPfSj+kmMABfGUtPGXzj4XAZxKM90wtWTPwUKvQzQa5Rq+YTEsBxj0r01L4jXJirLL5A45sFcc4xHQON35TtYFeByqqFoxL6ytXW/7Tv20WfBT+ACJtfNCP/QBvKi4WEj9oG6KCaqADeSk9LIABrhmsgqMCaDcS01ZW8yAlnk9z3TCc+ZegYKhZ+A8Qw1ZT8rMVfHmCTTbT8F6HQAFydiYX0f8CBejvEIYvBuTZSqAlxONRSV2BsybRcy070E5Gpj4XIbyIuKh434Xfn17ZAfMg2jdLJ3NhSPgQrw6ug0EC8HeCulWsfLJGIffPFMJzw7EoGGFgCbKJU934dYzZp0hMld6x7+TEgr+TWAgpbvGH3pzEmvmHVAsnaO8JAsJlF3hJmoAlw0Be70F06sO27ZHzWZbvsRQOcR0dzayrJ7LI5UdDwsxq8KcHPAlE5UAW6klE6N8JzKYSh06Ltx7A/Q0ZRqedGoYxHf9+y54XjFfICWAXwfpVovkpipI0ySzbkrQfg+gLZELDxB4niNXHOEh5GRgN0XZqIKcDkzLpxY2cKqz2wpI9ZyAH43YviIM79c8fn3LPhYdDwsxD5QU8VkgNlNtQZ8DxilkUE0wjXR1WCeBaY6ampJOvBMBnUIz3TC8cgiAIvBuImastdKDMwRJsl07iEA5xLT1bVVZbdIHK+Ra47wMDISsPvCTFQBLmfGhRMrY1jJTNtSMF0CxvWJqvCNFnwsSh4W4lcz4OZgKZ2oGXAjpezRCMcrqgBaB6CVUtmIUccivu/Zc8PxSAOASwOwBaQwkzvSbYeVgv4EoKSgFcYumD4hyC/7CvMowudHmIkqwOVUhXBiZQxr2fotRxYK2lMFsFaiDTvjkunn/NGkn0XJw2TsagbcPCilE1WAG6nlgwJ83uR9sD2kL0M5EFrpaFqVecOoc5He9+y54XjFBoCiAM+gVGuzxDyFmdQ3t11ERCuJ8KvayvApEsdqxjVhHmaMBKyNMBNVgMuZceHEyhkW0JDJXcOM74LQkKgMJ0z6WbQ8TMavZsDNgVI6UQW4kVL20sieGVlGnJqyTUadi/S+Z88NxyNPAjgLBYyj1dlHJeYpzCTZ3HY/iGaC6PuJyrKvShyrGdeEeZgxErA2wkxUAS5nxoUTK2dYwF2bNg0P/WfYUwBOAfG0RGX5BhO+Fi0PE7GrGXDzkJROVAFupJbeBfgkfUcOAGsplQ3qHs1GMRvd9+y54XjkJQCjwXQcNbX83sgxH+8LMbm9Zeuo4R2FPzL4IwAmJWLhh32MxQnTQjyccEDCMYSZqAJcwqwCEE6snGHt9qo+3R4lsF54/y6PYeMWxs5+y8DfouZhM1eKSV9wiokqwI0ep70L8MrKEEZ26EXhQShoR9PqDX8zGqAI73v23HB15D0Q9kVp6UG0MvO2xCyFmCTTuSoA60B4+a3fPXHk4sWLCxLHasY1IR5mDASwjTATVYDLmXXhxMoZ1gdeJdNtSwCqA/GyRGW5/lLOYFfR87CRL8VEFeBGslEaMaERjlcsB2gumOZRU8sKI6hFeN8TnfDuNffvA9RBqZZhknMUYpLM5FaCcZHJ7zfJUXS6J8QjCAHa8FGYiSrAbVD3oItwYj3wUcjEXelNB4do+FYwH0/QZtXGxt8/yIBFz8MGTMXERHFlg2sxdVEaMaERjldMB/jYWxEAACAASURBVCgD0EZKtVQUkwBMxuKJTj44hh7/R6nsJ0365lcz20zu27p1xH/fyut/VTmUGNHaqnDWryActGubh4M+yDaUMBNVgMuW0t3+CCdWzrD29qp+/SMxKhSaGfjTLvD4y2Llrw7g95DgYTFniomJ4soi02JrrjRiQiM8a9b+CL3/JzAOQmjX0bTqh2Z3ZyoWvXiikwAdQy/0HVyfaasgJr3ofn0H9jniithZ24pAKJ5oJGCchJmoAlzOjAsnVs6w+nqVbM4tA2E+gFWJWPhCVYCbztyQ0YhpIkPkh6viYYGAiQJcb8LxyBoAF4D4CmpsvV3IQvA6e/JZwvFoBcB6YfoQpbLnSY7JNpOGdFsDgy5lpvvqqspkPu3TSgps87BiJGBthZmoAlzOjAsnVs6w+nq1ZO2Wj2shTd+O6kgAFydi4ZX9+D5keFjIm2JisriywLTYmiqNmNQIV0fmgHAfgEcolS0rNiEYxOOJTrgmMg+Mu0FYRY3ZgSZbZEFviwkzU0OmXV9+8mkAMxKxsMx7nVthbYuHFQMBbCvMRBXgcmZdOLFyhtW/Vw3NudlM0PfgfY0LGF83I/xir5ZDiofJ3CkmJosrkzyLsZnSiEmN8EVTPo5dml44jYSGMbQq++tiFMQAMXmiE45HvgngWwDdQqmWqyXna4tJMp07V5/hB+GftHP7kbWzvvQvyeM0654tHmYHD2g7YSaqAJcz88KJlTOsgb2qb267l4guJMK62srwTFWAG2ZwyGnEkIhagtIbkdKIyQJcb8bxilaApgC4nlLZG03orViaeKITjkeWAKgD0RXU2CL7Mh9bTJKZ9tvAfDmY1yaqyotpX3lbPIrlAXHrh6sqwOVUyJAT++1rHzp8eGjYVgYfzoy6uqpwskdqhhwPE7JUTCwUVyZ4FmMTpRELGuGaaALM9QB+RqnsGcUoCLcKCTOsOF6RBqgS4FmUah1s1yszw7ndxtaz05DO/Y6B45gxp64q3Oi2kx6Ob4uHh/75YUqYiSrA/UibsU3hxBqbkK9FQ6b9Qma+t/PPd4TxtdPDv+nyckjyMMiQYmKhuJJP7Z54pDRiQSM8Z9qRKOR3L3/jwlhq2vgLT7LkvxFPdMLx6I8BPhvgckq15vwPe1APLDNZmmn7YoFpKwPvE0JHJGLj3pA8RivuWeZhZfCAthVmogpwOTMvnFg5wzL2KpnJNYExG0BrIhaOqAJ8QGZDViODqEgx2RuO4mGhAO+su+ORzQAmgPBNasx+2/gTqyhaeKITjkdeAHA08nwSrWn9reTkLDNJpttuAuhqgDYkYmXTJI/PqnuWeVg1EMD2wkwGLcDnzp17PRHd0ANM8/Lly2f0BjV37txpRLS+699f1TTtrGXLlr1mEugoAAcCeNlk+6HQTDixQYW0bP2WI/OFzl1RPg7CVYnK8A+Gyr7oFnM2ZDWiCnDTSlEasVqA10T19bu3AXiCUtkvmCYd7Iae6ITjEf2FxFFg+hg1tbwpOTLLTJLp3DMAxhB4fm2sfLnk8Vl1zzIPqwYC2F6YyaAF+Lx589Yx8/MrVqz41kBwFixYsP/27ds3Abh9xYoVD3QV7cf1V6gPMIYqwC1+SQRQqJZcTmZy88FYBvB/NWjjLo2V6UtR9gHwtqWBirux8MNfhHgUk72TqnhY/GzlCyuOQ55+19mtQCfT6pZni/A56R2S6zrhSZOG4+Dh2/U/MlAqqwWAqSUm9encmQQ8BcKunbs6jrx85qRXAhCjFRct8bAycIDbCjMZsADvXVgPBGnevHmnA7hH07Rz9Vnv3v9tAq4qwC1+SZhgGvgmyea2ZhDFAPwdBf7zrnzH+1pp6b0LYuWyv7zjFXvhh98rRz20o5ioAtxIboYa4Xj0EYDHAXw1pVpvMRqwCO4bMhGNkS+s+CTy9CpAb1Cq5X9Ex/OgvyUmS5rbFmtEi5h5U11V+fke+Oe1CUs8vHbOJ3vCTAYswC+55JJDC4XCUwAO6wqu36UlAxTgGQCVy5cv/5kJMKoAVwV4HwLJdW3xzoMxiHrOlvwHoJsTsbLvmNBVsTcRfviLEJBiogpwI1kbaoTjFV/XP2cA2kqplvFGAxbBfUMmojFy9ZRTQdrPATxLqezJouN50N8Sk2Rz7mkQxhLxwtrKcn27xWK7LPEotuAHiEeYyYAFeO/CWl/nDeDyESNGnLdkyZJ/dzvUtf77tu513139VAEupkDhxIqZ9793fXPbeiLq8yILAa9+BIccGYudsNN/L331YMhrpB/6iokqwI0eSkON8OzoZ6Dx7oN4Qnw83df6vNGgAb9vyEQ0Po5HvwTwgwC2UCo7UXQ8D/qbZpJcu/kshEJP6lvn5AvaUQtnlP3JA/+8NmGah9eO+WhPmInpXVAGKqz7mwFn5vXbtm27YPXq1fovXqPrYwA+pF7C3AuTcGKNoMt+v37dlkdJ0/TlTXtdDH7znbf+Eb0uMVN/4WUoX0NeI6oAN5S/0khfRKaY7KquaA8RnfV+vvD1fddsvMuQdLAbmGIiEuJ7s7705X1DJfUdzE3DmlrniYzlUV/TTO68/6FFJSWlV3OhsKluxoRi2/2kG7dpHh7lRwYz3Uxet+uM1QJ8z1rvboO9C3P9v5l55UsvvVS1devWv5lw7OCuF+z+YqLtUGkyvPNIZOCdoRJw7zjvWLMpXVo6rKz3vxe48LdX//DCzFuvXyj7NlZup27Ia6QfwIrJ3lAUj74iMcXk7RnnX3nAsNJrd+QLW0es2Tjd7YfZ5/FNMRHx8e0Z53/tgGGlX//3zo7bP7zuR0HY3tE0k7vWbt4aCoVO+ve7/7rqmrmV94lwkrivaR4Sx+C0a91MbO/gN2AB3nvJyUC7m/S3C4q+j2rvpSqDRK7WgNucpXFaTTKNtzSzeUaBQysA7NvLrz8mYuGjZPLVJ1/UjIR6boykpzRiUyM91iwDWugoWvXAH41gB/i+6zrh6sjdIOgz3wsoldVPG5X9MsWkvnnz2UShHzN4J0LaUXXTyop1ItEUD9mT6rB/wkxM7wPOzE92F9X9rQ/vsQ/4uwAmmnwBU+ehCnCbXxIOi0m64eqb264D0VwAw4n5QyDaF6BtRDyxtjL8uHQOe+uQ8MPvrbueWFNM9saseAh8tnI88lMApwOcoFRrgycK9seI6zrhmshGMCaDMJ0asw/4E6Ylq6aY1DfnbibC1wFkE7Fw1JKFYDU2xSNYIQl7K8zE9BIUYVcHHkAV4AJfEi7mRYqh0+n0sBffyp/6z3ffKj3iiOPqAExn4OmO90MTL79w3JBdoqMOJ+pXnsIfiFKI3jknFA+Bz1aORxYDWARQC6VapjqXFulGcl0nHI/8AsBnATqLUi0/kY6ATZ0k0zn9jIoTwTwvUVWu/8W2WC/XNRJAcMJMVAEuZ9aFEytnWLa96uSRXLv5QygpeQjMxxPRPbWVZfrs+FC9lEZsfmkOIcEojQhohKsrTgeRPgv+b3TkR9PaB/9RpNpxXSdcE3kNjI9Dw6doVTYIh9QYMlmSbh+vgdu7Dow76tJYmdnTv4MoI0MeQQxK0GdhJqoAF8yAS92FE+uSX34Nu4dHMtM+AcwPAyBmfKWuKlzsOxQMxFxpRKC48kvIHttVGhHUyJ5lKEwzqallncf588qc6zrheIQ7g9lWOpwymSBsIWvIJNmc+z4IVwJYn4iFK71Klk92DHn45JefZoWZqALcz/QNbFs4sXKGZdurvXjUZ9ouI6bbAXSAMTFRFd5qe+TgdlQaESyugpt6054rjQhqZM8yFMZKaspebJp8sBq6qhOePfV/oBX0rdr+SansRwKCxpBJMp3T94c/tlDgixbMKC/W3U+602XIIyB5ddJNYSaqAHcyHc6NJZxY51yRYqQ+PJLNbct3v6BJv+QSnlg3NfxPKTz1zgmlEcHiyrtU+WZJaURQIz2WobyCT588mhYvLviWTfcMu6oTrol8FoxfgPBbasye5F4Yjo48KJOuv8RuBvO/O/J01GUXhP/uqHX5BnNVI/KFa8ojYSaqADfF2fNGwon13GN3Dfbhkdq8+UPvvRvSl6J8HsCqRCx8obsuSDe60ohgcSVdRp13SGnEAY3sWYZCmEiN2S3Op8n3EV3VSQBPwdQTMngBns7dAeArzFhXVxWe6XsG3XfAVY24774rFoSZqALclbwIDyqcWGEP5BqgXx7JdbmxrOFhAg5k4Mq6WPg2udx21RulEQeKK1cz5P/gSiMOaOSD3VD4Vkq1fs3/tDrugas64ZrIPDD0fcBXUWM2KBMlRgX4iwCOZBTidbEJTY5nRL4BXdWIfOGa8kiYiSrATXH2vJFwYj332F2DA/Kob87VEGEVgAIxJtZWhXPuuiLN6EojDhRX0mTTHUeURhzQyJ5lKIRnqDH7WXdS5euoruqkxzr6m6gpe62vkZo3PiCTJc25iEZoAfAP3oZj6mqGxPJHVzViPi1StRRmogpwqfK5xxnhxMoZlm2vBuXRkMndzIyvM/Dsrl2YOATW4+kglUYcKK5sKzIYHZVGHNLIB7uhFMZS00Z9T+tiulzVSQBPwRz08zWZzukvXM4BsDIRCxfri7m99e2qRgL6MAkzUQW4nJkXTqycYdn2ypBHMp3bCGAygOZELDzDtqXgdDRkEpxQHPNUMdkbpeLhXAG++1AepmuoqeVmxxQrx0Cu6iSAp2AOWICvaM19bMcOvEDAKCZMrqsM/1COFLruhasacd17dwwIM1EFuDuJER1VOLGiDkjW35BHMv3wEUCJ/mF4NAj3JirDX5YsBqfdMWTitMEAjKeYqALcSKa2NNJjN5QcpbLlRkYCdt8WE7MxcjzyDIAx0LQzadUG/WCjIFz9MklmcvPBWAbgd4lY+IQgBOKQj65qxCEfvR5GmIkqwL1OmTl7wok1ZyYwrUzxaMjkvsAMfSZ8FAh3JSrDXwlMhNYdNcXE+rCB7qGYqALcSMC2NbJnGUpJaDTd+8DLRoYCdN82EzMxcjzyFoCPALs+QakfBuW0yH6ZNGTaNzHzJIC/k4iVX2cm/iJp46pGAspImIkqwOXMvHBi5QzLtlemeSTTuekAMrolZtxUVxUOyks/VuGYZmJ14AC3V0xUAW4kX9sa4eqKb4PoGyDMp8bsciNDAbpvm4lRjDxv8j7YHnq/8yX5VDZk1F6i+32Y3LXu4c+EtJJfd/pYwGmJGeGfS+Sv2664phG3HXdxfGEmqgB3MTsCQwsnVsC2jF0t8ahvziWIUL87ELouESv7joxBCfpkiYmgraB0V0xUAW6kVdsa4eroOSB+FKD1lGoppqPHbTMxgs2zpxwNTXsBwCuUyn7KqL1E9/swaUjnrmfgBhC1JyrLwhL56oUrrmnEC+ddsiHMRBXgLmVGcFjhxAral627ZR4N6dwNDFzfVYQvSMTKugpy2UKz7Y9lJrYtBaejYqIKcCO1CmmE4xG9mPwYSktH08rM20bGAnJfiMlgMfLsaDk03gLG49SUPTsgPHQ3+zBJpnOda9mJeGFtZfmSAMXihKuuacQJ53waQ5iJKsB9ypyBWeHEyhmWba9s8Ug255bpfy7WrTJxpK6yvNW2B/J1tMVEvjAc9UgxUQW4kaCENMLVFfUgSoBQRY3ZtJGxgNwXYjJoAR6PXgTwShCtocaW2QHh0acA33P0PPA+8qXHJmae89cAxeKEq65pxAnnfBpDmIkqwH3KnCrALYG3LfRkc64FhEhnEV6gz9bNKNNnMYrhss2kGIIfIAbFRBXgRvIW0gjHoxUAZwG6h1Itc42MBeS+EJPBC/DIIgCLAb6ZUq3XBIRHnwK8Pt3WQKBLGXR/XaxsVoDicMpV1zTilIM+jCPMRBXgPmTNhEnhxJqwEaQmQjySmfYnwXwWgF157Pz4wth5+lv5Qb+EmAQ9eFWAm8qg0khfTEJMuHrCh4B9/gTCNnz65NG0eHHBVCbkbiTExKAAXwngIhBqqTG7VG4Me3m3h8ldqzftHxo27PcAPk5EsdrKss6X/IfY5ZpGAsxRmIkqwOXMvnBi5QzLtlfCPBrSuZcYGA3g3UQsPMq2J/J0FGYiTyiOeaKY7I1S8XC4ANeH4+qK1SCaBcJEasxucUy9/g3kmk64JqKv/y4HaDKlWoJ0aM0eJsl0+xyA9dMvX34Tbx97Qyy2079U+WbZNY34FpG4YWEmqgAXT4IbIwgn1g2nfBzTER7JdO49APuC8XqiKnyoj/E4YdoRJk44ItEYiokqwI3kKKwRjkdrAF4F8Pcp1fpVI4MBuC/MZKAYu15aPRoFOplWtzwbABbdLvYowHMPATi3yLe1NUqNaxoxMizxfWEmqgCXM7vCiZUzLNteOcLjrvRjB4ew880uL36eiIVPs+2R/x0dYeJ/GI56oJioAtxIUMIa4XjloUDHnwD8nlLZMUYGA3BfmMkgBbi+B/g+2NVxIN3/o38FgMVeBXgy034MmJ8EkGdN+0zd9PG/C1AMTrrqmkacdNLjsYSZqALc44yZNCecWJN2gtLMMR5L120+oaCFftsV+BOJWPgLQYHQy0/HmAQ0/v7cVkxUAW4kZ0c0wvGKHwJ0PoDTKZV92sio5PcdYdI7Rp45+SMoDb0Fxn+oKbuf5Ax6u9fJJJnJLQJjIRipRFW4JmAxOOmuKxpx0kEfxhJmogpwH7JmwqRwYk3YCFITR3nUN7efTcQ/1gEQ8HRtLHx6kGB0+eookwDGrwpw46QpjfRl5AgTjke+AuAOgL9BqdbvGqdC6haOMOlTgMenjAG0Z0B4nhqzx0tNoB+dTJsz/5Pjz6t8vHPfdypMTFROKIb1/nbT4IpG7DojST9hJqoAlySTvdwQTqycYdn2ynEe9evaTyGNf9nl0a8TsXDQ/pTsOBPb2ZGno2Kydy4UD7cK8Jppx4Pzz4HxKDVlx8nzCNjyxBWdcLwiCtAGMD9MTa2TbHnmX6cRN9+dWbjfAQfcAlB7IjbkTr7sTd4VjfiXXkcsCzNRBbgjeXB8EOHEOu6RvwO6wqN+Xe4o0vCHztCYf5+oKj/O3zAtWXeFiSUP5GusmKgC3EiVjmmE4xVPAPQ5gI6mVMuLRoYlvu8Yk54xck3FVWC6FcxJamqtkzj+Pq599XvLjvzkJz61NlQS+myhwBctmFGu74IylC9XNBJwoMJMVAEupwKEEytnWLa9co3HkrVbPq6FtNd21+D4U11V+AjbXnrb0TUm3obhqDXFRBXgRoJyTCMcjywGsAhEddTYkjQyLPF9x5j0KsCXgukSEF9Bja23Sxz/HteS63K1pNEVBfAoAg4C6L2ST3/4oPmnntoRBP9d9NEVjbjorxdDCzNRBbgXabJuQzix1k1K3cNVHl0HLby7mwD/NRErP0xqGrudc5VJAOLvz0XFRBXgRtJ1TCMcj54J8FMAbaRUS4WRYYnvO8ZkrwI8HtkMYAJIq6DGDRsljr/TtYZ02wUANTDw4V6+tiVi4Qmy+++yf65oxGWf3R5emIkqwN1Okb3xhRNrz6y0vVznsXjxYu3g476wHeBSAH9PxMKHSEtDFeADpcZ1nUiuid7uKR59E+YoE45HfgXQMUDJEZTKdP4lLYCXo0y64+d45CXoh59R6ARqfED67fvq0+2tBJ7SN3/0WgGFSQti5d27ZwUwxcIuu6IRYa/8HUCYiSrA/U2gKiTM8RcWujkzQDLd/jbABwD0r0Ss7ECz/Xxo5xkTH2Kza1Ix2Zuc4uF2AV4TuQWMr4HoImpsCeo6YVd0wvEId+LfVroPZTLb7D7UXvVLpnP6dpJj+9rjNwmh82pj47tf2vfKJZnsuKIRmQK04YswE1WA26DuQRfhxHrgo5cmPOWRTOdeBfBJAO8nYuF9vQzUgi1PmVjwy8+miokqwI3056hGuCZSBkYOROuosWWmkXFJ7zvKRI+RayKjwdBnwF+nVDYQpw4n1+XWQUNVPzn6v33eD5144YXj3pE0f1645bhGvHDaZRvCTFQB7nKGbA4vnFibdmXt5jmPZDr3PIBjAepIxMqGSQjGcyYSMujtkmKiCnAjmTquEY5H/gCij6Bj5xEBO+2xm5XzTGoiE8DYDMLj1Jg92ygpMtxvyLRPYua16LEGnED6ssSG2lj4Shl89NEHxzXiYyxOmRZmogpwp1Lh7DjCiXXWHd9H84VHzz9JFvKFQxfMnPC67yQ+cMAXJhLF358riokqwI0k6rhGOB5ZAqAO4BmUam02ckDC+84zqY7qu58sBWEVNWYvlDDmfl1KZnKPgaGfjvxaPr/rtVCo5P5ELHxnUPx30U/HNeKir14NLcxEFeBepcqaHeHEWjMnfWvfeCTTbZsB6nwDPp/H2QtnhvWT0WS4fGMiQ/AD+KCYqALcSJ6Oa4TnVExGgfRdPu6lVPbLRg5IeN95JvHorQBfBeB6SmVvlDDmPi4tS+eOywPPEfDXnz/efup9S27KA3g7CL574KPjGvHAZ7dNCDNRBbjbKbI3vnBi7ZmVtpevPOqb224kout0OsSYU1sVbpSAlK9MJIi/PxcUE1WAG0nTcY3wgknD8e5wfb0z8OEdR9CSh3YYOSHZfeeZxKMbAI4CPItSrfdLFm+/7tSnczeQ/oMBuLU2Fr4ewD6qAN+DynGNBEETBj4KM1EFuJwqEE6snGHZ9sp3HvoesQxa0xkB48ZEVecHtJ+X70z8DH4A24qJKsCNZOmKRjgeWQngImg8hVa1PmjkhGT3HWfC1ZHfgHAigNMpldV3F5H6Wrx1a8nBb+WfA3B0IV8Yu2DmBP3/qwL8g6w5rhGpBWHOOWEmqgA3B9rrVsKJ9dphl+1JwaPrJR39yzUExpo8Dbt8Yezst1yOfaDhpWDiU+yKiTnwSiN9ObnChOMVVQCtA1BPqewCc+mRppXjTDge2Q5gOHZ1HBiEF1OTmdwsMFaD0JqoDEfUQWd9tOm4RqRRv31HhJmoAtw+fDd7CifWTed8GFsaHg0PbD2DC4X7wHwMgGcKeb5ywczyR4cyEx9iVwW4OejSPDfm3PWklStM+ILzD0DpsJfA/A9KZY/2JBLnjDjKhC+Y+r8oKbwCxj+oKXuwc266N1KyObcRhMkF8KwFsXJ9yYyjTNzz3LORFQ8XfsyrAtwz/VoypMS+Ny6peNzd0j66owO3dZ2atgOEKxKV4QZLGRZvLBUT8XAcGUExkfi5cSTD4oO4phGuia4F8wwQwtSYbRd31bMRHGXCs6Pl0HgLgKcolf2cZ1HYNJRclxsLDfoymd8fjLdPjMVi+suXjjKx6ZpM3RQPVYDLpEdXfVFiD0AhkUy33QTQ1Z2uMhry++28YuF553n1ApbSiAsfiK4+1d4PrjTioUa4JnohmO8F4XvUmP269+m2bdFRnXB1NAHiegCNlMrOse2VRx27P8cLzDcsqCpf3GXWUSYeheKmGcXDhc8SNQPupmTtj63EHoACXHexoTk3m4lvA+hgIjxayNOVdTPKnrGfetM9lUZc+EA0TT8YDZVGPNQIxysPBXa9BPALlMqOCYZEOr10VCdcXXEniBYC/A1KtX5XZg7MTA2Z9t/rL18S8qfWxiZ2HzfvKBOZGZj0TfFw4bNEFeAm1edxMyX2gBTgupv169pP0TT+AQNfBPgtYrqitiq82mXNKI248IHocs68Hl5pxGONcDzaCvAUgM6iVMtPvE64TXuO6oSrKx4C0blgilFTS8amT550S2YemQouPABgayIWHt/DqKNMPAnGXSOKhwufJaoAd1e0dkdXYg9QAa67etemTcND7w27DYTa3a7TzYlY2TV2BWCin9KICx+IJrgHqYnSiMca4ZpoAty5/GIxpbI3BEQsjuqEqyN/AuHT0DCGVmV/LTODZCbXBMZsMF+RqCq/XRXgA2bLUY3IrAkLvgkzUQW4BdoeNhVOrIe+emEqMDySmVwtMfTZcN3nB0Na4cpLpk/4owuQAsPEhdgHGlIxCdgPVw+10W3KVY1wPHoUwH8A8DNKZc/wIT47Jh1jwpWVIYzs2NXpxIj8h2j5g/+145AXfe5Itx1WCnoezCNBJUcnYuN2H6a0+3KMiRexeGBD8egLWZiJKsA9UK4NE8KJtWFT5i6B4tGQ3nIOI/QDgD8L4GViXFlbFc46DDhQTByOXRXg5oAqjbjwpWmEnuORHIAyMJ9BTa0/M2ovwX3HdMLV0WNB/DzAr1Gq9RMSxDagC8l07isA7gC4NREr1/f+7nk5xkRmBhZ8Uzxc+CxRBbgFBXrYVIk94B+Gd9+/9SO7SvM/ACO+OxS6LhEr+46DGlIaceED0cH8yDCU0ogPGuGayNfAuCVAy1Ac0wnHoxUAZwHaSqmWnmuqZXge9vIhmW57FKBzAFyciIX1k0xVAT5wlhzTiHRCsO+QMBNVgNuH72ZP4cS66ZwPYweWRzKT6/4yBojX7tyev/Ly6nP/5gDDwDJxIPaBhlBMVBFhJC/XNcLxKWMATd8JKSjLUBxjwvHoVwH+HhjLqSk73ygZft1PZtrPAvOTAP1L277rmEvjE99UBfig2XBMI37l3AW7wkxUAe5CVhwYUjixDvgg0xCB5tGQbjufmfQXNI8C8BvmwjV1VRM2CQIONBPB2FUBbg6g0khfTp4w4XjFTwA6IyDLUBxjwvHoCoAvBvFXqbH1++Zk6n2rZKb9VjBfBUYqURWu6ccDx5h4H50rFhUPFz5LVAHuilaFB1ViL7KZvKUtWw/Pd+RvIyCqh9br0Ac7glEaceED0U4iJO6jNOKTRrgmegOYrw/IMhTHdMLx6I8BPhukVVDjho0yPhuL0ulhH8NBzzN4NIDKRCy8XhXghplyTCOGloLTQJiJKsDlTLZwYuUMy7ZXRcOjIZO7hhldh1PQpnyBrl04Y/yzNsgUDRMbsasZcHPQlEb8KsCro58H8eMBWYbimE44XvE3gA4B03HU1KIfcCPdlUznqgCsA/CX/L47jx7g9GLHmEgHwJ5DiocLnyWqALcnRrd7KbEXEW4rdAAAIABJREFU2Qx4z3DqM1vKNNa+y8BpAP4B5msTVeUrLIpKacSFD0SLOZC9udKIjxrh6shvQDgxAMtQHNEJz5q0P0LD3+1Evq20hDKZvIwPSH26fQ2BLwC4PhErXzCAj44wkTF+mz4pHi58lqgC3KYaXe6mxF7EBbge2srWJ/bbtn37TURIdIZKtKKkQ7t2/gXj/mFSW0ojLnwgmmQflGZKIz5qhGsi3wfjSgA3UCq7WGLROKITrp5yKkj7ORgvU1NWX94h3XXH/bmPlZZA36f9wxrzuZdWlW9WBbipNDmiEVOWgtNImIkqwOVMtnBi5QzLtldFyyOZaYuDSV+ScigBzxa4cK3JFzSLloltlajDM3qjUxrxswCvrpgIoocDsAzFEZ1wvOICgNYA2Eyp7LkCz7FrXeub2y4iopUEPF8bCx8/iCFHmLgWiPcDKx4ufJaoAtx7IZuxqMRe5DPgPcO7e/3WY3YVCt8F2MoLmkojLnwgmnk4A9RGacRHjTBAqI681Hksu9yH8jiiE45H9Fn+RQCWUCq7UMbnJJlpfwDMUwm4tTYW/poqwE1nyRGNmLYWjIbCTFQBLmeihRMrZ1i2vRoSPPZ+QRNtnM9/s27mxIFO0hsSTCwqRjEZQj9cLWqju7mnGuGaiqVgukTyZSiOMOGayHowpgF8CaVa77aZH9e61T/Q/r/IF14k0DBC4Yu1sQk/VgW4adyOaMS0tWA0FGZiqgC/5JJLDi0UCk8x8xUrVqx4oDebefPmna7/2UlfVwVAfwlj4vLly80ewTsKwIH6kd3BYO6Jl8KJ9cRL74wMGR71mUfKiAs3ARgL4H0wfzNRVX57P6iHDBMLMlNMVAFuJBdPNcLV0akg1r8zZT6UxxEmHI/oa6v1sw5Op1T2aaNEeH2/vjmXIEI9gGcSsfBnDew7wsTrGF20p3j0hSvMxFQBPm/ePH3Lnipmnt67AO9dnHe1xfLly2eYFIMqwF1IrEn2QWkmLPSgBKr7edemn+4feu8/N4FQ2+X3+oIW+uaC6eNe6BHHkGJiMn+KiSrAjaTiqUa4snJf7NPxEhgfk3gZijATXjBpON4dvr0T/rbS4ZTJ7DRKhNf3k+mcfvjZJDBuTFSF9T3aB7uEmXgdn8v2FA8X6jTDAnzu3LnTAFxORJ/sbwa8a/Y7o29or896z507Vxf2hBEjRpy3ZMmSf5sQhSrAXUisCe5BajIkH/5kun0OwPps+CEAXmdN+2bd9PH36sco79y2fcyO//5Xu/qSyiVBSqTLvg5JnQzCVPGQ4LOV45EUgGqJl6EI62TPDijg31Gq9QSXn3PLwy+5f/MxWkmoc19yDXT6pbEyoxl6YSaWnZS7g+LhwmfJoAV41+z2w8y8mIhu668AX7Bgwf7bt2/Xf1ners+OqxlwR54iJXY1k9dJoH79I8dToXNJyuTdSPhlgA4kwjAuQN9n928F4ukLYuW/dUR5wR5EPTfquTFSsOca6bE7yE8olT3LyEEf7gsz4ZrohWC+F8BqSmX1HxtSXclM7kowvk+gJ2tjZZ834ZwwExM2gtRE8fC6AO+azUYoFFo52Brw7iKciD7HzItWrFjxLQvKUjPgLiTWAv8gNB3yD3+yOfdNEPp9rix8qQQh1yI+Dnmd9IKneEjw2cpzIqNQoBcBPhgonEKpjb8SEbkLfYV1wjXR28B8OUBXUqrlNhd8FBoymc49AmAcEa6trQzrExpGlzATIwMBu694uPBZMuAMeNfSkkXDhw+f0dHRsd9ABbhaguLKY6TErmby+ggrmc69CODIvoqjN7RQfvql0yY86YoagzOoem7Uc2OkVl80wvHIKgA1AF9NqdZbjJz0+L4wE45H2gCEwVRGTS16sSvNlUxvORnQOn/0kIbP1E4P/8aEc8JMTNgIUhPFw8sCXJ/9JqIbetvs/SJm7zXfekHOzOvfeOONeQ8++OAzJhSmz4Dru6f8xUTbodJkOICRAN4ZKgEbxKl4ALjz/k2tJSXD9B2H9roYeOcPv3mmasm3v/bsENeL0sneAlA8+j4QvjD5faSs4pj997t7e77w5Mg1G/X3qmS6hJnsqq54LkT0kSuf/s3Rt73w8u7j6CW5bl6x/rL9Pjzq6l07Ox7/yuxJlSbdEmZi0k5Qmike/X+WlIjs4Gf4EqZuc7BtCPubASeiL2/btu0LTU1Nr5lQ10FdBbjahvADWOrX5t7CUTz09eDpXAMB8/p9ppi//7vnX7yh4YbENhPPXLE2UTpRz42Rtn3RyC8qw/ueMvJDLxDokLc78icctPbBnjsaGfns9n0hJq9MnfjR/9135OsAXqFU9gi3nbU6frK57QkQnZHfteuqhRece4fJ/kJMTNoIUjPFo2+2upm8ZTeRtgrwrqL7Hk3Tzl22bNlr+k4pRLS+ywm1D7jdbKgCfCBy6uEHsLTlocMLHaUtAE4EEOqERbQNzPpfS/QXNH9WYCxaUFWu78k/FC+lE1WAG+neN41wTeQeML4M4DJKZe80ctTD+0JMuCZSBkYOoBZKtUz10G9DU8l1ubHQ0LnjCRdwdN2MsL6Mz8wlxMSMgYC1UTwGLsDftptLUwW43cFN9lMvYbqQWJPsg9JMPfxdmbqvZeuobR35i/K78mO279r53j7DSu4raCVHaiB9+8+jO2tyxnff/Gho0eJx43YFJcEO+al0ogpwIyn5ppEeh/JsolT2fCNHPbwvxISrI5eBcDuYF1FTq5UNGFwPsT7Tdh0x3Qjg4UQsPMmCQSEmFuwEpani4UKdpgpwOeWvxK4KCSNl7qWRZHrrIYTC9Qy+tLMIJzye5/ziBbGJUr0QZRSU4H313KjnxkhCvmmE58wZgcI7+gzsx6HhCFqVfcXIWY/uCzHheGQlgIvAPIWaWh/0yGdTZpLptscB0rcdvCwRC1v5q4MQE1POBauR4qEK8GApVsBbJXZVSBjJp1+NLFm3pVLT9Nlw6jwMo8B8A+/XcdPC887bYTRgEdxXz416boxk7KtGOB5dBvB8gC+hVOvdRs56dF+ICddEnwbzWOS1T9KaDf/nkc+GZhruz53EJeh8Mb2wK3/sggsmWll3L8TE0LngNVA8VAEePNXa9FiJXRUSRtIZUCP1G3IHUR7Xg7Gwa5Cfo8A3J2aUbzAaNOD31XOjnhsjCfuqEa6ZOgVcaAWwgVJZWXZDEWLC8aj+4vd7lGr5qBF8L+8nM+1XgflWALlELFxu0bYQE4u2gtBc8VAFeBB06oiPSuyqkDASkqFG6jNtFcR0NYAzugZbCey6ORE79yWjwQN635BJQOOy67bi4cKXpt1k6P148RdL8PIo/VCej0LrOIJWbXpDZDyH+trWCc+ZdiQK+RfBaKOm7ASH/HFkmGQ6t3tvcsJVicrwDywOapuJRTtBaa54uPBZotaAyyl/JXZVgBsp05RGtm7dWvL8m/lrQNAL8X0AvMEabqr7//bOBTyOquzj/3c2bcrVCxQvgKLcPrUqclW5fLbZtOXWpLTZtEDTQmlos2kFFNDvE2lRFEFR6G5aWqA04ZJs0jYBubTZUJSCoiBeEC8ggoL6cRXQ0jbZeb9nttm43W5yZmfm7M5s3n0eH63nzLn8z++85z+TM2dmhm9UVRDAdFuaBLBfTpssemhYNJ0ORuY6nlsTA1MURHNp7YZWt+V5cL1jToZeLGVcS23dl3vQFk+KiLUnjyADf0jf9BjGhOaZk35bYMGONSmwnqBkFz00xBIx4P7EX2AXA64isyBGYu19RxshfIWZBz9EwZsMqvj2orqJD6kqClB6QZoEqF9Omyp6aFg0nQ7GkAGfU3MaiO4FcCe1dp/jtjwPrnfMCTfULgVwJZhmU9uGdg/a4kkRLZ29i5npRgYeao6EJzoo1LEmDuoKwiWih4ZYIgbcn+gL7GLAVWQ6YiSe6JtnfQ47c2QhiL9rhMzrFp015WVVhQFId6RJAPrltImih4ZF0+lgZF/HDbXWNrD3IjTmSFrT6fhDHl60BYBjTrih9gEAU2CEjqDb1j3jUXtcFxNP9P4QoNOtLXhN9VXfcVCgY00c1BWES0QPDbFEDLg/0RfYxYCryHTMyK2JH49/h/q/CuaLByt5joh/0FRXvVxVqc/THWvi8345bZ7ooWHRdDoYOQa8BcAiEJ9Pa3vWeFGmizIcc8INtW+CwdTWbX3Pwxe/2B19H6YxeAbgMSHTOGrhrEnpk1AK/DnWpMB6gpJd9NAQS8SA+xN/gV0MuIpM14zEOh+sIja/DGCqVRmDHyHQD6KRcOartqo2+C3dtSZ+65DL9ogeGhZNl2OSvpzPra2FgQ0grKO13TO9KNNFGY444fNqPo4UWXurk9TaXegpIy6aO/Kl8a6+BTB5FcBbopHqkx1W5EgTh3UF4TLRQ0MsEQPuT/QFdjHgKjI9Y8TalkLARQz+9GClXQYbP1hUP+kRVSN8lu6ZJj7rl9PmiB4aFk2ng5F9HdfV7YE9+58FYz8MGEfSnetf8KJch2U44oTn1s4H42aAr6HWnq86rNvzy1oSyS4GZgD0tWik6mqHFTjSxGFdQbhM9NAQS8SA+xN9gV0MuIpMTxm5PvHoHuNo60XMuAhA+jxfZlpuVPAPmmaEn1M1xifpnmrikz65aYbooWHRdDMgu5jwubVrwLDeyYhSa4+1JaVUP0ec8Jzam0GYD6YZ1LbBF98YWN2TfN+O7bD21+9NMI5tikx6wqGojjRxWFcQLhM9NMQSMeD+RF9gFwOuIlMLIy3rkh81B+giIl482ICXmXh5f0VF7OLpE/+palSJ07VoUuI+uale9NCwaLoZkBwDPhuMOwHcT63dp3lVroNyHHHCDdOfAvgTCPGHaE3PXx3U6/kl8c7eBjCtBfCTaCT8eRcVONLERX1+v1T00BBLxID7E3uBXQy4ikytjKzoePBEk0zraXhmf+ofmRF/9XdbYkuXLjVVjStRulZNStQnN9WKHhoWTTcDsosBb5i+H8DW09p3wwh9jG5bV8in0r1qhlVOwZzwOafui1Cl9QLm/1Fb9/u9bIybsmKJ3jsIdDaYl0brq5e5KKtgTVzUFYRLRQ8NsUQMuD/RF9jFgKvILAojsfbeGjJoYeZFTQCPEyPWVB+2njL57VcUTfzW6RHaI3poWDS9HH9uqLXOzq4H8aW0tue7XpZdQFkFc8JzaqaAyDqC8IfU2n1mAXVpy3rj7fftGxpb+SzA49lIfbZ55pTHXFRWsCYu6grCpaKHhlgiBtyf6AvsYsBVZBaVkVhHb4QobcTTH7Vg4EGAYs2Rqg2qhhYxvaiaFLFfTqsSPTQsmk4HI9913DD9fIBvAeMhaut28sEYL5pTMCfcUHslgKUgupLWbrjKi0a4LWN5R+8Mg6gLhMejdeHjXJZXsCYu6/P75aKHhlgiBtyf2AvsYsBVZJaEkVhi0xwiYyEY6f2VlhEn5nZQxV3RyMR/qRqtOb0kmmjuk5viRQ8Ni6abAcm9ls856yCETGsbSiVM4xi6ff0vvCzfZlkFczL0AR7m06mt5z6b9WjNFu9IrgThQmZ8q7k+/L8uKytYE5f1+f1y0UNDLBED7k/sBXYx4CoyS8pIrH3TBWQYjQAyT5qeB7g9Zabal8ya6uTDF6r+2kkvqSZ2GljkPKKHhkXT6zHkubV3g2Ft4/g6tXZ/w+vybZRXMCfpD/AA+yI05gAffMkz3cV4IvknAB9lTv13c/2UH9vo90hZCtbEZX1+v1z00BBLxID7E3uBXQy4ikxfMNLSkaxlwqz0PtbMjyjBjPYSbE/xhSaqgStiuuihYdH0evy4obYZgPUV2p9Ra/cJXpdvo7yCOBn6AA/jBWrrPsRG+dqzxBLJagI2AfhNNBL+lAcVFqSJB/X5vQjRQ0MsEQPuT+wFdjHgKjJ9xchNid5P9jPNpp1m/CM7G89PgOgug6l9UaTqJVWHPEj3lSYe9MdtEaKHhkXT7aDkXs9nz/goxqSeBqMSTCdT24YtXtehKK8gTv7zAR7qotYNdUVua97qWhLJaxm4FETfjdZVXepBmwrSxIP6/F6E6KEhlogB9yf2ArsYcBWZvmTkutaNe+05LjQL4NkAVQ124g0Gtxtk3NNUV3W/qmMu0n2piYv+uL1U9NCwaLodlHzXD52GAvoOtW74io46RiizIE6GPsBDuJzWdl9b5LbmrS6e6H0SoKMohOqmGeGkB20qSBMP6vN7EaKHhlgiBtyf2AvsYsBVZPqekXhHcqL1RJyB2QD22dkhfpYZ9xuGcb8GM+57TVSD6nG66KFh0fR4jHbOioaaeoDaAf4ttfZM0FGHZwY88wEepipq2/Bgkdu6W3WxrgdPINP8KYA/RiPhIz1qj8wdWYNVKLlmRAy4SuLSpLse2NI0W1utokdAjEQ+AmJ39H3YGItpzHwqAOs/gz/PzbhwIoumKgj5khE+9dRKHFBpbUP5KJinUlvPRlVHPEy3rQmfffp7UDHm9XTdFea+dOvdb3vYDkdFxTp7v0ZM32Cm5c31VUscFRLg+OpRf1XF2GZEVVAZpbvWRAy4P2lwPbD+7JbjVokeZbJAxBObDyMyT9VkxoUTMeCqIONbRrih9nsALrFeyKTWbq+MpEoPK922JllP6p+k1p6j7RSuO088kfwRgFMIfEZTpPpej+qzrYlH9fm9GNFDwxosBtyf2AvsYiRUZAaeEZUZRyi0pb9/+88unn3q8yoxBtMDoYm1T37vvcd+ZGCg/6MGjI8w433WkW5kbdMhsrbq7MvgAQK2grAVoK0w+R0Qb2XQK0T0U7DxaxvnrgdCD5tj61U232rCc6afBOKHAfwZ4w44klat6veq04pybGvCc2tvBmM+GN+jtu4vF6l9w1YTX9/7MQzQ0wBeeGV86LClEycOeNQm25p4VJ/fixE9xID7nVHP2iewiwFXwVRWjAxvxi0Z6AmG+TMwPRYy+3+0KMeQr0j0HWgSLjBT/Z8Y2NH/9j577XXrBTMmPaISUHf68p5NHzR2hCYQ8wSTaAKx+XGArBNiDvCo7p+D+QkKGb9i4ieiM8I/t8r1qx4e9dltMb6eN9xQaxnwkwDjLGpdX6yvzNrWhBtqn0ufcuSTD/DEupJLyMQNDKxqjoQvdAtH1vW2NfGwTj8XJXqIAfczn562TWAXA64CqmwZscw4eGAiGXQiGCcxcGi2GAw8bZlxotSPK0LmC6lURYyBj2fyEPCqYVQsWTjzC3epRPQqvSXx4DFA6hgm+jSYJhB4AgPvHab8FMB/BujPIDzH4Bdh0ltE5lsGQm+miN4iNseAjD2ZeS+DU3vt/N/YC+CPAXQMCEfkKfsBmLwFIeNcMP9XKfXwSlcN5fh63nDD9EsAtrai3Eqt3fM19D9fkbY04TnTPwZi62kzw/jnnnTbQ9uK1L5hq2lJJO9h4AwQz4jWVa/3sD22NPGwPr8XJXqIAfc7o561T2AXA66CadQwsrxr07FkGqcQ6ESAT7LzBJlAf2iKVA2ZUJWYdtNvTjzw3m0pOtwIGZ82QccQ+Ji0Ic7/e5OZnyLQUyB+ykzhqbEhPHdhpPovdusbLt+K9Y8cYA68czQRjgbjaAbCAN41XH5derjtRwmu9/W8yToT/E0YOJJu6/5nETSypQnPnb4EzDeA8TC1dZ9ShHaNWMWNt993UGjs2GcBvLF1W+qwSxum/NvDNtnSxMP6/F6U6CEG3O+MetY+gV0MuAqmUctILJH8HBjWEYdfYOYqIjLyiDVAhJ8w6DFOpf5ABv2+YqDi9xeePfFVlbAr7rr/kAFUHGKE+BCT6RADdBgMOoyZD6fhnmoz/mh9eIgJT7JpPmUwnorOnvJXVV1epX+/7YEPjB1XMY0Y3xrmyfs/CMYZTZFJT3hVZ0DL8f28GToTnNFAbd1tRdDZliY8p3YDCLVgfJPauq8oQrtGrCKe6JsH8BpmrG2uD8/zuD22NPG4Tj8XJ3qIAfczn562TWAXA64CShgBEE8kfwbgOJVYHqa/A8IzMPm31t500+Qntm7d+sTl82tKfhyb1cdh9WBsozH4ctNZ4biHWgSxKN/PG543fRZMvguMddTWPbMIItvShBtqXwYwHjAnUevdm4vQrhGraEn03cHgs8Hm2dH6yV5vN7OlSak1KGL9oocY8CLiVtqqBHYx4CoChREAsY6NS0Ch6wgYmy0YM/+SDPouMY5g4EiAjwTREWDsqRIWwD8APE+E55nJ+u8/pQbMZytCxjOLIlUv2bi+ZFmG0yPTICK6PWWmVi6un1zyl1RLJJLv5w03nrkntoV+D+D9qAj9F926znrxUedPqQmfW/sFGLBM9xvU2j3cuw0627hL2bf0bNln2/Z3/gRQxXYMHHZJZOrOs8m9+yk18a6qQJQkeogBDwSoXjRSYBcDruJIGBlUKJZIrjGAM0zrPGOGtfXk7wOGWfPFmZOfUYlYjum5eoDwskF0n2nybKL0kYcA4dYQhVYsnDnx8XLUYIQ+BWLecEPtcgDNIL6E1vZ8X/MYKTXhhtqlAK4E4R5a2z1Nc3uUxa9I9E03weuZubO5vjqivKDwDEpNCi8y0FeIHmLAAw1wIY0X2MWAq3gRRrIUiic2H7XtnbeO3vbvfxv/23T2zSrxyj09nx43JXo/1A80EygK7PxLABFd0VRX9c1y1yOrf4GYN3zu9GoYvAmMh6ite6Lm8VFqwg21vUi/6EuXUeuG6zS3R1l8LNHbQqBFMKgxOrNqtfKCwjMoNSm8yEBfIXqIAQ80wIU0XmAXA67iRRjREBBVogcsPS8jN7RvnFARMqJgWjjYnwdCRuiKUfI0PDDzhhtqfwHgMwBOoNZu610HXb8RNRn8/Ly19WoPGMbn6Lb1P9XVELvlxhPJPwI4zETq0MWRKX+2e10B+QLDSQF9cpNV9NCw3siXMN0gqe9agV0MuIouYURDQFSJHrD0ERmJt/eeBQPLAJoAwHqJ9IpoJHxDwPpYaHMDM2/+s+2Drqa1G75WaEcLyD+yAZ9XWwsT1keB/kyt3R8toFwtWePrkhORwoMAeqOR8GQtlVjb2Xb+lcjrveWamqu9WNFDw3ojBlw7t44qENjFgKvAEUY0BESV6AFLVzJy0z2b9+9/Z+Cq9J/zrS+sMHcaFLqiKTLpDwHrq93mKjWxW5DufNww7TOAYT0Ff4pauz+psb6RDXjD9OsAtj4730at3Q0a22Gr6FjHpm8RGV8lGJc1RSbp2g4TGE5sieY+k+ihYb0RA+4eTB0lCOxiwFVcCSMaAqJK9ICl22ZkRWdylsl8FUCHA/gbM1/RXF99a8D6a6e5tjWxU5juPDy31toHXg0yz6C1d9+rqT6FAa+1tpycAKZGatugY791Qd3KHLVpGHz0opnVTxZ0sf3MgeLEfrcc5xQ9NKw3YsAd86j1QoFdDLgKMGFEQ0BUiR6w9IIYWZHoO9AELwMw+Al0jkUj1YsD1mdVcwvSRFWY7nSeW7sIjBYw30FtPedqqm9YTbKewgOmeTjdfrf15cmS/VZ09X7GNMn6q8DPo5Hw8RobEihONOqQKVr00LDeiAEvArkOqhDYxYCrsBFGNARElegBS3fESEtHci4TWgb3wPa+M/DO2V8++0zlF0QDoo0jTUrVN55X+26Y+A2ADyLEn6Q1PU9raMvwBnxO7WUgfAfA/dTafZqGugsqsiXx4KUM81pm89vN9ZP/p6CLC8scKE4K65qj3KKHhvVGDLgjFrVfJLCLAVdBJoxoCIgq0QOW7piRWCJZTcy3gOhgMP/VBM8uk4/3ONakVGPPDTXXAnQpmK+mth4dL2OO8AQ8c/wgllBrt3U2eUl/8URyE4BqhDApOiOs82ucgeNE88CIHhrWGzHgmql1WLzALgZchY4woiEgqkQPWLorRuKJzYcBqcTgUXjWC5rzy2BfuCtNSjH+Q9tAGM9hj9QnadU9Wz1uR15N+Nxph8Ewdn7MygfbT5YnNn7EQOhPAJ6NRsJHeKxBbnGB40T00KyAhvVGDHjRx8xWhTL5xYCrQBFGNARElegBS/eEkaGnjlbnCddG68KXB0yH7OZ6okmx+88NNQmA6kC4gNZ23+Jx/fkNeGb/uU+2n8S7+hbA5FUMXtEcqW7yWAMx4CMLGsh543dGxIBrHiGHxQvsYsBV6AgjYsCLxki8M7kWjPQRdAy+uzlSXaOq3KfpgZw33FAzHaD1APqotTvssbb5DXjD9PUATwf8sf0k1tGbIKI6A3TWokiVdS65zl8gOdEoiOihYb0RA66RWBdFC+xiwFX4CCMaAqJK9ICle8pIS2ffYma+Mf0gnPBQU11Y9yfSdcjtqSY6GjhcmTy39mdgHAfCFFrbbe2F9uq3myY8e9r7MMawTjzZ2w/bT65PPPDeSlQ8C/DAuMo9Dp1fc5L14Sidv8ByokkU0UPDeiMGXBOtLosV2MWAqxASRjQERJXoAUv3nJHld/V+wQhR+uW3gJpwzzUpFhM8p/YiEL4P4HZq7Z7jYb27G/CGWuvIwza/nH4S7+qbDZPvBOGOaF1Y13GM2ZIGlhMPuRA9RhbTNSNiwDXR6rJY1wPrsn6/XS56iNm0w6RwUoQb14Cb8MAywufVjUdqx68Bej8MfIZu6/6lnUlhI8/uBnzO9LUgtrYc+eP0k47kWhAaGGZDc2SydWOg+xdYTjQJI3poWIPFgGui1WWxAnsRjITLMSr15cKIhoBY6kH1uH5tjATYhGvTxOOxy1scz639LhhfAtP3qW3DJR7VuYsm3HjmntgWsraffMAP209u6dmyz7bt254loHIAYw9fEjnlFY/6PVIxgeZEgz6ih4b1Rgy4BlI9KFJgFwOuwkgY0RAQVaIHLF0rI7uYcGBjUyQ8NQD6aNVEd/+zvkz5KjBwFLX+8CUP6tzVgDdMrwG42y/bT1o6++qYOQGiRLSuqt6D/topItCc2OlggXlEDw3rjRjwAiksUnaBXQy4CjVhRENAVIkesHTtjGQZefQKAAAgAElEQVSbcJN52eL66qU+10i7Jrr7zw217QDqwfRVattwjQf17WrA59bEwBT1y/aTWEfvLUR0vvWfprqqNR70104RgefETicLyCN6aFhvxIAXQGARswrsYsBVuAkjGgKiSvSApReFkeWJTdMMGD2WNsSY3lQftp6e+vVXFE10dp7n1JwJorsB/A7jDvg0rVrV77K+IU14zuS9QHs+BeAQP2w/uT7x6B6V2Gp9DOg9Zso8fPHsyX9z2Ve7lweeE7sdtZlP9NCw3ogBt0lfkbMJ7GLAVcgJIxoCokr0gKUXjZFYZ98FxLw6rQ/RidG6qkd9qlXRNNHZf26o2QLQiQBHqbWnxWVdWQa8dh4IawDupNaeiMtyXV8eS2yaTjDWg2h9tK5qhusC7RdQFpzY764yp+ihYb0RA67kriQZBHYx4CrwhBENAVElesDSi8pIrCP5P0S4GsBbIcM8duHMyTs/Y+6vX1E10dV1bqi5ACDrhucZgD5HrRtec1HXfwx4Q+29AE4DU4TaNnS6KNOTS+MdyZUgXGiCL1wcqV7lSaH2CikLTux11VYu0UPDeiMG3BZ7Rc8ksIsBV0EnjGgIiCrRA5ZedEZaEn0tDF4E4Mc7xoRqLp4+8Z8+06zomujqPzfUPgTgv0F8Na3t+ZqLetKa8LyzDoVp/gyg31LrhgkuyvPk0s2bN1c8/UrKOv3kAyHw4RdGqv/iScH2CikbTux1V5lL9NCw3ogBV3JXkgwCuxhwFXjCiIaAqBI9YOklYSSeSP4QwOkMrGuOhGf6TLOSaKJDA26omQmQ9ZT63zD4c3Rbz28c1rPTgDfUfAWgSwEso9bukr9MG+tMnkGMewDcE42Epznsm9PLyoYTpwLkXCd6aFhvxIB7RKfHxQjsYsBVSAkjGgKiSvSApZeEkZsSvR8aAFkm/JNEiDfVhZt9pFtJNNHVf26otV54tY4NXEOtPec7rGfcBYcduP/qzx/3cPrlyxB/gtb0PO2wLM8ui3UkY0SIghCN1oXd7nMvtF1lxUmhnc+TX/TQsN7YMuALFy480DTNR5n5ktWrV6/LbUcmHcCHALwJYMqqVaseszno7wbwXgDP2cw/GrIJ7GLAVZwLIxoCokr0gKWXjJGWdZs/yynzboDHg/H1aH34Gz7RrmSa6Og/z62tAiOZLpt5KrX1bHRQz7iXZkyZ/8G99oj55eVLqw/xRN8zAB+aMunwJbOq/uSgX24uKStO3AgxeK3ooWG9sWXAGxsb0+eOMvPMXAO+ePHifbdv326lL7NM94IFC6w3lS8eN27cacuXL3/LxsCLAdcwsDZ0D1IWmfzCiB1ehRMf3bi2dCRrmbBh0Bw2Ruurd56SUtpf2THCc2vXgDEPQJJau6sdyDtu27nT7q40jGrfvHzZ1XcmTLaOWrw/Ggmf5qBPbi8pO05cCiJ6aFiDlQY8Y6iJ6OB8T8AbGxtPAHBlZWXlLJuGO7cbYsA1DKzLyea3y2XyCyN2mBROfGTAraa0dPQtZOIVO004TYvWV1l7ekv5KztGeF7tUTCxGYC1ll5Erd032BGYG2qsj/ksYfBBRPQhMF6mtu732blWd55YR3I1ES4goiVNdVXLddeXp/yy48SlhqKHhjV4RAM+uLXkAWZeSkTX5zPglkEnovnMvC+RdS6pbEFxCbp1ucDuMyPhwZh6XYQwoiEgej1IJS7PF4ws7+hdahBdCdA/EOJp0Rnhn5dQF19o4nX/eU7tRSB8H+B/gOgkWts94pYNnnvWNLB5K4D9stqSAuhmat2w0Ov2FVLeTYned/WD/kDA+4DQ4dHIxGcLud6jvGXJiQttRA8N682IBnzBggVft+oMhUK3DLcHfNCAd2W2p8gWFBeI/+dSgV0MuAokYURDQFSJHrB03zAS7+xdAaaFzPjVAPG0i4p7pFz2sPlGE69Z4rm1G8CoHTTRC0YqnxtqOwDk+dAO/w1j9zyabr7r/7xun93yYolNcwhGawm3n8hDMImtdnB1HUuGNeDZW0v6+/v3GcmAZ+/5tq5j5q633357Tnt7u50nHdafvPaSlzB3GW/XA2uHngDlET0kINrBVTjx8Y3rje0b7woZoTNTZiq5OvaNyG+2bNlhZ1A9zlO2jPxuetWnjtx7n/uJ8K5X39lxzvjO+3qG065/Tu0jFYRP56Yz8Mozb28768gNDzzpse62i7vhzvvbKirGTN+2deulX5o3bef2peL/ypYTh1KKHsOvwX91qCmGNeDW028iWrbbBM15ETN3D3jGgL/xxhvzurq6HrfRsAOsM0gBPG8j72jJUglgDwB++4hFqfQXPXZXXjQRTVTz0VeM1Dcu3v/EiaffFQpVHLdj+447Lp5zWlTVAQ3pvtLE6/69Xn/aovdUjv22yXjtN6+/XXfUvX2/yFfH9nOm3T42ZJyRm2Yy//3R196afvJ9m3/vddvslLfwf64+eMJRxz9OoMrf/+ZXRy//xpdKdTpaWXNiZyxy8ogew683LzjQM32J8iVMK9NIxxDKKShOpR/xOrnb3FUe0WP4u+/XtRAYzEKFE5/Pm5sSvZ8cAN0H4CACrmqKhK8sMmplzwg31FpnZltfI/0l3hlTRZ2du8UInlvTAKaVgw96/jMExPfS2p7djHmxxiie6GsG2HrpslSnn2S6WvacFDimooeGNdiRAR986n2zYRhTV65c+ZKcA14gyursArvPjYR6CLXnEEY0BETto1bcCnzJSEtXspbNkh1P6EtNvMaCG2p+CNDpAHpg4CK6rXuXvzDznGnHgoxe6+QUZrzM4K0G0cPU2t3gdVsKKS/e2bcRzJNLePqJGPD8AzYq5k0hrHpxWIYtA15gowrNLscQipFQMSOTXxhRMWKlCycBuXGNdya/BMZ3QRgA48xoJPyAnQH2IM+oYIRnn7k/xoSsD/RY+7yfB2MZtXXfZunHc6ZHQfx9AGPAuHjj8691bHnz5XHf/PUf/uyBvo6LaOlKfopN/GpnASU7/UQMuBhwuwy7jiViwO1KXdx8rge2uM3VXpvoIQbcDmTCSUAMuNXMlkRfC4MXgfE8h4wzmmdO+q2dQXaZZ9QwwufVHIwUfQnAF4fR7E5q7T7HLzeusY7erxGR9cXUUm8/kZt5WW/shBnXsUQMuB2Zi5/H9cAWv8laaxQ9JCDaAUw4CZABTyQ49AqS9wE0GcDDqb33PmPJaZ+18/VkOywMl2fUMcJzp50Cpi+Bad8hUawn4rd3PzT4b19o0pJIPsbA8T7YfiIGXNYbOzHG9bwRA25H5uLncT2wxW+y1hpFDwmIdgATTgJkwK2mxtYnjzAGcB8Dh4I5Ea2vrrcz0C7yCCM+jCUrEn2TTHAfgH8bqf4Ji2afWupT0YSTgMUSFzHB6aWuGRED7lR6vde5Hli9zSt66aKHDxfNolOgrlA4CeCi2dLZdyozWyejgAhrm+rC89RD7TiHMOLDWBLr6LuRiBcDuC0aCZ/neHS9u1A4CWAs8W74bZXkmhEx4LZ0Lnom1wNb9BbrrVD08OGiqXfIHZUunAR00WxJ9DYy6KZ08xk3RevDuj6HLoz4LJZc17pxrz3HGb8D6GA2jNObZ05K34yV+CecBDSWFJEb14yIAS/iaBVQleuBLaCuIGQVPXy2aPoUGuEkwIvm8o7epQbRznPBCddG68KXa+BMGPFZLIm3J8+BgdsB/DwaCR+vYcydFCmcBDiWOBlwB9e4ZkQMuAPVi3CJ64EtQhuLWYXo4bNFs5iDX0BdwknAF81YInkTAY1WN5h5fnN99a0FjL+drMKIz2JJPJHsBDCTwZc1R6qvszOIRcgjnAQ8lgSBETHgRRglB1XI5JfJr8JGGPGZkVANWAnSA8lIPJFcD2C6pZcRMk5aNGPSIx5qF0hNPOx/vqJKpslNG/oOHejH7wDe4ZOXLzP6lEwTzWPttHjRQ8N6IwbcKY56rxPYxYCrCBNGNARElegBSw8sI/GOZC8IYUvvitDYD14445S/e6R9YDXxqP++MuBDH2Tyz8uXYsDzgybzRsN6IwZcY1RzUbTALgZchY8woiEgqkQPWHqgGYl3JH8GwnGW5tFI2Ku1KtCaaOKvZJrEE8mHAZzko5cvxYCLAbc7zVzPG6+Cmt0G58snn6IXI6HixzXoqgoCmC6ayLxRYRt4RuKJ5B8BHA7gb9FI+EBVh22kB14TG30sNEtJNFme2DjJQMg6+9tPL1+KARcDbnf+uJ43YsDtSl3cfK4HtrjN1V6b6CFm0w5kwkkZ/uUonuh7GeDxALZEI+GT7YAwQh5hxCexZOiFW8aXo/Xh77kcV68vF07KMJZ4DIlrRsSAezwiHhXnemA9aodfihE9fLJo+gWIYdohnJTpohlPJPut7eAAPRGNVB3rgkNhxAexJH7XxoMRCv2GAQ6BJiyKVL3kYkx1XCqclGks8RAW14yIAfdwNDwsyvXAetgWPxQlevhg0fQDCIo2CCdlvGjGE8m3AewN0LPj8b5PRCITdjhgUhjxQSyJJXovJdC1IF4Zrate5GAcdV8inJRxLPEIHteMiAH3aCQ8Lsb1wHrcnlIXJ3r4YNEsNQQ26hdOynzRjCeSLwI4EKBXtgOfuaTwJ6fCiA9iSTzR+zhAx5gpnrh4dvVDNuZ2sbMIJ2UeSzwAyjUjYsA9GAUNRbgeWA1tKmWRoocPFs1SAmCzbuFkFCya8c6+p8D8CQJ2DJgDxy+ZNfVXNvmwsgkjJY4lLR3JWiZsALgvGqlOHzXpw59wMgpiiUvuXDMiBtzlCGi63PXAampXqYoVPUq8aJZq4AusVzgZJYtmPJG0Ps7zeau7TGa4uW6ydZqGnZ8wUuJYEk8k2wHUE9GCprqqm+0MWgnyCCejJJa4YMs1I2LAXaiv8VLXA6uxbaUoWvQo8aJZikF3UKdwMooWzXgieR+AUwe7PCsaCXfYYEYYKWEsibX3HU0GPwHghX+9/e9PXj6/xtrX78efcDKKYolDAF0zIgbcofKaL3M9sJrbV+ziRY8SLprFHmwX9Qkno2zRjHX0Joiozuo2GWhumhmOK/gRRkoYS1oSfS0MXgTGN6L14a+7mOu6LxVORlkscQCUa0bEgDtQvQiXuB7YIrSxmFWIHiVcNIs50C7rEk5G4aKZbcJN5mWL66uXjsCRMFKiWNLSlfwUm3gChDfZoGOaZ1S94HK+67xcOBmFsaRAoFwzIga8QMWLlN31wBapncWqRvQo0aJZrAH2qB7hZJQumtkmHIw7KmlgyQWRqa/n4UoYKVEsiXX23UjMiwm4rikSvsyjOa+rGOFklMaSAoByzYgY8ALULmJW1wNbxLYWoyrRo0SLZjEG18M6hJNRvGjGO3pXgGhhWgKix3hg4IvNs6c8lsOXMFKCWHJjIvnxEFtPv9kkhI5uikz6g4fzXkdRwskojiU2gXLNiBhwm0oXOZvrgS1ye3VXJ3qUYNHUPagayhdORvmi2dLVt5BNvs76YA8DrxNhSbQufEeWLMJICWJJvLPvejBfzEzLm+urlmiY+14XKZyM8lhiAyjXjIgBt6FyCbK4HtgStFlnlaJHCRZNnQOqqWzhRBZNxDv7Pg9Om/D0MYWZfeFrNmx+9z9eef3Yf77+2pjvfKXxfk0MBrFYrfMm1p48wgjR48zmXqGK0NELz5pUyLntpdJTqyal6pSLekUPDWuwGHAXRGq8VGAXI6HCSxjREBBVogcsfdQyEk9s3hs8cN3QlhSmp0C8HxhjTHDKIPrzeLy/OhKZ8K+AjamO5mrlpCWRvJaBS0G0OlpX1aijAxrK1KqJhvbqLlL00LDeiAHXja2z8gV2MeAqcoQRDQFRJXrA0kc9I+ktKcw/AKMyd+wIeKgpEp4YsDHV0VxtnKxO/OgjOzDwBMDvSZn8uSWzqn+qowMaytSmiYa2FqNI0UPDeiMGvBjoFl6HwC4GXEWNMKIhIKpED1i6MAKgJZF8jIHjc8eOGX8zyJjWFJlkfRhmNP+0cRLrSH6LCF8lUFtTpKohQCJr0yRAGmQ3VfTQsN6IAffnbBDYxYCryBRGNARElegBSxdG0ga8bwuDT9xt7BivEhlTxYBDCyfx7h8djB3pp9/jzRRPXDy7+qEAzR8tmgSo/7lNFT00rDdiwP05IwR2MeAqMoURDQFRJXrA0oURAPFEsh1A/W5jRzQwsGMg+sVzpqwK2Lh63VwtnMQ7kleBcAWArmgknP5aaYB+WjQJUP/FgKsHyzUjYsDVIpcih+uBLUWjNdYpeojZtIOXcCI3rrtx0tLe+1k2qAvAgVmJ/QDGWP9m0J2o4GXNZ4X/aAeyMszj+bz5QaL3Q2NA1n7vDwA4NRoJPxAw3TzXJGD9FwOuHjDXjIgBV4tcihyuB7YUjdZYp+ghBtwOXsKJGPC8nMTbk8exwYvZ5A+b/QP/qhg35hYw7wsYVwI4BMDfTTavWlw/eaUd0Mosj+fzJpbobSHQIhB6onXh2gDq5bkmAdQgu8mih4Y1WAy4P2eFwC5GQkWmMKIhIKpED1i6MKJgZMVd9x9ihsZYJnxeOitzIkS0bGEk/HTAxtpNcz3lJNb14GlkmvcCSDFwcnMk/BM3jSvRtZ5qUqI+eFmt6KFhvRED7iWi3pUlsIsBV9EkjGgIiCrRA5YujNhkJJ7YNO8/T8P5FTJoWdPMcDxg4+20uZ5yEk8kfwzgZICvjkaqv+a0USW+zlNNStwXL6oXPWzGkkLEFgNeiFrFyyuwiwFX0SaMaAiIKtEDli6MFMDIbk/DwesHjfivAzbuhTbXM05iHZsuJzKuAfBLIHRyNDIxqB868kyTQgfDp/lFjwJiid0xFANuV6ni5hPYxYCriBNGNARElegBSxdGHDCyy9NwxhsgLItGwjcEbOwLaa4nnMS6HvwEmfyw9dEdNjG7eVbYOn0mqD9PNAlq5/O0W/RwEEtU4y8GXKVQadIFdjHgKvKEEQ0BUSV6wNKFEYeM7P40HA8QjGuaIpN+FDAG7DTXE07inck2MM4F4fZoXXiOnYp9nMcTTXzcv0KbJno4jCUjCS0GvFAMi5NfYBcDriJNGNEQEFWiByxdGHHJyODT8K8AONIqioDrtmHgmksiU18PGAsjNdc1J7H25CwycBdAb7BBJzfPnPTbgOvjWpOA9z+3+aKHy1iSjwcx4P6cJQK7GHAVmcKIhoCoEj1g6cKIB4zcdM/m/Qe2DlwOoi+niyP6LRFf0zQzfHvAeBiuua44iSc27w2kHgZwFLP5leb6yd8pA11caVIG/RcDrh5E14yIAVeLXIocrge2FI3WWKfo4YGR0Dg+filaOJEbVxWLjhlp6UyezMyXA3R62ocz2gd44Jols6b+SlWpz9Mda2L1K57o/SZA/wvg4WgkfIrP+2q3ea40sVtJgPKJHhrWYDHg/pwBArsYCRWZwoiGgKgSPWDpwogGRloSvY0AXcbAoQDeJsK3F82suoaIOGB8ZJrrmJNYIvk5Aqyn3yE2jNObZ066L6AayBPfkQfOMSNlwkO+brjWRAy4P+lwPbD+7JbjVokeGoyE49Hw74XCidy4quj0hJF4YvP7mQcuJ6KLrAoZ/AhMuqZ5VviHqgb4MN2xJvHOZDcYNQxe0RypbvJh35w2ybEmTiv0+XWih4Y1WAy4P6kX2MVIqMgURjQERJXoAUsXRjQzEl+XnMgDbBnxKVZVBFoRgnnNhZHqvwSIFUecxDuTV4FxBTP+NEA86aJg9Vk1PI40URUa4HTRQ0MsEQPuzxkhsIsBV5EpjGgIiCrRA5YujBSJkXhn0nr6exkYHwbwEkCxcZX/is+vqXk7AMwUzEms48EIkdmx86bDrGmKTL47AP0spIkFa1JI4QHMK3poiCViwP05EwR2MeAqMoURDQFRJXrA0oWRIjISv2vjwQgZlwHUPFjt70CIRevCLT7npiBOViaSH08BGwEcBNBXo5Eq68uX5fYrSJNy63ye/ogeGmKJGHB/zhyBXQy4ikxhRENAVIkesHRhpASMWC8mWiacwGfvrJ4fI4NiPj62sCBO4onk/QCmlskHd4ab0gVpErC44KS5ooeGWCIG3AmK+q8R2MWAqygTRjQERJXoAUsXRkrIyIquB6ewaTYzcMZgM3oJRqwpMslv2zVscxLvSH4XhC8B+EUKY6cuiZzySsDmhN3m2tbEboEBzyd6aIglYsD9OSsEdjHgKjKFEQ0BUSV6wNKFER8w0tLZV8fM1raU9BnZDKwLEccW1VU/5BOebHEST/TNA3gNgO1miqcunu2b9uuQ0ZYmOir2aZmih4ZYIgbcn7QL7GLAVWQKIxoCokr0gKULIz5iJJ5IzgdgGfGj0kaceQ2HuGXxzMmPl5grJScruzYdO2AaGwl4LwjRAOxrdyupUhO3FQTsetFDQywRA+7PWSCwiwFXkSmMaAiIKtEDli6M+IyRKxOJsQcY+0dhmpYR/2i6eYTbycTapvpwskR8jcjJms2bx219JWW9dHkKGC3R+nC0RO0sZrUyd2QNVvHmmhEx4CqJS5PuemBL02xttYoePjMS2kbaXcHCiSyaKoJ8wchNd27ef2CMGSXm8xn4UNqHE37IjLXRSLhL1QmP00fUJN6ZjIPRRISHBvbaMXXJaadt97h+PxbnC058JIzooWENFgPuI8KzmiKwi5FQkSmMaAiIKtEDli6M+JyR2Prkfhjg8wnG+QD/12Bzt7Bprn31fWNuWzpx4kARmBuWk3hH8goQrgL4FTaNqc2zqn5RhPb4oQqZO7IGqzh0zYgYcJXEpUl3PbClaba2WkUPnxsJbSNfWMHCiSyaKmJ8ycj1iUf3GMtbzyfC+QCO3tkJegpsrq1IVdx24dkTX1V1zEV6Xk1aOvouZ+L0Gd9EFGmqq+p0UUfQLvUlJyUUUfTQsAaLAS8h0SNULbCLkVCRKYxoCIgq0QOWLowEkJHl7b3nhUJ0HjNOHmz+iwQkQOhuqgs/rIHB3TiJJZKXEPC9UWq+rW7L3JE1WDXVXDNiy4AvXLjwQNM0H2XmS1avXr1uuFbZzZdz/bthvVkNPKfq7ShKdz2wZaaV6BFAI1ECBoUTWTRV2AWGkVjXgxHDNK094lOyOvUog7srDO5eOHPyM6rO2kzfRZN4oq8Z4OWj2HyLAZf1xs7UcR1LbBnwxsbGdgD1zDxzJANuN58YcOXYuh5YZQ3ByiB6SEC0Q6xwIgZcxUngGGnp7DsVwDRmngbgg4MdTBHQDUY3U6g7Gpn4L1XHR0gf0iTenrwQBlaOcvMtBlzWGzvTyXUsURrwBQsWzABwMREdPNITcLv58vRKnoAL7CrYXYOuqiCA6aKJzBsVtsJIGTFyS8+Wfbbt2DYNoGnEPI13bpOwNmi/aBlxEP8UKf5FdFb171RgZNLjiWR9f/+Oz2zftn3Hvnu/61WTzBvEfKfVkbkjN/OqaeSakREN+OCWkgeYeSkRXT+cAbebb5jeiAEvo0VCRazDdNegO6zXz5eJJjJvVHwKI2XKSGxd34cNE9Ow04iHc7r5AhhPguhxE/jJ3v82Hj3vvInbsvMwM8U7+5LEfAKI9gKQAhAS8z2kkswdMeDa4+uIBnzBggVft1oQCoVuGWkPuN18YsBV4ymTfxiFJBiWqZGwPSPsZRROZNFUkVJ2jKzo6v3MQAo1IaJjGDgWwPvziPAkMz9LwIsIhf4KNv8bjJo8+Z6PRsIfUYk4CtLLjhOXYyZ6aFiDhzXgjY2NJwC4srKyclZ/f/8+wxlwu/lGGHx5Aq5hYF1ONr9dLpNfGLHDpHAiBlzFSdkzEk9sPoowcDyDjgdwHIBPqUTJpDPwfzDptFF03vdw0pQ9J3aZGMwnemhYg4c14NZTbSJalltn7ouYw+V77bXXGtetW3evjUEej51fAnvRRt7RkqVycA/am6Olw4p+ih67CySaiCaq8CCMCCM48MAPj5tUM2vCe/fbb/ye+75r/Lg99hz/nv0POD1khKyHX7v8UgOp1360sWfxurUtv1fBVebpMnd2HWDRI38ssb4K+6TTuaB8CdMq2O7xgnbz5TRW7qw03Fk5BcKn1wkjwogdNIWTXVUSPWTe5J03LZ191zHzl/Mk/iIaCR9jZ7KVeR6ZOxJLVIi7ZsSRAR/cdnKzYRhTV65c+VKmlWLAVeNlO931wNquKRgZRQ8xEnZIFU5k0VRxIowAsF7CbOl8sBfACQDvzcwDRPT3FOP8JfXhpErEUZAunEgsUWHumhFbBlzVCpfprjvhsn4/Xi6ayORXcSmMyE2JMKJSQBgZUaHsYwj32Ge/5Usip7xSuKRleYXEV1mDVWC7ZkQMuEri0qS7HtjSNFtbraKHGAk7cAknsmiqOBFGJJaoGLHShROJJSpOXDMiBlwlcWnSXQ9saZqtrVbRQxZNO3AJJ7JoqjgRRiSWqBgRAy6MFIURMeB2ZC5+HlkkxEioqBNGZJEQRlQKCCN2FJJYIpyoOBFGNDAiBlyFXWnSBXYx4CryhBENAVElesDShRFhxA6ywolwouJEGNHAiBhwFXalSRfYxYCryBNGNARElegBSxdGhBE7yAonwomKE2FEAyNiwFXYlSZdYBcDriJPGNEQEFWiByxdGBFG7CArnAgnKk6EEQ2MeG7AFyxYMIOIujJtzf5yZk7aXwzD+PzKlStfA7DnggULmjNf3mTmR8aNG3fa9u3bPwZgI4B3Zfedma9cvXr1VSpi/JLupSbLly9/a/Hixftu27btPiI60erjaNcjc/784BdVA6eHNYZOGQHwunV9Y2NjOzM/nZkXeTSZuXr16nV+mRN22pGH83RcGGEOXGvFkixNTgCw2/cKBr/e+/FVq1bNstMOv+TxmpGRyvNLn1Xt8FqTwW9cZNaczBo19K0LVXv8kO61Jtl9suKM9e/RPndyOLEkCRQrOhgZZKM+iJ7E6zU4Dx/paZTr1Tw14Nain0qlOkKhUL31gZ7BQb7eMtpjxox52zKNAL5vGZ6GfMkAAAYeSURBVIHsRXDQLDwA4IJVq1Y9lmsmMgEgu7zsDwD5IegN1wYdmmQHwaBp4rUe48aN+8HgzciL1qIwCH4ngDqLJT+zkWmbU00y12cCX/bkzp5fw304y+/aWH2w2mjdVGTMOIBN1r8t7gFcbBny/v7+fUzTHIofgzcklvm2jNSbgzf6aRM1qMsyAB1BMhFeMzJSeeUeW4ebNxZj27dvtwzmMit2DPI3OXPT5/f5YrXPa06y+5xl2kb13MmYtUz8sR4IBIEN3etNJlbn+rkgaKNz3mSZ+7QXzo6vnhrwXKGzv4xJRC9mP43KNgWpVOqz2TBnL64ZuLMW4LSBD8Kg5mujW02smxvrJidjRIJoOLN1casHEV0AwDLc6Zu3cuDEriaZm9rBuWXdXaefgOdqUA6aZMwzgLQh2r59+6rsJ/7ZN+2DRuEW64bE4iPzxd7BPAcR0U8BHBQkA+40tg7HyEjlBTW+up03uZoE9cbVSXxVcZIxKFbZVrwZ7XMnqH9Fc+NJRlpvsm9cg+rNdMwbq8yR1l+tBjzbHA52bujPwdlpzHxQrgEnol3uFvKZ8iAOtBeapFKp+USU/hN60J6AD7PIpZ9YO2EkFAqdlUqlbstjwNNPSsuZkewn/NkGdAQDHlhNBp9qD/35O/evZPn+ND6cgSqHxdNuHBmOkZHmYVD+cuQ0ltjVJIhPwHVpkplv1rpj1RFkA+7F3MnebmHpkb3VNmhrjls9MjdnhmE8zcwLBvUI1DZhXfMm8/R7uL+W6DbgQ/tSc41ijgGfknmyZT3xzs1bLk/wMiYi8+TOjSaZP6Vn9ssH7c9gGeDzPLkcuvGywwiAKcx8c85fBDYy8/UBNuC25s1wRiL7SaD1NDN3+0bQFojBeTO0nztrO9vQDcUoNOCuGMmz4OzyDkFAGfFEk+z3J4JsrApZb0a6KRmMw1dWVlbOsv7yVAYG3BUnuX4kiFsusue33TVYtd4A+Il1YxZ0PbyaN6qn3+m/JukKtLkLYu7TqEKegJfDnwJzn+DlmgprX5AdTYYxnIHa85xtvrODuVNGTNO0/oKSeXHqqcE78KVB/FN6IfNmtDwBz7fNajQ/AfeCkdwFuBxMld1YYvcJeO6NrK61Ule5XnCSuy8+qC9hOllz7HIS5AccXjCSa7iDrEehPk3FiMq7ajHgmb2W2S+v5C6iuXvAs7ec5G43KZM/GVt33Qe51SQUCn3dNE1ry0X6JcOgwu41I5kAm7tg6FrcdJRbqCbZL3MMswUl/YQ4yH9ByrxNzszzs2+o8iwcuz3BLcctKF4xkvMXqF3ikg62dZbptSbZsWTw4IDAbd3ySpPhTnMI2kvMWU81ba/Bw8XXXJaDGl+9YiR3zQ2qJ9HBiMq7em7Ah7tDzoU0e39d7ikGdhZXnQHd67K91KSysrIxe1EYzqB43Qcvy9OkR+Z0naHTMYK0LceJJtn9y30inOcUlMD9lWSkF4zznILyKDNfkmPSy+oYQq8ZCfrTzHxPq/KY56FTt7K3OebcgKRfXs5zGpfFTxDnTd6jAkdag0eKJeXw1xIv584wnOx23KmXa6bXZXmph9W27BOrgroFxWtNsgz90PHAuePoqQEf4ezD9BnEOWdPvmltp8g8ws86Hsxq49CZmkG9u8wK8Jnj0HLPMnesSZDPvdbBSE6ZgTqPdXCSOmYkn5Gw/r8gM5Lz5+L0ubKZX+adB+vf2Wfh53siV05PwN3Mm3yMqMrzesHXUZ6qDyOtN8PNm9wyg7YHXIcmQTfgOjTJKXMXL6ODdS/L1KFH1s1wIM8B16GJHe/qqQH3EhIpSxQQBUQBUUAUEAVEAVFAFChHBcSAl+OoSp9EAVFAFBAFRAFRQBQQBXyrgBhw3w6NNEwUEAVEAVFAFBAFRAFRoBwVEANejqMqfRIFRAFRQBQQBUQBUUAU8K0CYsB9OzTSMFFAFBAFRAFRQBQQBUSBclRADHg5jqr0SRQQBUQBUUAUEAVEAVHAtwqIAfft0EjDRAFRQBQQBUQBUUAUEAXKUQEx4OU4qtInUUAUEAVEAVFAFBAFRAHfKiAG3LdDIw0TBUQBUUAUEAVEAVFAFChHBf4fqSLDM1pr2kwAAAAASUVORK5CYII=" id="126" name="Google Shape;126;p15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460375" y="322385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Гипотеза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0" y="4050850"/>
            <a:ext cx="9144000" cy="26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9999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highlight>
                  <a:srgbClr val="FFF2CC"/>
                </a:highlight>
              </a:rPr>
              <a:t>Дети, принадлежащие к негроидной расе,  совершают преступления раньше, чем несовершеннолетние представители других расовых групп. 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ru-RU">
                <a:highlight>
                  <a:srgbClr val="FFFFFF"/>
                </a:highlight>
              </a:rPr>
              <a:t>    Это отражает влияние образования и окружения расовых</a:t>
            </a:r>
            <a:endParaRPr>
              <a:highlight>
                <a:srgbClr val="FFFFFF"/>
              </a:highlight>
            </a:endParaRPr>
          </a:p>
          <a:p>
            <a:pPr indent="-129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ru-RU">
                <a:highlight>
                  <a:srgbClr val="FFFFFF"/>
                </a:highlight>
              </a:rPr>
              <a:t>групп на поведение и возраст преступника. </a:t>
            </a:r>
            <a:endParaRPr>
              <a:highlight>
                <a:srgbClr val="FFFFFF"/>
              </a:highlight>
            </a:endParaRPr>
          </a:p>
          <a:p>
            <a:pPr indent="-129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ru-RU">
                <a:highlight>
                  <a:srgbClr val="FFFFFF"/>
                </a:highlight>
              </a:rPr>
              <a:t>По окончанию исследования можно будет предложить</a:t>
            </a:r>
            <a:endParaRPr>
              <a:highlight>
                <a:srgbClr val="FFFFFF"/>
              </a:highlight>
            </a:endParaRPr>
          </a:p>
          <a:p>
            <a:pPr indent="0" lvl="0" marL="269999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ru-RU">
                <a:highlight>
                  <a:srgbClr val="FFFFFF"/>
                </a:highlight>
              </a:rPr>
              <a:t>решения проблемы: улучшение образования и условий жизни </a:t>
            </a:r>
            <a:r>
              <a:rPr lang="ru-RU">
                <a:highlight>
                  <a:srgbClr val="FFFFFF"/>
                </a:highlight>
              </a:rPr>
              <a:t>ограждение детей от потенциально вредной информации/влияния.</a:t>
            </a:r>
            <a:endParaRPr/>
          </a:p>
          <a:p>
            <a:pPr indent="-129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Алабама и Арканзас</a:t>
            </a:r>
            <a:endParaRPr/>
          </a:p>
        </p:txBody>
      </p:sp>
      <p:pic>
        <p:nvPicPr>
          <p:cNvPr descr="Снимок экрана 2019-04-18 в 18.40.12.png" id="134" name="Google Shape;134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17598" r="1601" t="0"/>
          <a:stretch/>
        </p:blipFill>
        <p:spPr>
          <a:xfrm>
            <a:off x="4716016" y="2204864"/>
            <a:ext cx="40386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>
            <p:ph type="title"/>
          </p:nvPr>
        </p:nvSpPr>
        <p:spPr>
          <a:xfrm>
            <a:off x="303750" y="22048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75" y="2204875"/>
            <a:ext cx="3958675" cy="452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Техас и Миссури</a:t>
            </a:r>
            <a:endParaRPr/>
          </a:p>
        </p:txBody>
      </p:sp>
      <p:pic>
        <p:nvPicPr>
          <p:cNvPr descr="Снимок экрана 2019-04-18 в 18.42.35.png" id="142" name="Google Shape;14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8705" r="2" t="0"/>
          <a:stretch/>
        </p:blipFill>
        <p:spPr>
          <a:xfrm>
            <a:off x="4912500" y="2209724"/>
            <a:ext cx="40386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>
            <p:ph type="title"/>
          </p:nvPr>
        </p:nvSpPr>
        <p:spPr>
          <a:xfrm>
            <a:off x="313325" y="22095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25" y="2209725"/>
            <a:ext cx="4038601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Вирджиния</a:t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457200" y="2249424"/>
            <a:ext cx="403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9425"/>
            <a:ext cx="4038600" cy="45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Источник данных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539552" y="2420888"/>
            <a:ext cx="8136904" cy="3933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Данные являются официальной информацией, выложенной FBI для общего пользования в разделе Crime Data Explorer (CDE).</a:t>
            </a:r>
            <a:endParaRPr/>
          </a:p>
          <a:p>
            <a:pPr indent="0" lvl="0" marL="109728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ru-RU"/>
              <a:t>Для проведения исследования были взяты данные по четырем штатам: Алабама, Арканзас, Вирджиния, Техас и Миссури.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Описание выборки.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50" y="2209800"/>
            <a:ext cx="8758711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