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AB617-60BD-4996-A482-F488884F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B6D3F-920D-4ADB-8964-17C82CA55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EE3B5-4D97-4BCB-B121-235868D4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998E9-7199-4E86-99B4-0510686A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340EA-4F8E-4C11-8A6D-0CBBBC8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8953-403E-4BB3-A061-8C3BE348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4EA0C-3447-432B-B4C3-AE59949D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2B0B9-07D6-4BAE-9BAE-217B2C6C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328D8-7707-45CE-A7B0-B02E0FA5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89330-23EA-4F8B-9165-B060AA8E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E5570-45F0-4D6E-BA8B-A363A0B1F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05F7F-393B-40D0-9962-FA4588518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9C97C-6789-47D7-B9A7-00E3A014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C5338-0E44-4476-B18A-D5737D64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DA251-673E-4B80-AFC0-4750FA99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2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8DAF9-59E8-4E06-ADEE-CCE55167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80407-7123-4AE6-8891-42CF30DE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765FA-C27E-4C2F-9506-1FA2C6A8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72A65-10D6-4FD8-9A99-FBAD7C37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D35CE-4C1C-4B85-BEB7-AEA5B188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DF17-D477-43E6-B24D-052C9651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8274F-05F8-4FE0-B1D4-77E9231A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A88A8-2CAE-4473-813E-BA7FBE21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C6EF-28F3-4518-86F0-E5E667A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14DCB-AB46-4888-A080-922CF289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0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245-8400-4B7C-9B04-FD9D3A15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C436C-F307-448E-B13A-D53DE4565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FEF44-2AC3-462B-908F-24B89B452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B8224-9879-4656-9160-C97D6B43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FD445-6AF4-4C94-B4E8-547D68C1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62060-98C2-41BF-9730-4E961505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9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1358A-35CC-4196-ABE0-FAA1FE94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3F6D3B-D7DE-4BB9-A69F-B0B0E4DE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3975E-A64D-42BF-9866-03A933417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D15F57-B37A-4702-BA8E-D77F7C0C2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5CC064-351E-4A42-920E-FDF6F5D3C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E0790B-A135-4160-A9AB-A9E4F069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359AAF-760A-4CE0-A12C-040329B6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9831A2-C29C-4687-9EA7-85AFD651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735E1-CAD9-4010-8291-ED4AD434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6776EC-DC51-40C2-8AAB-FB690D55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AFC63-16B1-4928-8230-E9737EA5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EEBD2B-1449-4FEC-81CE-5F2F42E6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8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5B3C13-2131-4F36-A1D4-88B8773F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41C1DE-B259-4EBC-939E-DE150664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61BCA-1A3A-4118-8355-3D7D5739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3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4162-E525-47D3-87F6-F86BF07C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8FF0D-BA79-43F1-B0D1-66EE027E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E1244-ECBC-4D45-B0F6-5EDF56665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565E6-985A-40A5-A35E-3829A29E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F485A-1A60-4673-A186-E8D17E7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DB6D0-2BE4-47CB-8A37-7AC4386E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1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DEDC-5EAC-4023-9C80-4CF1EB8E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D1EEC-F56C-4AB4-B319-19D33DC38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DF634-C0EB-4004-A975-0796CAA4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3129B-7AFA-41B9-BB9E-77BBFC55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70E4B-0D6A-4452-A2C4-68252EB4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7C5BC-F06B-47E8-B03F-3137A4FE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0A988F-C2B2-4E21-B5E4-E36D88C8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54B3C-2A8B-497E-A9EF-5ED1BD10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4C266-BDD7-4B5B-9E23-791F38DB0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DFBC-A666-455C-B5E0-D333B1D0D7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D6302-4BB6-44AB-8E31-0EB18DCA7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04152-BC2B-4F71-98EC-4CE0BD62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F643-565E-48BE-8864-7BC4A534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2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ECE18A-0585-4C9B-B06D-27CAAA7CA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36943"/>
              </p:ext>
            </p:extLst>
          </p:nvPr>
        </p:nvGraphicFramePr>
        <p:xfrm>
          <a:off x="2032000" y="719666"/>
          <a:ext cx="8128002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35073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3850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00408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85236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27582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3932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4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3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3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구입정보입력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Q&amp;A(</a:t>
                      </a:r>
                      <a:r>
                        <a:rPr lang="ko-KR" altLang="en-US" dirty="0"/>
                        <a:t>안에 상부에 </a:t>
                      </a:r>
                      <a:r>
                        <a:rPr lang="ko-KR" altLang="en-US" dirty="0" err="1"/>
                        <a:t>자주묻는</a:t>
                      </a:r>
                      <a:r>
                        <a:rPr lang="ko-KR" altLang="en-US" dirty="0"/>
                        <a:t> 질문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아래에는 </a:t>
                      </a:r>
                      <a:r>
                        <a:rPr lang="ko-KR" altLang="en-US" dirty="0" err="1"/>
                        <a:t>메일입력하는칸으로다가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6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4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1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58DA3-5576-479B-BD96-0398F1A03807}"/>
              </a:ext>
            </a:extLst>
          </p:cNvPr>
          <p:cNvSpPr txBox="1"/>
          <p:nvPr/>
        </p:nvSpPr>
        <p:spPr>
          <a:xfrm>
            <a:off x="1074821" y="10748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계절식탁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21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MINJEONG</dc:creator>
  <cp:lastModifiedBy>KIM MINJEONG</cp:lastModifiedBy>
  <cp:revision>1</cp:revision>
  <dcterms:created xsi:type="dcterms:W3CDTF">2021-10-18T01:59:29Z</dcterms:created>
  <dcterms:modified xsi:type="dcterms:W3CDTF">2021-10-18T01:59:58Z</dcterms:modified>
</cp:coreProperties>
</file>