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26792-785E-40F4-BAE6-C6D2325CFEDA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6BD9E-9E80-4379-A28E-7C8DD65B0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28FE-BF4C-D39E-0387-1F795CFC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BF25E-7E30-3DF2-5D3F-660F0D17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BC712-28DB-73CB-7489-3A1529A2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3C611-90BE-D457-0CC7-ADF8C4FE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C6DB2-9EEF-5BB9-800D-45107065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EA576-F9F4-EE13-A37C-F4C30F59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39867-DDBA-54C6-D15E-A4B29FE6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B8283-E5BA-9F5B-7D5C-16D89D2D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7AA38-7257-6C5D-93FA-58BB0162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75205-2310-A1F8-8637-5FE7DC05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5EA46-02DA-335C-8CB2-C0782227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92735-7FEF-23B1-634D-574D82F5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F3691-29CD-1C76-10E5-25C13F01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D0FD6-78D4-B949-4614-C6CF9E86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C77B-E2F1-5815-7CC9-2F0B1160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03D2-6CE1-EB5B-C612-99EAC584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B17DC-F9B1-E859-BC5A-DBD13453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4C44E-8594-85FA-28C7-C6683605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41514-C5AF-3CD8-2661-52FD249E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6782D-4291-E572-FD93-B009A3D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3CAC-9C2E-1A93-74FA-99DA2C7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B3011-660C-C832-03F2-1836871C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F4932-BB25-1331-C4C1-3295A9CF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DB7DF-86E8-A445-FD8A-6E47D524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BE89-0D5A-ED18-05E6-F85AD36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EB06-84A1-112D-11AC-CF9965CA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24F8B-C335-BAE8-8D81-49E2F04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7E38C-8DD2-6154-C732-6601C962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709F-5CC2-AA2A-BA4C-771F7359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C7A8E-EE8B-14D7-CA42-10FBEDD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C39BD-6642-EADF-5D95-1A47A3CB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7493-1255-6414-7638-FFA3799D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1C7D-D93C-0874-4807-4B74070D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55D7C-7564-590A-EC60-CF64FBD4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580C2E-D52B-1C26-9A68-E5793DE9C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A25A6-4A89-55CA-637B-456FC9596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C3456-5D9C-2738-BFB0-98176A5D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DDF01C-E3AC-0F65-9A55-F139A2E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FC9F55-6F26-C111-ABBA-65571D77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2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FD-D809-1E98-1610-C211DFA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4E923-CEFF-DC0C-CD47-A848BA40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C0B84F-3E21-584E-A5DD-CA7192FF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9FBAFD-FCAD-2B8A-290C-A77BCDBD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0B231D-46FC-FEE4-BC8E-07FA849D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2EA9B7-83D3-D8D0-2046-D9A94D54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364F-A33C-7912-AE3F-299EBCF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7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EBE5-02AE-CE93-2FB3-F08D6896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9207B-4C9F-31BB-2BE3-E6DFF017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9C8E6-96A9-BE88-5DA9-763D38B0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3EAFD-DC1E-2BBD-1009-236D9B0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7A4AD-F902-BD09-7C27-E1886A7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DE086-79AF-5650-326C-80FDA62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4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C1DC9-ACF8-5C91-1081-90B6A9BD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7F229-4B3F-F5DA-8B98-3F4494671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C9D17-C879-57D2-C093-F82165FF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ED2B8-830A-1A95-444D-1051E7D3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99D43-7A4B-CB57-31B7-402523FE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FA5B3-1DB1-E352-7DB1-39CB9C79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55BC4-6E72-6D9A-63D7-3C4D8503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C0684-8618-C03D-62C0-385CBBCF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1A8F-8AC2-8811-633F-4CDBB6BEA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C2031-3469-E838-E823-4E7CBA5A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6DBA0-BFC1-ADD9-D863-EB4A076F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30BC01-85CA-CF5E-2862-ECBCC7BCAE3A}"/>
              </a:ext>
            </a:extLst>
          </p:cNvPr>
          <p:cNvSpPr/>
          <p:nvPr/>
        </p:nvSpPr>
        <p:spPr>
          <a:xfrm>
            <a:off x="3869547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B9FD9E1-A164-2E79-27B9-F6D854013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66678"/>
              </p:ext>
            </p:extLst>
          </p:nvPr>
        </p:nvGraphicFramePr>
        <p:xfrm>
          <a:off x="3966436" y="1120230"/>
          <a:ext cx="2749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9256">
                  <a:extLst>
                    <a:ext uri="{9D8B030D-6E8A-4147-A177-3AD203B41FA5}">
                      <a16:colId xmlns:a16="http://schemas.microsoft.com/office/drawing/2014/main" val="74278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</a:t>
                      </a:r>
                      <a:r>
                        <a:rPr lang="en-US" altLang="ko-KR" sz="1100" b="0" dirty="0" err="1"/>
                        <a:t>leo</a:t>
                      </a:r>
                      <a:r>
                        <a:rPr lang="en-US" altLang="ko-KR" sz="1100" b="0" dirty="0"/>
                        <a:t>(1101) / 23-05-25 </a:t>
                      </a:r>
                      <a:endParaRPr lang="ko-KR" altLang="en-US" sz="11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9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</a:t>
                      </a:r>
                      <a:r>
                        <a:rPr lang="en-US" altLang="ko-KR" sz="1100" b="0" dirty="0" err="1"/>
                        <a:t>mcnc</a:t>
                      </a:r>
                      <a:r>
                        <a:rPr lang="en-US" altLang="ko-KR" sz="1100" b="0" dirty="0"/>
                        <a:t>(2103) / 23-05-20 (</a:t>
                      </a:r>
                      <a:r>
                        <a:rPr lang="ko-KR" altLang="en-US" sz="1100" b="0" dirty="0"/>
                        <a:t>작성자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7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pad(3420) / 23-04-21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13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F7FEE4-83FD-DED0-7977-0A6FEC3C5847}"/>
              </a:ext>
            </a:extLst>
          </p:cNvPr>
          <p:cNvSpPr txBox="1"/>
          <p:nvPr/>
        </p:nvSpPr>
        <p:spPr>
          <a:xfrm>
            <a:off x="3954325" y="635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5C7C77-5891-E724-D650-F0C61D486DE0}"/>
              </a:ext>
            </a:extLst>
          </p:cNvPr>
          <p:cNvSpPr/>
          <p:nvPr/>
        </p:nvSpPr>
        <p:spPr>
          <a:xfrm>
            <a:off x="7835984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A3B63-95DD-3494-2049-E5E18182DA62}"/>
              </a:ext>
            </a:extLst>
          </p:cNvPr>
          <p:cNvSpPr txBox="1"/>
          <p:nvPr/>
        </p:nvSpPr>
        <p:spPr>
          <a:xfrm>
            <a:off x="7920762" y="635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C4D49-A445-C084-EB11-70FEBD6BC1B3}"/>
              </a:ext>
            </a:extLst>
          </p:cNvPr>
          <p:cNvSpPr/>
          <p:nvPr/>
        </p:nvSpPr>
        <p:spPr>
          <a:xfrm>
            <a:off x="186103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917BC-0409-AF58-444C-50ED0DE12CF8}"/>
              </a:ext>
            </a:extLst>
          </p:cNvPr>
          <p:cNvSpPr txBox="1"/>
          <p:nvPr/>
        </p:nvSpPr>
        <p:spPr>
          <a:xfrm>
            <a:off x="270881" y="635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50D1E9-829B-1080-0B3B-EFD7AA28A6CF}"/>
              </a:ext>
            </a:extLst>
          </p:cNvPr>
          <p:cNvSpPr/>
          <p:nvPr/>
        </p:nvSpPr>
        <p:spPr>
          <a:xfrm>
            <a:off x="428326" y="1326183"/>
            <a:ext cx="2458585" cy="460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B242CDB-5F45-19FD-0818-96889AD8D052}"/>
              </a:ext>
            </a:extLst>
          </p:cNvPr>
          <p:cNvSpPr/>
          <p:nvPr/>
        </p:nvSpPr>
        <p:spPr>
          <a:xfrm>
            <a:off x="1148045" y="2002636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접속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9958E3-4ECC-1648-6604-8CDD52347B51}"/>
              </a:ext>
            </a:extLst>
          </p:cNvPr>
          <p:cNvCxnSpPr>
            <a:cxnSpLocks/>
          </p:cNvCxnSpPr>
          <p:nvPr/>
        </p:nvCxnSpPr>
        <p:spPr>
          <a:xfrm>
            <a:off x="2004414" y="2129804"/>
            <a:ext cx="18651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8DA1DE-9168-1B20-D570-A23EAA1DFC15}"/>
              </a:ext>
            </a:extLst>
          </p:cNvPr>
          <p:cNvCxnSpPr>
            <a:cxnSpLocks/>
          </p:cNvCxnSpPr>
          <p:nvPr/>
        </p:nvCxnSpPr>
        <p:spPr>
          <a:xfrm>
            <a:off x="6596794" y="2043248"/>
            <a:ext cx="1239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88AD20F6-0B74-96FD-D5D6-D7D50638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80659"/>
              </p:ext>
            </p:extLst>
          </p:nvPr>
        </p:nvGraphicFramePr>
        <p:xfrm>
          <a:off x="7932873" y="1120230"/>
          <a:ext cx="2749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9256">
                  <a:extLst>
                    <a:ext uri="{9D8B030D-6E8A-4147-A177-3AD203B41FA5}">
                      <a16:colId xmlns:a16="http://schemas.microsoft.com/office/drawing/2014/main" val="74278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9576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 내용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78431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F7B4A8-5BD2-4BD8-407C-3700718A6B0E}"/>
              </a:ext>
            </a:extLst>
          </p:cNvPr>
          <p:cNvSpPr/>
          <p:nvPr/>
        </p:nvSpPr>
        <p:spPr>
          <a:xfrm>
            <a:off x="7932873" y="2347807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91DA2-9C40-C6D8-4ECE-4FC0E1AAA0D6}"/>
              </a:ext>
            </a:extLst>
          </p:cNvPr>
          <p:cNvSpPr txBox="1"/>
          <p:nvPr/>
        </p:nvSpPr>
        <p:spPr>
          <a:xfrm>
            <a:off x="186103" y="3039927"/>
            <a:ext cx="2561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ID</a:t>
            </a:r>
            <a:r>
              <a:rPr lang="ko-KR" altLang="en-US" sz="1000" dirty="0"/>
              <a:t>는 숫자 </a:t>
            </a:r>
            <a:r>
              <a:rPr lang="en-US" altLang="ko-KR" sz="1000" dirty="0"/>
              <a:t>4</a:t>
            </a:r>
            <a:r>
              <a:rPr lang="ko-KR" altLang="en-US" sz="1000" dirty="0"/>
              <a:t>자리 까지만 가능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</a:t>
            </a:r>
            <a:r>
              <a:rPr lang="en-US" altLang="ko-KR" sz="1000" dirty="0"/>
              <a:t>“2103” or “0321”</a:t>
            </a:r>
            <a:r>
              <a:rPr lang="ko-KR" altLang="en-US" sz="1000" dirty="0"/>
              <a:t>인 경우 접속 성공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</a:t>
            </a:r>
            <a:r>
              <a:rPr lang="en-US" altLang="ko-KR" sz="1000" dirty="0"/>
              <a:t>“2103” or “0321”</a:t>
            </a:r>
            <a:r>
              <a:rPr lang="ko-KR" altLang="en-US" sz="1000" dirty="0"/>
              <a:t>이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접속할 수 없는 </a:t>
            </a:r>
            <a:r>
              <a:rPr lang="en-US" altLang="ko-KR" sz="1000" dirty="0"/>
              <a:t>ID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숫자가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올바르지 않은 </a:t>
            </a:r>
            <a:r>
              <a:rPr lang="en-US" altLang="ko-KR" sz="1000" dirty="0"/>
              <a:t>ID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를 입력하지 않은 경우</a:t>
            </a:r>
            <a:endParaRPr lang="en-US" altLang="ko-KR" sz="1000" dirty="0"/>
          </a:p>
          <a:p>
            <a:r>
              <a:rPr lang="en-US" altLang="ko-KR" sz="1000" dirty="0"/>
              <a:t>  “ID</a:t>
            </a:r>
            <a:r>
              <a:rPr lang="ko-KR" altLang="en-US" sz="1000" dirty="0"/>
              <a:t>를 입력해주세요</a:t>
            </a:r>
            <a:r>
              <a:rPr lang="en-US" altLang="ko-KR" sz="1000" dirty="0"/>
              <a:t>.” alert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C9AE50-4B93-658A-170E-F969DA9698A4}"/>
              </a:ext>
            </a:extLst>
          </p:cNvPr>
          <p:cNvSpPr txBox="1"/>
          <p:nvPr/>
        </p:nvSpPr>
        <p:spPr>
          <a:xfrm>
            <a:off x="3869547" y="3039927"/>
            <a:ext cx="317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list.json</a:t>
            </a:r>
            <a:r>
              <a:rPr lang="ko-KR" altLang="en-US" sz="1000" dirty="0"/>
              <a:t>에서 받아온 데이터 노출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입력한 </a:t>
            </a:r>
            <a:r>
              <a:rPr lang="en-US" altLang="ko-KR" sz="1000" dirty="0"/>
              <a:t>ID</a:t>
            </a:r>
            <a:r>
              <a:rPr lang="ko-KR" altLang="en-US" sz="1000" dirty="0"/>
              <a:t>와 같은 </a:t>
            </a:r>
            <a:r>
              <a:rPr lang="en-US" altLang="ko-KR" sz="1000" dirty="0"/>
              <a:t>ID</a:t>
            </a:r>
            <a:r>
              <a:rPr lang="ko-KR" altLang="en-US" sz="1000" dirty="0"/>
              <a:t>의 목록인 경우 </a:t>
            </a:r>
            <a:r>
              <a:rPr lang="en-US" altLang="ko-KR" sz="1000" dirty="0"/>
              <a:t>“(</a:t>
            </a:r>
            <a:r>
              <a:rPr lang="ko-KR" altLang="en-US" sz="1000" dirty="0"/>
              <a:t>작성자</a:t>
            </a:r>
            <a:r>
              <a:rPr lang="en-US" altLang="ko-KR" sz="1000" dirty="0"/>
              <a:t>)” </a:t>
            </a:r>
            <a:r>
              <a:rPr lang="ko-KR" altLang="en-US" sz="1000" dirty="0"/>
              <a:t>표기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B3571-1E59-0BB2-B51C-890BBCC8DFEF}"/>
              </a:ext>
            </a:extLst>
          </p:cNvPr>
          <p:cNvSpPr txBox="1"/>
          <p:nvPr/>
        </p:nvSpPr>
        <p:spPr>
          <a:xfrm>
            <a:off x="7835984" y="3039927"/>
            <a:ext cx="3241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detail.json</a:t>
            </a:r>
            <a:r>
              <a:rPr lang="ko-KR" altLang="en-US" sz="1000" dirty="0"/>
              <a:t>에서 받아온 데이터 노출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전달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데이터의 </a:t>
            </a:r>
            <a:r>
              <a:rPr lang="en-US" altLang="ko-KR" sz="1000" dirty="0"/>
              <a:t>ID</a:t>
            </a:r>
            <a:r>
              <a:rPr lang="ko-KR" altLang="en-US" sz="1000" dirty="0"/>
              <a:t>와 비교해서 동일한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전달 요청 완료</a:t>
            </a:r>
            <a:r>
              <a:rPr lang="en-US" altLang="ko-KR" sz="1000" dirty="0"/>
              <a:t>“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전달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 </a:t>
            </a:r>
            <a:r>
              <a:rPr lang="en-US" altLang="ko-KR" sz="1000" dirty="0"/>
              <a:t>ID</a:t>
            </a:r>
            <a:r>
              <a:rPr lang="ko-KR" altLang="en-US" sz="1000" dirty="0"/>
              <a:t>가 상세의 </a:t>
            </a:r>
            <a:r>
              <a:rPr lang="en-US" altLang="ko-KR" sz="1000" dirty="0"/>
              <a:t>ID</a:t>
            </a:r>
            <a:r>
              <a:rPr lang="ko-KR" altLang="en-US" sz="1000" dirty="0"/>
              <a:t>가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작성자만 전달 가능합니다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전달 후에 목록 화면으로 돌아간 경우 목록화면에서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전달 요청 진행 중</a:t>
            </a:r>
            <a:r>
              <a:rPr lang="en-US" altLang="ko-KR" sz="1000" dirty="0"/>
              <a:t>“ alert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A1A2EE-44EC-F0A4-BD2C-4EFEFEF82B3E}"/>
              </a:ext>
            </a:extLst>
          </p:cNvPr>
          <p:cNvSpPr txBox="1"/>
          <p:nvPr/>
        </p:nvSpPr>
        <p:spPr>
          <a:xfrm>
            <a:off x="626766" y="5690885"/>
            <a:ext cx="531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데이터는 </a:t>
            </a:r>
            <a:r>
              <a:rPr lang="en-US" altLang="ko-KR" dirty="0"/>
              <a:t>`public/mock` </a:t>
            </a:r>
            <a:r>
              <a:rPr lang="ko-KR" altLang="en-US" dirty="0"/>
              <a:t>폴더에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데이터 요청은 </a:t>
            </a:r>
            <a:r>
              <a:rPr lang="en-US" altLang="ko-KR" dirty="0" err="1"/>
              <a:t>javascript</a:t>
            </a:r>
            <a:r>
              <a:rPr lang="en-US" altLang="ko-KR" dirty="0"/>
              <a:t> fetch </a:t>
            </a:r>
            <a:r>
              <a:rPr lang="ko-KR" altLang="en-US" dirty="0"/>
              <a:t>함수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73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208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최명훈</dc:creator>
  <cp:lastModifiedBy>최명훈</cp:lastModifiedBy>
  <cp:revision>6</cp:revision>
  <dcterms:created xsi:type="dcterms:W3CDTF">2023-05-25T00:33:20Z</dcterms:created>
  <dcterms:modified xsi:type="dcterms:W3CDTF">2023-05-25T01:57:56Z</dcterms:modified>
</cp:coreProperties>
</file>