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2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46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7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7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zh.wikipedia.org/wiki/%E4%BE%9D%E6%88%80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zh.wikipedia.org/wiki/%E5%9B%BD%E5%AE%B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7%8D%E6%97%8F" TargetMode="External"/><Relationship Id="rId5" Type="http://schemas.openxmlformats.org/officeDocument/2006/relationships/hyperlink" Target="https://zh.wikipedia.org/wiki/%E7%A5%96%E5%9C%8B" TargetMode="External"/><Relationship Id="rId4" Type="http://schemas.openxmlformats.org/officeDocument/2006/relationships/hyperlink" Target="https://zh.wikipedia.org/wiki/%E5%85%AC%E6%B0%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9038" y="381000"/>
            <a:ext cx="4354511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國防期末報告如何愛國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144" y="4761966"/>
            <a:ext cx="3182937" cy="132814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電子一乙 </a:t>
            </a:r>
            <a:endParaRPr lang="en-US" altLang="zh-TW" dirty="0" smtClean="0"/>
          </a:p>
          <a:p>
            <a:r>
              <a:rPr lang="en-US" altLang="zh-TW" dirty="0" smtClean="0"/>
              <a:t>110360204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謝祥辰</a:t>
            </a:r>
            <a:endParaRPr lang="en-US" dirty="0"/>
          </a:p>
        </p:txBody>
      </p:sp>
      <p:pic>
        <p:nvPicPr>
          <p:cNvPr id="1026" name="Picture 2" descr="各國國旗｜久勝旗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790"/>
            <a:ext cx="6515101" cy="68132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愛國的定義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愛國主義</a:t>
            </a:r>
            <a:r>
              <a:rPr lang="zh-TW" altLang="en-US" dirty="0"/>
              <a:t>或</a:t>
            </a:r>
            <a:r>
              <a:rPr lang="zh-TW" altLang="en-US" b="1" dirty="0"/>
              <a:t>民族自豪感</a:t>
            </a:r>
            <a:r>
              <a:rPr lang="zh-TW" altLang="en-US" dirty="0"/>
              <a:t>是一種對</a:t>
            </a:r>
            <a:r>
              <a:rPr lang="zh-TW" altLang="en-US" dirty="0">
                <a:hlinkClick r:id="rId2" tooltip="國家"/>
              </a:rPr>
              <a:t>國家</a:t>
            </a:r>
            <a:r>
              <a:rPr lang="zh-TW" altLang="en-US" dirty="0"/>
              <a:t>和家園的</a:t>
            </a:r>
            <a:r>
              <a:rPr lang="zh-TW" altLang="en-US" dirty="0">
                <a:hlinkClick r:id="rId3" tooltip="依戀"/>
              </a:rPr>
              <a:t>依戀</a:t>
            </a:r>
            <a:r>
              <a:rPr lang="zh-TW" altLang="en-US" dirty="0"/>
              <a:t>感，並與具有相同情感的其他</a:t>
            </a:r>
            <a:r>
              <a:rPr lang="zh-TW" altLang="en-US" dirty="0">
                <a:hlinkClick r:id="rId4" tooltip="公民"/>
              </a:rPr>
              <a:t>公民</a:t>
            </a:r>
            <a:r>
              <a:rPr lang="zh-TW" altLang="en-US" dirty="0"/>
              <a:t>結盟。這種依戀可以是與自己的</a:t>
            </a:r>
            <a:r>
              <a:rPr lang="zh-TW" altLang="en-US" dirty="0">
                <a:hlinkClick r:id="rId5" tooltip="祖國"/>
              </a:rPr>
              <a:t>祖國</a:t>
            </a:r>
            <a:r>
              <a:rPr lang="zh-TW" altLang="en-US" dirty="0"/>
              <a:t>有關的許多不同感受的結合，包括</a:t>
            </a:r>
            <a:r>
              <a:rPr lang="zh-TW" altLang="en-US" dirty="0">
                <a:hlinkClick r:id="rId6" tooltip="種族"/>
              </a:rPr>
              <a:t>種族</a:t>
            </a:r>
            <a:r>
              <a:rPr lang="zh-TW" altLang="en-US" dirty="0"/>
              <a:t>，文化，政治或歷史方面。它包含了一系列與民族主義密切相關的概念，但並不等同於民族主義。</a:t>
            </a:r>
            <a:endParaRPr lang="en-US" dirty="0"/>
          </a:p>
        </p:txBody>
      </p:sp>
      <p:pic>
        <p:nvPicPr>
          <p:cNvPr id="2050" name="Picture 2" descr="中共再進行「愛國」洗腦大陸學者批其荒謬｜大紀元時報香港｜獨立敢言的良心媒體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67" y="3734759"/>
            <a:ext cx="4521200" cy="3012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可能是顯示的文字是「沒 哪有 哪 有 有 中 台 華 灣民 民 灣 這 德 家 個 FB：中華民國後援會」的圖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78" y="3311228"/>
            <a:ext cx="5199987" cy="259999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愛國的表現</a:t>
            </a:r>
            <a:endParaRPr lang="en-US" dirty="0"/>
          </a:p>
        </p:txBody>
      </p:sp>
      <p:pic>
        <p:nvPicPr>
          <p:cNvPr id="4" name="Picture 2" descr="明信片台灣國旗- 尼森設計明信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0"/>
            <a:ext cx="3215680" cy="22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2022白沙屯媽祖「粉紅超跑」進香520出發！8天7夜苗栗雲林繞境急行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82" y="2124075"/>
            <a:ext cx="4788893" cy="269375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-THINK」 號召淨灘減塑，愛台灣的丹尼爾：「我就是很在乎。」 - 微笑精選好文- 微笑台灣- 用深度旅遊體驗鄉鎮魅力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2" y="3661451"/>
            <a:ext cx="4673600" cy="280416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6;p63"/>
          <p:cNvSpPr/>
          <p:nvPr/>
        </p:nvSpPr>
        <p:spPr>
          <a:xfrm>
            <a:off x="4229100" y="1562100"/>
            <a:ext cx="3733800" cy="3733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" name="Google Shape;777;p63"/>
          <p:cNvSpPr txBox="1"/>
          <p:nvPr/>
        </p:nvSpPr>
        <p:spPr>
          <a:xfrm>
            <a:off x="4692323" y="3189566"/>
            <a:ext cx="2807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谢谢您的欣赏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76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82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Teko</vt:lpstr>
      <vt:lpstr>微軟正黑體</vt:lpstr>
      <vt:lpstr>Arial</vt:lpstr>
      <vt:lpstr>Century Gothic</vt:lpstr>
      <vt:lpstr>Wingdings 3</vt:lpstr>
      <vt:lpstr>絲縷</vt:lpstr>
      <vt:lpstr> 國防期末報告如何愛國</vt:lpstr>
      <vt:lpstr>愛國的定義</vt:lpstr>
      <vt:lpstr>愛國的表現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如何愛國</dc:title>
  <dc:creator>謝祥辰</dc:creator>
  <cp:lastModifiedBy>謝祥辰</cp:lastModifiedBy>
  <cp:revision>6</cp:revision>
  <dcterms:created xsi:type="dcterms:W3CDTF">2022-06-06T13:36:56Z</dcterms:created>
  <dcterms:modified xsi:type="dcterms:W3CDTF">2022-06-07T03:18:46Z</dcterms:modified>
</cp:coreProperties>
</file>