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ECB9-C889-4711-B8D5-1E2DEDB1C40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936D-CA3C-401A-A089-3B88F963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4" y="115408"/>
            <a:ext cx="2871926" cy="488274"/>
          </a:xfrm>
        </p:spPr>
        <p:txBody>
          <a:bodyPr>
            <a:normAutofit/>
          </a:bodyPr>
          <a:lstStyle/>
          <a:p>
            <a:r>
              <a:rPr lang="ko-KR" altLang="en-US" sz="2400" baseline="30000" dirty="0" smtClean="0">
                <a:solidFill>
                  <a:srgbClr val="FF0000"/>
                </a:solidFill>
              </a:rPr>
              <a:t>정형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baseline="30000" dirty="0" smtClean="0">
                <a:solidFill>
                  <a:srgbClr val="FF0000"/>
                </a:solidFill>
              </a:rPr>
              <a:t>비정형 데이터의 개념</a:t>
            </a:r>
            <a:endParaRPr lang="ko-KR" altLang="en-US" sz="2400" baseline="300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6" y="1328329"/>
            <a:ext cx="5616427" cy="4077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81" y="1497004"/>
            <a:ext cx="5692633" cy="287298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01316" y="840055"/>
            <a:ext cx="1238435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aseline="30000" dirty="0" err="1" smtClean="0"/>
              <a:t>정형데이터</a:t>
            </a:r>
            <a:endParaRPr lang="ko-KR" altLang="en-US" sz="2400" baseline="30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069367" y="840055"/>
            <a:ext cx="1421817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aseline="30000" dirty="0" smtClean="0"/>
              <a:t>비정형데이터</a:t>
            </a:r>
            <a:endParaRPr lang="ko-KR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21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4" y="115408"/>
            <a:ext cx="2871926" cy="488274"/>
          </a:xfrm>
        </p:spPr>
        <p:txBody>
          <a:bodyPr>
            <a:normAutofit/>
          </a:bodyPr>
          <a:lstStyle/>
          <a:p>
            <a:r>
              <a:rPr lang="ko-KR" altLang="en-US" sz="2400" baseline="30000" dirty="0" err="1" smtClean="0">
                <a:solidFill>
                  <a:srgbClr val="FF0000"/>
                </a:solidFill>
              </a:rPr>
              <a:t>지도학습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aseline="30000" dirty="0" err="1" smtClean="0">
                <a:solidFill>
                  <a:srgbClr val="FF0000"/>
                </a:solidFill>
              </a:rPr>
              <a:t>비지도학습</a:t>
            </a:r>
            <a:endParaRPr lang="ko-KR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316" y="840055"/>
            <a:ext cx="1238435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aseline="30000" dirty="0" err="1" smtClean="0"/>
              <a:t>지도학습</a:t>
            </a:r>
            <a:endParaRPr lang="ko-KR" altLang="en-US" sz="2400" baseline="30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069367" y="840055"/>
            <a:ext cx="1421817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aseline="30000" dirty="0" err="1" smtClean="0"/>
              <a:t>비지도학습</a:t>
            </a:r>
            <a:endParaRPr lang="ko-KR" altLang="en-US" sz="2400" baseline="30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965"/>
            <a:ext cx="5708432" cy="18407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50" y="1961965"/>
            <a:ext cx="5904766" cy="32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4" y="115408"/>
            <a:ext cx="2871926" cy="488274"/>
          </a:xfrm>
        </p:spPr>
        <p:txBody>
          <a:bodyPr>
            <a:normAutofit/>
          </a:bodyPr>
          <a:lstStyle/>
          <a:p>
            <a:r>
              <a:rPr lang="ko-KR" altLang="en-US" sz="2400" baseline="30000" dirty="0" smtClean="0">
                <a:solidFill>
                  <a:srgbClr val="FF0000"/>
                </a:solidFill>
              </a:rPr>
              <a:t>회귀와 분류 개념 잡기</a:t>
            </a:r>
            <a:endParaRPr lang="ko-KR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19099" y="1949764"/>
            <a:ext cx="2308934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aseline="30000" dirty="0" smtClean="0"/>
              <a:t>Y</a:t>
            </a:r>
            <a:r>
              <a:rPr lang="ko-KR" altLang="en-US" sz="2400" baseline="30000" dirty="0" smtClean="0"/>
              <a:t>값 </a:t>
            </a:r>
            <a:r>
              <a:rPr lang="en-US" altLang="ko-KR" sz="2400" baseline="30000" dirty="0" smtClean="0"/>
              <a:t>: </a:t>
            </a:r>
            <a:r>
              <a:rPr lang="ko-KR" altLang="en-US" sz="2400" baseline="30000" dirty="0" smtClean="0"/>
              <a:t>레이블</a:t>
            </a:r>
            <a:r>
              <a:rPr lang="en-US" altLang="ko-KR" sz="2400" baseline="30000" dirty="0" smtClean="0"/>
              <a:t>, </a:t>
            </a:r>
            <a:r>
              <a:rPr lang="ko-KR" altLang="en-US" sz="2400" baseline="30000" dirty="0" smtClean="0"/>
              <a:t>종속변수</a:t>
            </a:r>
            <a:endParaRPr lang="ko-KR" altLang="en-US" sz="24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59419" y="1518082"/>
            <a:ext cx="22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X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독립변수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9419" y="3018052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선형 </a:t>
            </a:r>
            <a:r>
              <a:rPr lang="ko-KR" altLang="en-US" dirty="0" err="1" smtClean="0"/>
              <a:t>회귀식</a:t>
            </a:r>
            <a:r>
              <a:rPr lang="en-US" altLang="ko-KR" dirty="0" smtClean="0"/>
              <a:t>: Y = x*w + 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9419" y="3640334"/>
            <a:ext cx="547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 선형 </a:t>
            </a:r>
            <a:r>
              <a:rPr lang="ko-KR" altLang="en-US" dirty="0" err="1" smtClean="0"/>
              <a:t>회귀식</a:t>
            </a:r>
            <a:r>
              <a:rPr lang="en-US" altLang="ko-KR" dirty="0" smtClean="0"/>
              <a:t>: Y = x*w + </a:t>
            </a:r>
            <a:r>
              <a:rPr lang="en-US" altLang="ko-KR" dirty="0" smtClean="0"/>
              <a:t>x*w + x*w + x*w +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45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4" y="115408"/>
            <a:ext cx="3138256" cy="488274"/>
          </a:xfrm>
        </p:spPr>
        <p:txBody>
          <a:bodyPr>
            <a:normAutofit fontScale="90000"/>
          </a:bodyPr>
          <a:lstStyle/>
          <a:p>
            <a:r>
              <a:rPr lang="ko-KR" altLang="en-US" sz="2400" b="1" baseline="30000" dirty="0" smtClean="0">
                <a:solidFill>
                  <a:srgbClr val="FF0000"/>
                </a:solidFill>
              </a:rPr>
              <a:t>회귀</a:t>
            </a:r>
            <a:r>
              <a:rPr lang="en-US" altLang="ko-KR" sz="2400" b="1" baseline="300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baseline="30000" dirty="0" smtClean="0">
                <a:solidFill>
                  <a:srgbClr val="FF0000"/>
                </a:solidFill>
              </a:rPr>
              <a:t>분류에 사용되는 활성화 함수</a:t>
            </a:r>
            <a:endParaRPr lang="ko-KR" altLang="en-US" sz="2400" b="1" baseline="3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865" y="976188"/>
            <a:ext cx="337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활성화 함수란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y= f(x)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f(x) </a:t>
            </a:r>
            <a:r>
              <a:rPr lang="ko-KR" altLang="en-US" dirty="0" smtClean="0"/>
              <a:t>수식은 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다항 분류에 따라 달라짐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56" y="2518540"/>
            <a:ext cx="4450466" cy="1615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5" y="4506626"/>
            <a:ext cx="5044877" cy="2027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5" y="2518540"/>
            <a:ext cx="3452159" cy="1646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9646" y="1512075"/>
            <a:ext cx="784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수식은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 -&gt; </a:t>
            </a:r>
            <a:r>
              <a:rPr lang="ko-KR" altLang="en-US" dirty="0" err="1" smtClean="0"/>
              <a:t>로그값을</a:t>
            </a:r>
            <a:r>
              <a:rPr lang="ko-KR" altLang="en-US" dirty="0" smtClean="0"/>
              <a:t> 취하면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이항 분류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로그값을</a:t>
            </a:r>
            <a:r>
              <a:rPr lang="ko-KR" altLang="en-US" dirty="0" smtClean="0"/>
              <a:t> 확률로 변환하면 다항  분류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5740" y="4398797"/>
            <a:ext cx="622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 분석 예측 </a:t>
            </a:r>
            <a:r>
              <a:rPr lang="en-US" altLang="ko-KR" dirty="0" smtClean="0"/>
              <a:t>: 300</a:t>
            </a:r>
          </a:p>
          <a:p>
            <a:r>
              <a:rPr lang="ko-KR" altLang="en-US" dirty="0" smtClean="0"/>
              <a:t>이항 분류 예측 </a:t>
            </a:r>
            <a:r>
              <a:rPr lang="en-US" altLang="ko-KR" dirty="0" smtClean="0"/>
              <a:t>: 0.2 =&gt;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기준으로 </a:t>
            </a:r>
            <a:r>
              <a:rPr lang="en-US" altLang="ko-KR" dirty="0" smtClean="0"/>
              <a:t>0 or 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ko-KR" altLang="en-US" dirty="0" smtClean="0"/>
              <a:t>다항 분류 예측 </a:t>
            </a:r>
            <a:r>
              <a:rPr lang="en-US" altLang="ko-KR" dirty="0" smtClean="0"/>
              <a:t>: [0.2,0.8] </a:t>
            </a:r>
            <a:r>
              <a:rPr lang="ko-KR" altLang="en-US" dirty="0" smtClean="0"/>
              <a:t>여러 값 중에 가장 큰 값이 있는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위치를 찾아야함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머신러닝은</a:t>
            </a:r>
            <a:r>
              <a:rPr lang="ko-KR" altLang="en-US" dirty="0" smtClean="0"/>
              <a:t> 분류 시 전부 다항 분류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머신러닝은</a:t>
            </a:r>
            <a:r>
              <a:rPr lang="ko-KR" altLang="en-US" dirty="0" smtClean="0"/>
              <a:t> 모듈 마다 활성화함수가 정해져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딥러닝은</a:t>
            </a:r>
            <a:r>
              <a:rPr lang="ko-KR" altLang="en-US" dirty="0" smtClean="0"/>
              <a:t> 이항 분류 시 </a:t>
            </a:r>
            <a:r>
              <a:rPr lang="en-US" altLang="ko-KR" dirty="0" smtClean="0"/>
              <a:t>sigmoid , </a:t>
            </a:r>
            <a:r>
              <a:rPr lang="ko-KR" altLang="en-US" dirty="0" smtClean="0"/>
              <a:t>다항 분류 시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3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4" y="115408"/>
            <a:ext cx="2871926" cy="488274"/>
          </a:xfrm>
        </p:spPr>
        <p:txBody>
          <a:bodyPr>
            <a:normAutofit/>
          </a:bodyPr>
          <a:lstStyle/>
          <a:p>
            <a:r>
              <a:rPr lang="ko-KR" altLang="en-US" sz="2400" baseline="30000" dirty="0" smtClean="0">
                <a:solidFill>
                  <a:srgbClr val="FF0000"/>
                </a:solidFill>
              </a:rPr>
              <a:t>정형 데이터 필수 전처리</a:t>
            </a:r>
            <a:endParaRPr lang="ko-KR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132" y="834145"/>
            <a:ext cx="3373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= f(x)</a:t>
            </a:r>
            <a:r>
              <a:rPr lang="ko-KR" altLang="en-US" dirty="0" smtClean="0"/>
              <a:t>에 사용할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데이터는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무조건 </a:t>
            </a:r>
            <a:r>
              <a:rPr lang="ko-KR" altLang="en-US" dirty="0" err="1" smtClean="0"/>
              <a:t>숫자여야함</a:t>
            </a:r>
            <a:endParaRPr lang="en-US" altLang="ko-KR" dirty="0" smtClean="0"/>
          </a:p>
          <a:p>
            <a:r>
              <a:rPr lang="ko-KR" altLang="en-US" dirty="0" smtClean="0"/>
              <a:t>무조건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X (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132" y="2311473"/>
            <a:ext cx="337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권장사항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데이터의 정규화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스케일링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더미변수화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833891" y="115408"/>
            <a:ext cx="3768571" cy="488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aseline="30000" dirty="0" smtClean="0">
                <a:solidFill>
                  <a:srgbClr val="FF0000"/>
                </a:solidFill>
              </a:rPr>
              <a:t>정형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aseline="30000" dirty="0" smtClean="0">
                <a:solidFill>
                  <a:srgbClr val="FF0000"/>
                </a:solidFill>
              </a:rPr>
              <a:t>비정형데이터 모델 전 작업 사항</a:t>
            </a:r>
            <a:endParaRPr lang="ko-KR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1419" y="577073"/>
            <a:ext cx="371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Train, test, valid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Train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wx+b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w,b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추출</a:t>
            </a:r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적용만함</a:t>
            </a:r>
            <a:endParaRPr lang="en-US" altLang="ko-KR" dirty="0" smtClean="0"/>
          </a:p>
          <a:p>
            <a:r>
              <a:rPr lang="en-US" altLang="ko-KR" dirty="0" smtClean="0"/>
              <a:t>Test </a:t>
            </a:r>
            <a:r>
              <a:rPr lang="ko-KR" altLang="en-US" dirty="0" err="1" smtClean="0"/>
              <a:t>잘나오면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vaild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79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정형,비정형 데이터의 개념</vt:lpstr>
      <vt:lpstr>지도학습, 비지도학습</vt:lpstr>
      <vt:lpstr>회귀와 분류 개념 잡기</vt:lpstr>
      <vt:lpstr>회귀, 분류에 사용되는 활성화 함수</vt:lpstr>
      <vt:lpstr>정형 데이터 필수 전처리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정형,비정형 데이터의 개념</dc:title>
  <dc:creator>user</dc:creator>
  <cp:lastModifiedBy>user</cp:lastModifiedBy>
  <cp:revision>8</cp:revision>
  <dcterms:created xsi:type="dcterms:W3CDTF">2023-06-05T00:28:07Z</dcterms:created>
  <dcterms:modified xsi:type="dcterms:W3CDTF">2023-06-05T06:40:44Z</dcterms:modified>
</cp:coreProperties>
</file>