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6D703-A997-4276-AFF6-F8A998CC3B75}" v="188" dt="2025-10-01T10:38:49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g m" userId="18673e89ae42bfc5" providerId="LiveId" clId="{8ECDB79D-FC08-424F-89F0-A3798AABF4C3}"/>
    <pc:docChg chg="custSel addSld modSld">
      <pc:chgData name="hg m" userId="18673e89ae42bfc5" providerId="LiveId" clId="{8ECDB79D-FC08-424F-89F0-A3798AABF4C3}" dt="2025-10-01T10:39:32.735" v="1901" actId="1076"/>
      <pc:docMkLst>
        <pc:docMk/>
      </pc:docMkLst>
      <pc:sldChg chg="modSp mod">
        <pc:chgData name="hg m" userId="18673e89ae42bfc5" providerId="LiveId" clId="{8ECDB79D-FC08-424F-89F0-A3798AABF4C3}" dt="2025-10-01T09:02:08.857" v="7"/>
        <pc:sldMkLst>
          <pc:docMk/>
          <pc:sldMk cId="1765054872" sldId="256"/>
        </pc:sldMkLst>
        <pc:spChg chg="mod">
          <ac:chgData name="hg m" userId="18673e89ae42bfc5" providerId="LiveId" clId="{8ECDB79D-FC08-424F-89F0-A3798AABF4C3}" dt="2025-10-01T09:02:08.857" v="7"/>
          <ac:spMkLst>
            <pc:docMk/>
            <pc:sldMk cId="1765054872" sldId="256"/>
            <ac:spMk id="2" creationId="{510E9BAF-AF69-6CAB-70DD-C3E63D7D22E1}"/>
          </ac:spMkLst>
        </pc:spChg>
      </pc:sldChg>
      <pc:sldChg chg="modSp mod">
        <pc:chgData name="hg m" userId="18673e89ae42bfc5" providerId="LiveId" clId="{8ECDB79D-FC08-424F-89F0-A3798AABF4C3}" dt="2025-10-01T09:11:24.338" v="152" actId="20577"/>
        <pc:sldMkLst>
          <pc:docMk/>
          <pc:sldMk cId="3400382974" sldId="257"/>
        </pc:sldMkLst>
        <pc:spChg chg="mod">
          <ac:chgData name="hg m" userId="18673e89ae42bfc5" providerId="LiveId" clId="{8ECDB79D-FC08-424F-89F0-A3798AABF4C3}" dt="2025-10-01T09:11:24.338" v="152" actId="20577"/>
          <ac:spMkLst>
            <pc:docMk/>
            <pc:sldMk cId="3400382974" sldId="257"/>
            <ac:spMk id="3" creationId="{6880BF08-656E-011E-3A3A-B71527C1A141}"/>
          </ac:spMkLst>
        </pc:spChg>
      </pc:sldChg>
      <pc:sldChg chg="addSp delSp modSp new mod">
        <pc:chgData name="hg m" userId="18673e89ae42bfc5" providerId="LiveId" clId="{8ECDB79D-FC08-424F-89F0-A3798AABF4C3}" dt="2025-10-01T10:05:42.181" v="660" actId="14100"/>
        <pc:sldMkLst>
          <pc:docMk/>
          <pc:sldMk cId="2652612113" sldId="260"/>
        </pc:sldMkLst>
        <pc:spChg chg="mod">
          <ac:chgData name="hg m" userId="18673e89ae42bfc5" providerId="LiveId" clId="{8ECDB79D-FC08-424F-89F0-A3798AABF4C3}" dt="2025-10-01T09:54:11.735" v="165"/>
          <ac:spMkLst>
            <pc:docMk/>
            <pc:sldMk cId="2652612113" sldId="260"/>
            <ac:spMk id="2" creationId="{86782BC5-3E23-6F66-1337-A3458230129B}"/>
          </ac:spMkLst>
        </pc:spChg>
        <pc:spChg chg="del mod">
          <ac:chgData name="hg m" userId="18673e89ae42bfc5" providerId="LiveId" clId="{8ECDB79D-FC08-424F-89F0-A3798AABF4C3}" dt="2025-10-01T09:54:15.610" v="167" actId="478"/>
          <ac:spMkLst>
            <pc:docMk/>
            <pc:sldMk cId="2652612113" sldId="260"/>
            <ac:spMk id="3" creationId="{FD2103D3-6C10-3A7A-7D07-837BB03DA0BD}"/>
          </ac:spMkLst>
        </pc:spChg>
        <pc:spChg chg="add mod">
          <ac:chgData name="hg m" userId="18673e89ae42bfc5" providerId="LiveId" clId="{8ECDB79D-FC08-424F-89F0-A3798AABF4C3}" dt="2025-10-01T09:59:23.802" v="240" actId="1076"/>
          <ac:spMkLst>
            <pc:docMk/>
            <pc:sldMk cId="2652612113" sldId="260"/>
            <ac:spMk id="30" creationId="{5FCC59C3-1257-57BA-9314-6BD35832B050}"/>
          </ac:spMkLst>
        </pc:spChg>
        <pc:spChg chg="add mod">
          <ac:chgData name="hg m" userId="18673e89ae42bfc5" providerId="LiveId" clId="{8ECDB79D-FC08-424F-89F0-A3798AABF4C3}" dt="2025-10-01T10:00:00.376" v="282"/>
          <ac:spMkLst>
            <pc:docMk/>
            <pc:sldMk cId="2652612113" sldId="260"/>
            <ac:spMk id="31" creationId="{AE006D66-9427-012B-51AE-34BF368E8F5D}"/>
          </ac:spMkLst>
        </pc:spChg>
        <pc:spChg chg="add mod">
          <ac:chgData name="hg m" userId="18673e89ae42bfc5" providerId="LiveId" clId="{8ECDB79D-FC08-424F-89F0-A3798AABF4C3}" dt="2025-10-01T09:59:55.640" v="268"/>
          <ac:spMkLst>
            <pc:docMk/>
            <pc:sldMk cId="2652612113" sldId="260"/>
            <ac:spMk id="32" creationId="{9FF24FC6-5DAE-5201-4951-66619823BD0B}"/>
          </ac:spMkLst>
        </pc:spChg>
        <pc:spChg chg="add mod">
          <ac:chgData name="hg m" userId="18673e89ae42bfc5" providerId="LiveId" clId="{8ECDB79D-FC08-424F-89F0-A3798AABF4C3}" dt="2025-10-01T10:00:16.035" v="312" actId="20577"/>
          <ac:spMkLst>
            <pc:docMk/>
            <pc:sldMk cId="2652612113" sldId="260"/>
            <ac:spMk id="33" creationId="{02BE5A6E-BE09-097C-2E29-4D068CB061EC}"/>
          </ac:spMkLst>
        </pc:spChg>
        <pc:spChg chg="add mod">
          <ac:chgData name="hg m" userId="18673e89ae42bfc5" providerId="LiveId" clId="{8ECDB79D-FC08-424F-89F0-A3798AABF4C3}" dt="2025-10-01T10:00:11.920" v="310"/>
          <ac:spMkLst>
            <pc:docMk/>
            <pc:sldMk cId="2652612113" sldId="260"/>
            <ac:spMk id="34" creationId="{6039C158-EB75-7B20-9CC8-32083082CA46}"/>
          </ac:spMkLst>
        </pc:spChg>
        <pc:spChg chg="add mod">
          <ac:chgData name="hg m" userId="18673e89ae42bfc5" providerId="LiveId" clId="{8ECDB79D-FC08-424F-89F0-A3798AABF4C3}" dt="2025-10-01T10:05:42.181" v="660" actId="14100"/>
          <ac:spMkLst>
            <pc:docMk/>
            <pc:sldMk cId="2652612113" sldId="260"/>
            <ac:spMk id="35" creationId="{03FC853C-EFDD-0937-744D-17930F72EB53}"/>
          </ac:spMkLst>
        </pc:spChg>
        <pc:picChg chg="add del mod">
          <ac:chgData name="hg m" userId="18673e89ae42bfc5" providerId="LiveId" clId="{8ECDB79D-FC08-424F-89F0-A3798AABF4C3}" dt="2025-10-01T09:54:34.409" v="169" actId="478"/>
          <ac:picMkLst>
            <pc:docMk/>
            <pc:sldMk cId="2652612113" sldId="260"/>
            <ac:picMk id="4" creationId="{69086BC0-77E9-2DBD-D866-7EAFD6B8E4B2}"/>
          </ac:picMkLst>
        </pc:picChg>
        <pc:picChg chg="add mod">
          <ac:chgData name="hg m" userId="18673e89ae42bfc5" providerId="LiveId" clId="{8ECDB79D-FC08-424F-89F0-A3798AABF4C3}" dt="2025-10-01T09:56:57.880" v="202" actId="1076"/>
          <ac:picMkLst>
            <pc:docMk/>
            <pc:sldMk cId="2652612113" sldId="260"/>
            <ac:picMk id="5" creationId="{FDC6516D-B951-2ABD-CBE4-6F90F48A67B2}"/>
          </ac:picMkLst>
        </pc:picChg>
        <pc:picChg chg="add mod">
          <ac:chgData name="hg m" userId="18673e89ae42bfc5" providerId="LiveId" clId="{8ECDB79D-FC08-424F-89F0-A3798AABF4C3}" dt="2025-10-01T09:58:03.623" v="217" actId="1076"/>
          <ac:picMkLst>
            <pc:docMk/>
            <pc:sldMk cId="2652612113" sldId="260"/>
            <ac:picMk id="6" creationId="{0F85C5D1-0162-45DD-2F04-331FCFBB9B61}"/>
          </ac:picMkLst>
        </pc:picChg>
        <pc:picChg chg="add mod">
          <ac:chgData name="hg m" userId="18673e89ae42bfc5" providerId="LiveId" clId="{8ECDB79D-FC08-424F-89F0-A3798AABF4C3}" dt="2025-10-01T09:57:26.644" v="207" actId="166"/>
          <ac:picMkLst>
            <pc:docMk/>
            <pc:sldMk cId="2652612113" sldId="260"/>
            <ac:picMk id="7" creationId="{8D8C12A3-EE6A-C469-0403-6F906009A4D8}"/>
          </ac:picMkLst>
        </pc:picChg>
        <pc:picChg chg="add mod">
          <ac:chgData name="hg m" userId="18673e89ae42bfc5" providerId="LiveId" clId="{8ECDB79D-FC08-424F-89F0-A3798AABF4C3}" dt="2025-10-01T09:58:32.555" v="225" actId="166"/>
          <ac:picMkLst>
            <pc:docMk/>
            <pc:sldMk cId="2652612113" sldId="260"/>
            <ac:picMk id="8" creationId="{3FD3A482-2BB0-F0ED-72BE-FB9D86C98511}"/>
          </ac:picMkLst>
        </pc:picChg>
        <pc:picChg chg="add mod ord">
          <ac:chgData name="hg m" userId="18673e89ae42bfc5" providerId="LiveId" clId="{8ECDB79D-FC08-424F-89F0-A3798AABF4C3}" dt="2025-10-01T09:58:05.152" v="218" actId="1076"/>
          <ac:picMkLst>
            <pc:docMk/>
            <pc:sldMk cId="2652612113" sldId="260"/>
            <ac:picMk id="9" creationId="{94D1C38E-5C30-215B-9EA1-E2C2679BC00B}"/>
          </ac:picMkLst>
        </pc:picChg>
        <pc:picChg chg="add mod">
          <ac:chgData name="hg m" userId="18673e89ae42bfc5" providerId="LiveId" clId="{8ECDB79D-FC08-424F-89F0-A3798AABF4C3}" dt="2025-10-01T09:55:32.287" v="187" actId="1076"/>
          <ac:picMkLst>
            <pc:docMk/>
            <pc:sldMk cId="2652612113" sldId="260"/>
            <ac:picMk id="10" creationId="{9EA71ACD-FE08-9E46-45F8-2A1034BBB4D6}"/>
          </ac:picMkLst>
        </pc:picChg>
        <pc:picChg chg="add del mod">
          <ac:chgData name="hg m" userId="18673e89ae42bfc5" providerId="LiveId" clId="{8ECDB79D-FC08-424F-89F0-A3798AABF4C3}" dt="2025-10-01T09:57:32.755" v="209" actId="478"/>
          <ac:picMkLst>
            <pc:docMk/>
            <pc:sldMk cId="2652612113" sldId="260"/>
            <ac:picMk id="24" creationId="{58D3C5AE-7E2B-009E-86DF-725C14C67C39}"/>
          </ac:picMkLst>
        </pc:picChg>
        <pc:cxnChg chg="add mod">
          <ac:chgData name="hg m" userId="18673e89ae42bfc5" providerId="LiveId" clId="{8ECDB79D-FC08-424F-89F0-A3798AABF4C3}" dt="2025-10-01T09:56:54.474" v="201" actId="1076"/>
          <ac:cxnSpMkLst>
            <pc:docMk/>
            <pc:sldMk cId="2652612113" sldId="260"/>
            <ac:cxnSpMk id="12" creationId="{66E7926B-CECE-8C57-FE08-32121E33953B}"/>
          </ac:cxnSpMkLst>
        </pc:cxnChg>
        <pc:cxnChg chg="add mod">
          <ac:chgData name="hg m" userId="18673e89ae42bfc5" providerId="LiveId" clId="{8ECDB79D-FC08-424F-89F0-A3798AABF4C3}" dt="2025-10-01T09:57:22.718" v="206" actId="1076"/>
          <ac:cxnSpMkLst>
            <pc:docMk/>
            <pc:sldMk cId="2652612113" sldId="260"/>
            <ac:cxnSpMk id="22" creationId="{98DB2EDB-A9A8-2DAA-2EBE-510C0590ECD4}"/>
          </ac:cxnSpMkLst>
        </pc:cxnChg>
        <pc:cxnChg chg="add mod">
          <ac:chgData name="hg m" userId="18673e89ae42bfc5" providerId="LiveId" clId="{8ECDB79D-FC08-424F-89F0-A3798AABF4C3}" dt="2025-10-01T09:57:48.165" v="213" actId="1076"/>
          <ac:cxnSpMkLst>
            <pc:docMk/>
            <pc:sldMk cId="2652612113" sldId="260"/>
            <ac:cxnSpMk id="25" creationId="{2B6C2AAD-DC2A-B3BE-FBD3-79330D975A23}"/>
          </ac:cxnSpMkLst>
        </pc:cxnChg>
        <pc:cxnChg chg="add mod">
          <ac:chgData name="hg m" userId="18673e89ae42bfc5" providerId="LiveId" clId="{8ECDB79D-FC08-424F-89F0-A3798AABF4C3}" dt="2025-10-01T09:58:30.177" v="224" actId="1076"/>
          <ac:cxnSpMkLst>
            <pc:docMk/>
            <pc:sldMk cId="2652612113" sldId="260"/>
            <ac:cxnSpMk id="27" creationId="{7DDE0211-F654-CDD6-5AC4-4BCD68898797}"/>
          </ac:cxnSpMkLst>
        </pc:cxnChg>
      </pc:sldChg>
      <pc:sldChg chg="addSp delSp modSp new mod">
        <pc:chgData name="hg m" userId="18673e89ae42bfc5" providerId="LiveId" clId="{8ECDB79D-FC08-424F-89F0-A3798AABF4C3}" dt="2025-10-01T10:30:39.056" v="1198"/>
        <pc:sldMkLst>
          <pc:docMk/>
          <pc:sldMk cId="4198014258" sldId="261"/>
        </pc:sldMkLst>
        <pc:spChg chg="mod">
          <ac:chgData name="hg m" userId="18673e89ae42bfc5" providerId="LiveId" clId="{8ECDB79D-FC08-424F-89F0-A3798AABF4C3}" dt="2025-10-01T10:29:45.848" v="1109"/>
          <ac:spMkLst>
            <pc:docMk/>
            <pc:sldMk cId="4198014258" sldId="261"/>
            <ac:spMk id="2" creationId="{488A0E40-58D7-683C-401A-F8AC02B6A349}"/>
          </ac:spMkLst>
        </pc:spChg>
        <pc:spChg chg="del">
          <ac:chgData name="hg m" userId="18673e89ae42bfc5" providerId="LiveId" clId="{8ECDB79D-FC08-424F-89F0-A3798AABF4C3}" dt="2025-10-01T10:06:09.383" v="676" actId="478"/>
          <ac:spMkLst>
            <pc:docMk/>
            <pc:sldMk cId="4198014258" sldId="261"/>
            <ac:spMk id="3" creationId="{09CF3A28-A2F7-7F0D-4328-5F6EF703AEF0}"/>
          </ac:spMkLst>
        </pc:spChg>
        <pc:spChg chg="add mod">
          <ac:chgData name="hg m" userId="18673e89ae42bfc5" providerId="LiveId" clId="{8ECDB79D-FC08-424F-89F0-A3798AABF4C3}" dt="2025-10-01T10:26:15.995" v="839" actId="1076"/>
          <ac:spMkLst>
            <pc:docMk/>
            <pc:sldMk cId="4198014258" sldId="261"/>
            <ac:spMk id="10" creationId="{0DD2C2AC-A9B4-783D-81AE-7C6D2559CEC0}"/>
          </ac:spMkLst>
        </pc:spChg>
        <pc:spChg chg="add mod">
          <ac:chgData name="hg m" userId="18673e89ae42bfc5" providerId="LiveId" clId="{8ECDB79D-FC08-424F-89F0-A3798AABF4C3}" dt="2025-10-01T10:30:39.056" v="1198"/>
          <ac:spMkLst>
            <pc:docMk/>
            <pc:sldMk cId="4198014258" sldId="261"/>
            <ac:spMk id="15" creationId="{9FEFCB12-B3B5-B15C-450A-19BD82F15C77}"/>
          </ac:spMkLst>
        </pc:spChg>
        <pc:spChg chg="add mod">
          <ac:chgData name="hg m" userId="18673e89ae42bfc5" providerId="LiveId" clId="{8ECDB79D-FC08-424F-89F0-A3798AABF4C3}" dt="2025-10-01T10:29:57.140" v="1113" actId="1076"/>
          <ac:spMkLst>
            <pc:docMk/>
            <pc:sldMk cId="4198014258" sldId="261"/>
            <ac:spMk id="16" creationId="{8C8864E4-BF81-C482-E0F8-DD4DD5CD3695}"/>
          </ac:spMkLst>
        </pc:spChg>
        <pc:picChg chg="add mod">
          <ac:chgData name="hg m" userId="18673e89ae42bfc5" providerId="LiveId" clId="{8ECDB79D-FC08-424F-89F0-A3798AABF4C3}" dt="2025-10-01T10:29:48.734" v="1110" actId="14100"/>
          <ac:picMkLst>
            <pc:docMk/>
            <pc:sldMk cId="4198014258" sldId="261"/>
            <ac:picMk id="5" creationId="{EB494405-F213-AF20-35B4-F3322AACEBDC}"/>
          </ac:picMkLst>
        </pc:picChg>
        <pc:picChg chg="add mod">
          <ac:chgData name="hg m" userId="18673e89ae42bfc5" providerId="LiveId" clId="{8ECDB79D-FC08-424F-89F0-A3798AABF4C3}" dt="2025-10-01T10:20:29.921" v="685" actId="1076"/>
          <ac:picMkLst>
            <pc:docMk/>
            <pc:sldMk cId="4198014258" sldId="261"/>
            <ac:picMk id="7" creationId="{379D1F0A-7E27-0066-D407-FDCBA2C85667}"/>
          </ac:picMkLst>
        </pc:picChg>
        <pc:picChg chg="add mod">
          <ac:chgData name="hg m" userId="18673e89ae42bfc5" providerId="LiveId" clId="{8ECDB79D-FC08-424F-89F0-A3798AABF4C3}" dt="2025-10-01T10:20:42.318" v="687" actId="1076"/>
          <ac:picMkLst>
            <pc:docMk/>
            <pc:sldMk cId="4198014258" sldId="261"/>
            <ac:picMk id="8" creationId="{6E8CFD9E-4C46-EBF4-14C2-690822DE06AA}"/>
          </ac:picMkLst>
        </pc:picChg>
        <pc:picChg chg="add mod">
          <ac:chgData name="hg m" userId="18673e89ae42bfc5" providerId="LiveId" clId="{8ECDB79D-FC08-424F-89F0-A3798AABF4C3}" dt="2025-10-01T10:20:55.097" v="694" actId="1036"/>
          <ac:picMkLst>
            <pc:docMk/>
            <pc:sldMk cId="4198014258" sldId="261"/>
            <ac:picMk id="9" creationId="{D6058FF8-BDBD-5B8A-62ED-25FCF31C64F4}"/>
          </ac:picMkLst>
        </pc:picChg>
        <pc:picChg chg="add mod">
          <ac:chgData name="hg m" userId="18673e89ae42bfc5" providerId="LiveId" clId="{8ECDB79D-FC08-424F-89F0-A3798AABF4C3}" dt="2025-10-01T10:29:51.019" v="1111" actId="1076"/>
          <ac:picMkLst>
            <pc:docMk/>
            <pc:sldMk cId="4198014258" sldId="261"/>
            <ac:picMk id="12" creationId="{3E876D89-122F-1541-BC34-20C937492734}"/>
          </ac:picMkLst>
        </pc:picChg>
        <pc:picChg chg="add mod">
          <ac:chgData name="hg m" userId="18673e89ae42bfc5" providerId="LiveId" clId="{8ECDB79D-FC08-424F-89F0-A3798AABF4C3}" dt="2025-10-01T10:27:32.313" v="852" actId="1076"/>
          <ac:picMkLst>
            <pc:docMk/>
            <pc:sldMk cId="4198014258" sldId="261"/>
            <ac:picMk id="14" creationId="{F458BB37-D43B-ED84-D3C7-EA722F4AF9EA}"/>
          </ac:picMkLst>
        </pc:picChg>
      </pc:sldChg>
      <pc:sldChg chg="addSp delSp modSp new mod">
        <pc:chgData name="hg m" userId="18673e89ae42bfc5" providerId="LiveId" clId="{8ECDB79D-FC08-424F-89F0-A3798AABF4C3}" dt="2025-10-01T10:35:52.647" v="1631" actId="1076"/>
        <pc:sldMkLst>
          <pc:docMk/>
          <pc:sldMk cId="1593078762" sldId="262"/>
        </pc:sldMkLst>
        <pc:spChg chg="mod">
          <ac:chgData name="hg m" userId="18673e89ae42bfc5" providerId="LiveId" clId="{8ECDB79D-FC08-424F-89F0-A3798AABF4C3}" dt="2025-10-01T10:35:48.597" v="1630" actId="1076"/>
          <ac:spMkLst>
            <pc:docMk/>
            <pc:sldMk cId="1593078762" sldId="262"/>
            <ac:spMk id="2" creationId="{5A7D5B08-292B-91A2-270F-300648D3CEF7}"/>
          </ac:spMkLst>
        </pc:spChg>
        <pc:spChg chg="del">
          <ac:chgData name="hg m" userId="18673e89ae42bfc5" providerId="LiveId" clId="{8ECDB79D-FC08-424F-89F0-A3798AABF4C3}" dt="2025-10-01T10:31:28.212" v="1211" actId="478"/>
          <ac:spMkLst>
            <pc:docMk/>
            <pc:sldMk cId="1593078762" sldId="262"/>
            <ac:spMk id="3" creationId="{0D89048C-A3F1-14A2-BE7E-5354758F7708}"/>
          </ac:spMkLst>
        </pc:spChg>
        <pc:spChg chg="add mod">
          <ac:chgData name="hg m" userId="18673e89ae42bfc5" providerId="LiveId" clId="{8ECDB79D-FC08-424F-89F0-A3798AABF4C3}" dt="2025-10-01T10:33:09.079" v="1317"/>
          <ac:spMkLst>
            <pc:docMk/>
            <pc:sldMk cId="1593078762" sldId="262"/>
            <ac:spMk id="10" creationId="{218EE939-A242-3C9D-01DA-61200BE150D9}"/>
          </ac:spMkLst>
        </pc:spChg>
        <pc:spChg chg="add mod">
          <ac:chgData name="hg m" userId="18673e89ae42bfc5" providerId="LiveId" clId="{8ECDB79D-FC08-424F-89F0-A3798AABF4C3}" dt="2025-10-01T10:33:54.836" v="1382"/>
          <ac:spMkLst>
            <pc:docMk/>
            <pc:sldMk cId="1593078762" sldId="262"/>
            <ac:spMk id="11" creationId="{3D069129-4F94-AD54-BE83-0A786DF2B6CF}"/>
          </ac:spMkLst>
        </pc:spChg>
        <pc:spChg chg="add mod">
          <ac:chgData name="hg m" userId="18673e89ae42bfc5" providerId="LiveId" clId="{8ECDB79D-FC08-424F-89F0-A3798AABF4C3}" dt="2025-10-01T10:34:34.908" v="1470" actId="20577"/>
          <ac:spMkLst>
            <pc:docMk/>
            <pc:sldMk cId="1593078762" sldId="262"/>
            <ac:spMk id="12" creationId="{CBE414E8-9ED1-CD7F-B0BF-8330C9ADE377}"/>
          </ac:spMkLst>
        </pc:spChg>
        <pc:spChg chg="add mod">
          <ac:chgData name="hg m" userId="18673e89ae42bfc5" providerId="LiveId" clId="{8ECDB79D-FC08-424F-89F0-A3798AABF4C3}" dt="2025-10-01T10:35:52.647" v="1631" actId="1076"/>
          <ac:spMkLst>
            <pc:docMk/>
            <pc:sldMk cId="1593078762" sldId="262"/>
            <ac:spMk id="13" creationId="{8983926E-F858-8C44-FC2A-2C4569679CEF}"/>
          </ac:spMkLst>
        </pc:spChg>
        <pc:picChg chg="add mod">
          <ac:chgData name="hg m" userId="18673e89ae42bfc5" providerId="LiveId" clId="{8ECDB79D-FC08-424F-89F0-A3798AABF4C3}" dt="2025-10-01T10:31:38.817" v="1216" actId="1076"/>
          <ac:picMkLst>
            <pc:docMk/>
            <pc:sldMk cId="1593078762" sldId="262"/>
            <ac:picMk id="5" creationId="{C7149ACC-919D-42E8-EE49-3F3D4348EC17}"/>
          </ac:picMkLst>
        </pc:picChg>
        <pc:picChg chg="add mod">
          <ac:chgData name="hg m" userId="18673e89ae42bfc5" providerId="LiveId" clId="{8ECDB79D-FC08-424F-89F0-A3798AABF4C3}" dt="2025-10-01T10:31:54.120" v="1221" actId="1076"/>
          <ac:picMkLst>
            <pc:docMk/>
            <pc:sldMk cId="1593078762" sldId="262"/>
            <ac:picMk id="7" creationId="{A3DE1C11-F4CA-6422-6ECB-6A0C9AE9CDD4}"/>
          </ac:picMkLst>
        </pc:picChg>
        <pc:picChg chg="add mod">
          <ac:chgData name="hg m" userId="18673e89ae42bfc5" providerId="LiveId" clId="{8ECDB79D-FC08-424F-89F0-A3798AABF4C3}" dt="2025-10-01T10:32:13.843" v="1226" actId="1076"/>
          <ac:picMkLst>
            <pc:docMk/>
            <pc:sldMk cId="1593078762" sldId="262"/>
            <ac:picMk id="9" creationId="{B08F61F5-0B70-0D45-CE45-032B25CCCD84}"/>
          </ac:picMkLst>
        </pc:picChg>
      </pc:sldChg>
      <pc:sldChg chg="addSp delSp modSp new mod">
        <pc:chgData name="hg m" userId="18673e89ae42bfc5" providerId="LiveId" clId="{8ECDB79D-FC08-424F-89F0-A3798AABF4C3}" dt="2025-10-01T10:39:32.735" v="1901" actId="1076"/>
        <pc:sldMkLst>
          <pc:docMk/>
          <pc:sldMk cId="259491004" sldId="263"/>
        </pc:sldMkLst>
        <pc:spChg chg="mod">
          <ac:chgData name="hg m" userId="18673e89ae42bfc5" providerId="LiveId" clId="{8ECDB79D-FC08-424F-89F0-A3798AABF4C3}" dt="2025-10-01T10:36:11.006" v="1648"/>
          <ac:spMkLst>
            <pc:docMk/>
            <pc:sldMk cId="259491004" sldId="263"/>
            <ac:spMk id="2" creationId="{15E8EC5C-2476-F3E0-DFCA-93BF12D984F6}"/>
          </ac:spMkLst>
        </pc:spChg>
        <pc:spChg chg="del">
          <ac:chgData name="hg m" userId="18673e89ae42bfc5" providerId="LiveId" clId="{8ECDB79D-FC08-424F-89F0-A3798AABF4C3}" dt="2025-10-01T10:36:31.710" v="1649"/>
          <ac:spMkLst>
            <pc:docMk/>
            <pc:sldMk cId="259491004" sldId="263"/>
            <ac:spMk id="3" creationId="{3403B05A-D41A-9E41-FE90-276E4958E808}"/>
          </ac:spMkLst>
        </pc:spChg>
        <pc:spChg chg="add mod">
          <ac:chgData name="hg m" userId="18673e89ae42bfc5" providerId="LiveId" clId="{8ECDB79D-FC08-424F-89F0-A3798AABF4C3}" dt="2025-10-01T10:39:32.735" v="1901" actId="1076"/>
          <ac:spMkLst>
            <pc:docMk/>
            <pc:sldMk cId="259491004" sldId="263"/>
            <ac:spMk id="9" creationId="{3F3DD6C6-F448-D99C-218E-6DBFA0BE7AF7}"/>
          </ac:spMkLst>
        </pc:spChg>
        <pc:picChg chg="add mod">
          <ac:chgData name="hg m" userId="18673e89ae42bfc5" providerId="LiveId" clId="{8ECDB79D-FC08-424F-89F0-A3798AABF4C3}" dt="2025-10-01T10:36:38.723" v="1654" actId="1076"/>
          <ac:picMkLst>
            <pc:docMk/>
            <pc:sldMk cId="259491004" sldId="263"/>
            <ac:picMk id="5" creationId="{FC785C2E-69C6-E1B9-F934-A5219B94EDD8}"/>
          </ac:picMkLst>
        </pc:picChg>
        <pc:picChg chg="add mod">
          <ac:chgData name="hg m" userId="18673e89ae42bfc5" providerId="LiveId" clId="{8ECDB79D-FC08-424F-89F0-A3798AABF4C3}" dt="2025-10-01T10:36:54.712" v="1659" actId="1076"/>
          <ac:picMkLst>
            <pc:docMk/>
            <pc:sldMk cId="259491004" sldId="263"/>
            <ac:picMk id="7" creationId="{147E4319-6E7C-A248-EC31-E6E43FBBC24C}"/>
          </ac:picMkLst>
        </pc:picChg>
        <pc:picChg chg="add mod">
          <ac:chgData name="hg m" userId="18673e89ae42bfc5" providerId="LiveId" clId="{8ECDB79D-FC08-424F-89F0-A3798AABF4C3}" dt="2025-10-01T10:37:01.116" v="1661" actId="1076"/>
          <ac:picMkLst>
            <pc:docMk/>
            <pc:sldMk cId="259491004" sldId="263"/>
            <ac:picMk id="8" creationId="{5C91B290-6127-3CC1-8862-109BB4CD98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EE50B-8230-4AA1-B27D-400EAB352B6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170C-81DC-490F-BEBD-62FB26E2DB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1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723D7-5A70-082C-C702-03BC1BDB0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8A8585-DE7B-608C-6CAF-A4EE6CCD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6D08D-A2F4-93D0-3845-A6E9A2D74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8544-1DEA-4BAA-AF90-A1A2D054588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31F5C-F9A1-28FB-30F7-E4F6D9E0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C2EAA-A9D0-AC1C-3078-18607D16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6340-0E1E-4EBC-AC3D-EEF5D7211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5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5AC8E-22CA-6C3F-A686-9A0638FF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AB410-DAF3-F897-EE6A-A9760FF41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11BA4-5A32-5FFB-240F-C3A5ED82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8544-1DEA-4BAA-AF90-A1A2D054588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6DC65-8DEC-33D6-50A4-4DDA6D59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331A-D4B1-0E06-5AE8-4F6F8FB3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6340-0E1E-4EBC-AC3D-EEF5D7211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4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1D0C16-7972-B97D-7EB0-98797B9DA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875BAE-2E46-BDDC-EE52-CA3019745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3D057-0F5E-C5D8-E35B-C1DB341F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8544-1DEA-4BAA-AF90-A1A2D054588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8C97D-3CD5-F08D-828C-BBD8ED77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FF9CE-EC0B-FA01-E627-D9545BAE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6340-0E1E-4EBC-AC3D-EEF5D7211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56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85705-B3E3-DE06-BC18-3743A614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1EEDD-A052-F4C6-55F9-D5CE8566B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66958-4766-BC60-D8A5-BCD0FE12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8544-1DEA-4BAA-AF90-A1A2D054588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B547E-C576-A179-D73D-B3BCC1CA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327F0-A0D7-8299-3E10-DE6F7A0F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6340-0E1E-4EBC-AC3D-EEF5D7211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3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D9492-06A7-F18B-E174-36475180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E4B12D-57A7-0E08-2479-889818D43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E14C2-9752-B3BC-D848-D8994896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8544-1DEA-4BAA-AF90-A1A2D054588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81C0E-EA0D-1316-0CEC-789CDB2C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8FEFDE-75FC-2E22-6EAD-0C04B023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6340-0E1E-4EBC-AC3D-EEF5D7211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0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4CC9B-FECF-955E-41DA-3EE404C5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F040A-B2BF-3EEB-6CCC-6565D7227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1C6281-A7BA-6122-12E4-C3A2704D1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80500-B3BB-6135-F212-31591299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8544-1DEA-4BAA-AF90-A1A2D054588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637A9-1439-C89D-ECE8-9D8C6A7D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11211-144A-41F0-D672-EC9E7F75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6340-0E1E-4EBC-AC3D-EEF5D7211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4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5481E-0AA3-18ED-58E8-C89814F4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307A7-C5EC-79B0-FE1B-05C64D65B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315BE6-57CB-1D7B-2217-44C682922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9BD911-0DE8-9062-EB2E-9E35D1338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186469-6479-6182-98FF-4BBB32B88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B7ED18-B0F9-804D-E1CD-F639C5C76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8544-1DEA-4BAA-AF90-A1A2D054588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85C7D1-6DAC-B30C-895E-9AA15B06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C01A2-26C8-BD1F-196E-535F3A91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6340-0E1E-4EBC-AC3D-EEF5D7211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4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78FB3-B24B-D3EA-3F0C-3B696FB3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4BCC17-6AA2-ACF7-4563-3AEA7806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8544-1DEA-4BAA-AF90-A1A2D054588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E656E0-102A-4A74-344C-C028A802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A7D168-DBC4-9EA5-57F0-B980EF51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6340-0E1E-4EBC-AC3D-EEF5D7211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67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A2976F-8947-0FD4-C6E9-E12DEEA7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8544-1DEA-4BAA-AF90-A1A2D054588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01BEDC-DD6D-D62B-D8FE-92D2170C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7C5DB8-65C5-9623-2E88-DF08CF1E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6340-0E1E-4EBC-AC3D-EEF5D7211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61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93CD8-D7F7-753E-E4F4-9D41CE52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93CB4-F56B-C3B5-9F68-46BEB8A77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BBDAB-9B77-534B-AFDA-285213EE6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C0E0AF-4269-56A7-3B91-A90E6518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8544-1DEA-4BAA-AF90-A1A2D054588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A8788-559E-76BC-FA76-AD6B4966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FDE1AE-7919-3D7E-A9EF-4D86F3D0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6340-0E1E-4EBC-AC3D-EEF5D7211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02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E0DC8-63DF-D537-2B4B-53524A89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C43FAC-BFE7-CB76-1A29-2B95FB954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B0B3F9-3101-5C81-E3B6-50533A075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96381-ACFF-19BD-B995-1E7C19CD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08544-1DEA-4BAA-AF90-A1A2D054588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674F8B-FCC4-0639-5062-B48FE09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4630A-8475-5E18-C478-1454151A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B6340-0E1E-4EBC-AC3D-EEF5D7211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39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8305B8-DF5F-5220-1B2A-A75453FD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950A4-5024-BF85-7951-F40A1B1AB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F3BDA-877F-5BA4-8EE1-4DBA1EB9D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08544-1DEA-4BAA-AF90-A1A2D054588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EAA4F-823E-09D4-C3F1-C9B407EAF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2F5EC-1BD9-2F4E-825A-1875F2C7A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1B6340-0E1E-4EBC-AC3D-EEF5D72111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6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E9BAF-AF69-6CAB-70DD-C3E63D7D2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32FA8D-4A1B-F494-CA10-949842E10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2D</a:t>
            </a:r>
            <a:r>
              <a:rPr lang="ko-KR" altLang="en-US" dirty="0"/>
              <a:t>게임 프로그래밍</a:t>
            </a:r>
            <a:endParaRPr lang="en-US" altLang="ko-KR" dirty="0"/>
          </a:p>
          <a:p>
            <a:pPr algn="r"/>
            <a:r>
              <a:rPr lang="en-US" altLang="ko-KR" sz="1400" dirty="0"/>
              <a:t>2022122012 </a:t>
            </a:r>
            <a:r>
              <a:rPr lang="ko-KR" altLang="en-US" sz="1400" dirty="0" err="1"/>
              <a:t>민현기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505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864B0-FA9A-E77D-3A65-894A9919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0BF08-656E-011E-3A3A-B71527C1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제목 </a:t>
            </a:r>
            <a:r>
              <a:rPr lang="en-US" altLang="ko-KR" dirty="0"/>
              <a:t>: </a:t>
            </a:r>
            <a:r>
              <a:rPr lang="ko-KR" altLang="en-US" dirty="0"/>
              <a:t>던전 마실</a:t>
            </a:r>
            <a:endParaRPr lang="en-US" altLang="ko-KR" dirty="0"/>
          </a:p>
          <a:p>
            <a:r>
              <a:rPr lang="ko-KR" altLang="en-US" dirty="0"/>
              <a:t>게임 컨셉 </a:t>
            </a:r>
            <a:r>
              <a:rPr lang="en-US" altLang="ko-KR" dirty="0"/>
              <a:t>: </a:t>
            </a:r>
            <a:r>
              <a:rPr lang="ko-KR" altLang="en-US" dirty="0"/>
              <a:t>검을 가진 주인공이 던전에서 몬스터를 처치하여 </a:t>
            </a:r>
            <a:r>
              <a:rPr lang="ko-KR" altLang="en-US" dirty="0" err="1"/>
              <a:t>얻</a:t>
            </a:r>
            <a:r>
              <a:rPr lang="ko-KR" altLang="en-US" dirty="0"/>
              <a:t>    </a:t>
            </a:r>
            <a:r>
              <a:rPr lang="en-US" altLang="ko-KR" dirty="0"/>
              <a:t>		  </a:t>
            </a:r>
            <a:r>
              <a:rPr lang="ko-KR" altLang="en-US" dirty="0"/>
              <a:t>은 보상으로 점차 강해져서 보스를 잡는 게임</a:t>
            </a:r>
            <a:endParaRPr lang="en-US" altLang="ko-KR" dirty="0"/>
          </a:p>
          <a:p>
            <a:r>
              <a:rPr lang="ko-KR" altLang="en-US" dirty="0"/>
              <a:t>재미 요소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점진적 성장을 통한 성취감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위기 상황에서의 긴장감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2000" dirty="0"/>
              <a:t>랜덤 보상을 통한 매번 새로운 경험과 기대감</a:t>
            </a:r>
            <a:endParaRPr lang="en-US" altLang="ko-KR" sz="2000" dirty="0"/>
          </a:p>
          <a:p>
            <a:pPr marL="914400" lvl="1" indent="-457200">
              <a:buFont typeface="+mj-lt"/>
              <a:buAutoNum type="arabicPeriod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038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6E80D-C021-472F-3DC1-75C18147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진행 흐름</a:t>
            </a:r>
          </a:p>
        </p:txBody>
      </p:sp>
      <p:pic>
        <p:nvPicPr>
          <p:cNvPr id="1026" name="Picture 2" descr="국산 로그라이크 게임 '던그리드', 스팀서 인기 몰이 중 &lt; 취재 &lt; 기획·취재 &lt; 기사본문 - 게임와이(GameY)">
            <a:extLst>
              <a:ext uri="{FF2B5EF4-FFF2-40B4-BE49-F238E27FC236}">
                <a16:creationId xmlns:a16="http://schemas.microsoft.com/office/drawing/2014/main" id="{7554D705-70F4-4CCF-66BA-B3F41393B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3" y="3100177"/>
            <a:ext cx="236005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D1FBCE-A6D1-F891-F9A9-6F095D347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550" y="3100177"/>
            <a:ext cx="2401729" cy="1325563"/>
          </a:xfrm>
          <a:prstGeom prst="rect">
            <a:avLst/>
          </a:prstGeom>
        </p:spPr>
      </p:pic>
      <p:pic>
        <p:nvPicPr>
          <p:cNvPr id="1028" name="Picture 4" descr="Unity 2D 로그라이크 - 01">
            <a:extLst>
              <a:ext uri="{FF2B5EF4-FFF2-40B4-BE49-F238E27FC236}">
                <a16:creationId xmlns:a16="http://schemas.microsoft.com/office/drawing/2014/main" id="{3CDC6A9E-77B7-598F-5DA0-37D7B3685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668" y="1994860"/>
            <a:ext cx="236707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255E2B-95CC-F3BC-6F2A-1CA728A5F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209" y="4464337"/>
            <a:ext cx="1254988" cy="1052389"/>
          </a:xfrm>
          <a:prstGeom prst="rect">
            <a:avLst/>
          </a:prstGeom>
        </p:spPr>
      </p:pic>
      <p:pic>
        <p:nvPicPr>
          <p:cNvPr id="1030" name="Picture 6" descr="인벤 - No.1 게임 미디어 플랫폼">
            <a:extLst>
              <a:ext uri="{FF2B5EF4-FFF2-40B4-BE49-F238E27FC236}">
                <a16:creationId xmlns:a16="http://schemas.microsoft.com/office/drawing/2014/main" id="{299C286A-6B14-B72D-D767-E686C4B2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171" y="3100177"/>
            <a:ext cx="235655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8F6A9D-A40A-3AA8-0CE2-57EFB0D1D2D8}"/>
              </a:ext>
            </a:extLst>
          </p:cNvPr>
          <p:cNvSpPr txBox="1"/>
          <p:nvPr/>
        </p:nvSpPr>
        <p:spPr>
          <a:xfrm>
            <a:off x="414913" y="4790476"/>
            <a:ext cx="236005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시작 마을</a:t>
            </a:r>
            <a:endParaRPr lang="en-US" altLang="ko-KR" sz="2000" b="1" dirty="0"/>
          </a:p>
          <a:p>
            <a:endParaRPr lang="en-US" altLang="ko-KR" sz="2000" b="1" dirty="0"/>
          </a:p>
          <a:p>
            <a:pPr algn="ctr"/>
            <a:r>
              <a:rPr lang="ko-KR" altLang="en-US" sz="1600" dirty="0"/>
              <a:t>게임 시작 시 입장 맵</a:t>
            </a:r>
            <a:endParaRPr lang="en-US" altLang="ko-KR" dirty="0"/>
          </a:p>
          <a:p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D99C4-9005-B248-E5AC-CA7FB80FE106}"/>
              </a:ext>
            </a:extLst>
          </p:cNvPr>
          <p:cNvSpPr txBox="1"/>
          <p:nvPr/>
        </p:nvSpPr>
        <p:spPr>
          <a:xfrm>
            <a:off x="3144550" y="4721772"/>
            <a:ext cx="24017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시작 포탈</a:t>
            </a:r>
            <a:endParaRPr lang="en-US" altLang="ko-KR" sz="2000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600" dirty="0"/>
              <a:t>던전을 탐험하기 위한 던전 입구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29A11-1005-9E9B-F3FA-43CA415303A5}"/>
              </a:ext>
            </a:extLst>
          </p:cNvPr>
          <p:cNvSpPr txBox="1"/>
          <p:nvPr/>
        </p:nvSpPr>
        <p:spPr>
          <a:xfrm>
            <a:off x="6191667" y="3547241"/>
            <a:ext cx="236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전투 방</a:t>
            </a:r>
            <a:endParaRPr lang="en-US" altLang="ko-KR" sz="2000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600" dirty="0"/>
              <a:t>적과 싸움을 벌이는 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BF4D03-A5B7-2936-2E77-BDAA63CA1337}"/>
              </a:ext>
            </a:extLst>
          </p:cNvPr>
          <p:cNvSpPr txBox="1"/>
          <p:nvPr/>
        </p:nvSpPr>
        <p:spPr>
          <a:xfrm>
            <a:off x="6191667" y="5436807"/>
            <a:ext cx="23670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보물 방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보너스 방</a:t>
            </a:r>
            <a:r>
              <a:rPr lang="en-US" altLang="ko-KR" sz="2000" b="1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600" dirty="0"/>
              <a:t>적과의 싸움이 없고</a:t>
            </a:r>
            <a:r>
              <a:rPr lang="en-US" altLang="ko-KR" sz="1600" dirty="0"/>
              <a:t>,</a:t>
            </a:r>
            <a:r>
              <a:rPr lang="ko-KR" altLang="en-US" sz="1600" dirty="0"/>
              <a:t> 보물을 얻을 수 있는 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3959A-76F4-0163-BE81-0EFC24C0C047}"/>
              </a:ext>
            </a:extLst>
          </p:cNvPr>
          <p:cNvSpPr txBox="1"/>
          <p:nvPr/>
        </p:nvSpPr>
        <p:spPr>
          <a:xfrm>
            <a:off x="9173171" y="4790476"/>
            <a:ext cx="2356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보스 방</a:t>
            </a:r>
            <a:endParaRPr lang="en-US" altLang="ko-KR" sz="2000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600" dirty="0"/>
              <a:t>다양한 공격패턴을 가진 보스를 상대하는 방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6F70BE5-0BE2-CFD9-FC56-7A1D6DF5B904}"/>
              </a:ext>
            </a:extLst>
          </p:cNvPr>
          <p:cNvCxnSpPr>
            <a:cxnSpLocks/>
          </p:cNvCxnSpPr>
          <p:nvPr/>
        </p:nvCxnSpPr>
        <p:spPr>
          <a:xfrm>
            <a:off x="2514835" y="4945372"/>
            <a:ext cx="780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4BD1921-4B40-E06E-3892-8773CFA73BC5}"/>
              </a:ext>
            </a:extLst>
          </p:cNvPr>
          <p:cNvCxnSpPr>
            <a:cxnSpLocks/>
          </p:cNvCxnSpPr>
          <p:nvPr/>
        </p:nvCxnSpPr>
        <p:spPr>
          <a:xfrm flipV="1">
            <a:off x="5448235" y="4288629"/>
            <a:ext cx="614427" cy="651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F057908-73C4-5C85-74B0-1EA204547C77}"/>
              </a:ext>
            </a:extLst>
          </p:cNvPr>
          <p:cNvCxnSpPr>
            <a:cxnSpLocks/>
          </p:cNvCxnSpPr>
          <p:nvPr/>
        </p:nvCxnSpPr>
        <p:spPr>
          <a:xfrm>
            <a:off x="5448235" y="5056762"/>
            <a:ext cx="649696" cy="557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EA3684-0269-E67D-B9F3-3C1D1514F0E6}"/>
              </a:ext>
            </a:extLst>
          </p:cNvPr>
          <p:cNvCxnSpPr>
            <a:cxnSpLocks/>
          </p:cNvCxnSpPr>
          <p:nvPr/>
        </p:nvCxnSpPr>
        <p:spPr>
          <a:xfrm>
            <a:off x="8783092" y="4984914"/>
            <a:ext cx="780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731EF2-8CD0-4515-A53C-BA57FF1DDC92}"/>
              </a:ext>
            </a:extLst>
          </p:cNvPr>
          <p:cNvSpPr txBox="1"/>
          <p:nvPr/>
        </p:nvSpPr>
        <p:spPr>
          <a:xfrm>
            <a:off x="9157138" y="1239816"/>
            <a:ext cx="30348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플레이어 조작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 err="1"/>
              <a:t>a/d</a:t>
            </a:r>
            <a:r>
              <a:rPr lang="en-US" altLang="ko-KR" sz="1600" dirty="0"/>
              <a:t> :</a:t>
            </a:r>
            <a:r>
              <a:rPr lang="ko-KR" altLang="en-US" sz="1600" dirty="0"/>
              <a:t>플레이어 좌 우이동</a:t>
            </a:r>
            <a:endParaRPr lang="en-US" altLang="ko-KR" sz="1600" dirty="0"/>
          </a:p>
          <a:p>
            <a:r>
              <a:rPr lang="en-US" altLang="ko-KR" sz="1600" dirty="0"/>
              <a:t> space : </a:t>
            </a:r>
            <a:r>
              <a:rPr lang="ko-KR" altLang="en-US" sz="1600" dirty="0"/>
              <a:t>점프</a:t>
            </a:r>
            <a:endParaRPr lang="en-US" altLang="ko-KR" sz="1600" dirty="0"/>
          </a:p>
          <a:p>
            <a:r>
              <a:rPr lang="en-US" altLang="ko-KR" sz="1600" dirty="0"/>
              <a:t> shift : </a:t>
            </a:r>
            <a:r>
              <a:rPr lang="ko-KR" altLang="en-US" sz="1600" dirty="0" err="1"/>
              <a:t>대쉬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마우스 </a:t>
            </a:r>
            <a:r>
              <a:rPr lang="ko-KR" altLang="en-US" sz="1600" dirty="0" err="1"/>
              <a:t>좌클릭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공격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05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634C7-FFA3-9933-4E3B-BF255152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D8284-4151-DEB7-EFC6-E669ACA57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시작 맵 제작</a:t>
            </a:r>
            <a:r>
              <a:rPr lang="en-US" altLang="ko-KR" sz="2400" dirty="0"/>
              <a:t>(</a:t>
            </a:r>
            <a:r>
              <a:rPr lang="ko-KR" altLang="en-US" sz="2400" dirty="0"/>
              <a:t>던전 입구 포함</a:t>
            </a:r>
            <a:r>
              <a:rPr lang="en-US" altLang="ko-KR" sz="2400" dirty="0"/>
              <a:t>), </a:t>
            </a:r>
            <a:r>
              <a:rPr lang="ko-KR" altLang="en-US" sz="2400" dirty="0"/>
              <a:t>기본 캐릭터 조작 구현</a:t>
            </a:r>
            <a:r>
              <a:rPr lang="en-US" altLang="ko-KR" sz="2400" dirty="0"/>
              <a:t>(</a:t>
            </a:r>
            <a:r>
              <a:rPr lang="ko-KR" altLang="en-US" sz="2400" dirty="0"/>
              <a:t>이동</a:t>
            </a:r>
            <a:r>
              <a:rPr lang="en-US" altLang="ko-KR" sz="2400" dirty="0"/>
              <a:t>, </a:t>
            </a:r>
            <a:r>
              <a:rPr lang="ko-KR" altLang="en-US" sz="2400" dirty="0"/>
              <a:t>공격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일반 몬스터 추가</a:t>
            </a:r>
            <a:r>
              <a:rPr lang="en-US" altLang="ko-KR" sz="2400" dirty="0"/>
              <a:t>, </a:t>
            </a:r>
            <a:r>
              <a:rPr lang="ko-KR" altLang="en-US" sz="2400" dirty="0"/>
              <a:t>전투 시스템 추가</a:t>
            </a:r>
            <a:endParaRPr lang="en-US" altLang="ko-KR" sz="2400" dirty="0"/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아이템 추가</a:t>
            </a:r>
            <a:r>
              <a:rPr lang="en-US" altLang="ko-KR" sz="2400" dirty="0"/>
              <a:t>, </a:t>
            </a:r>
            <a:r>
              <a:rPr lang="ko-KR" altLang="en-US" sz="2400" dirty="0"/>
              <a:t>보상 방 제작</a:t>
            </a:r>
            <a:endParaRPr lang="en-US" altLang="ko-KR" sz="2400" dirty="0"/>
          </a:p>
          <a:p>
            <a:r>
              <a:rPr lang="en-US" altLang="ko-KR" sz="2400" dirty="0"/>
              <a:t>4~5</a:t>
            </a:r>
            <a:r>
              <a:rPr lang="ko-KR" altLang="en-US" sz="2400" dirty="0"/>
              <a:t>주차 </a:t>
            </a:r>
            <a:r>
              <a:rPr lang="en-US" altLang="ko-KR" sz="2400" dirty="0"/>
              <a:t>: 2</a:t>
            </a:r>
            <a:r>
              <a:rPr lang="ko-KR" altLang="en-US" sz="2400" dirty="0"/>
              <a:t>스테이지 맵 제작</a:t>
            </a:r>
            <a:r>
              <a:rPr lang="en-US" altLang="ko-KR" sz="2400" dirty="0"/>
              <a:t>,</a:t>
            </a:r>
            <a:r>
              <a:rPr lang="ko-KR" altLang="en-US" sz="2400" dirty="0"/>
              <a:t> 보스 방 제작</a:t>
            </a:r>
            <a:endParaRPr lang="en-US" altLang="ko-KR" sz="2400" dirty="0"/>
          </a:p>
          <a:p>
            <a:r>
              <a:rPr lang="en-US" altLang="ko-KR" sz="2400" dirty="0"/>
              <a:t>6</a:t>
            </a:r>
            <a:r>
              <a:rPr lang="ko-KR" altLang="en-US" sz="2400" dirty="0"/>
              <a:t>주차 </a:t>
            </a:r>
            <a:r>
              <a:rPr lang="en-US" altLang="ko-KR" sz="2400" dirty="0"/>
              <a:t>:</a:t>
            </a:r>
            <a:r>
              <a:rPr lang="ko-KR" altLang="en-US" sz="2400" dirty="0"/>
              <a:t> 부족한 부분 추가 개발</a:t>
            </a:r>
            <a:endParaRPr lang="en-US" altLang="ko-KR" sz="2400" dirty="0"/>
          </a:p>
          <a:p>
            <a:r>
              <a:rPr lang="en-US" altLang="ko-KR" sz="2400" dirty="0"/>
              <a:t>7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보스 제작</a:t>
            </a:r>
            <a:endParaRPr lang="en-US" altLang="ko-KR" sz="2400" dirty="0"/>
          </a:p>
          <a:p>
            <a:r>
              <a:rPr lang="en-US" altLang="ko-KR" sz="2400" dirty="0"/>
              <a:t>8~9</a:t>
            </a:r>
            <a:r>
              <a:rPr lang="ko-KR" altLang="en-US" sz="2400" dirty="0"/>
              <a:t>주차 </a:t>
            </a:r>
            <a:r>
              <a:rPr lang="en-US" altLang="ko-KR" sz="2400" dirty="0"/>
              <a:t>: </a:t>
            </a:r>
            <a:r>
              <a:rPr lang="ko-KR" altLang="en-US" sz="2400" dirty="0"/>
              <a:t>사운드 추가</a:t>
            </a:r>
            <a:r>
              <a:rPr lang="en-US" altLang="ko-KR" sz="2400" dirty="0"/>
              <a:t>, </a:t>
            </a:r>
            <a:r>
              <a:rPr lang="ko-KR" altLang="en-US" sz="2400" dirty="0"/>
              <a:t>테스트</a:t>
            </a:r>
            <a:r>
              <a:rPr lang="en-US" altLang="ko-KR" sz="2400" dirty="0"/>
              <a:t>, </a:t>
            </a:r>
            <a:r>
              <a:rPr lang="ko-KR" altLang="en-US" sz="2400" dirty="0"/>
              <a:t>보완 및 버그 수정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0963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2BC5-3E23-6F66-1337-A3458230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C6516D-B951-2ABD-CBE4-6F90F48A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81" y="2303618"/>
            <a:ext cx="2401729" cy="1325563"/>
          </a:xfrm>
          <a:prstGeom prst="rect">
            <a:avLst/>
          </a:prstGeom>
        </p:spPr>
      </p:pic>
      <p:pic>
        <p:nvPicPr>
          <p:cNvPr id="10" name="Picture 6" descr="인벤 - No.1 게임 미디어 플랫폼">
            <a:extLst>
              <a:ext uri="{FF2B5EF4-FFF2-40B4-BE49-F238E27FC236}">
                <a16:creationId xmlns:a16="http://schemas.microsoft.com/office/drawing/2014/main" id="{9EA71ACD-FE08-9E46-45F8-2A1034BB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329" y="2116575"/>
            <a:ext cx="235655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66E7926B-CECE-8C57-FE08-32121E33953B}"/>
              </a:ext>
            </a:extLst>
          </p:cNvPr>
          <p:cNvCxnSpPr>
            <a:cxnSpLocks/>
          </p:cNvCxnSpPr>
          <p:nvPr/>
        </p:nvCxnSpPr>
        <p:spPr>
          <a:xfrm>
            <a:off x="666744" y="3442138"/>
            <a:ext cx="1640427" cy="12369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8DB2EDB-A9A8-2DAA-2EBE-510C0590EC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82401" y="3677743"/>
            <a:ext cx="1700753" cy="5958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4" descr="Unity 2D 로그라이크 - 01">
            <a:extLst>
              <a:ext uri="{FF2B5EF4-FFF2-40B4-BE49-F238E27FC236}">
                <a16:creationId xmlns:a16="http://schemas.microsoft.com/office/drawing/2014/main" id="{8D8C12A3-EE6A-C469-0403-6F906009A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93" y="4112247"/>
            <a:ext cx="236707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B6C2AAD-DC2A-B3BE-FBD3-79330D975A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81654" y="2603551"/>
            <a:ext cx="1293714" cy="5958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Unity 2D 로그라이크 - 01">
            <a:extLst>
              <a:ext uri="{FF2B5EF4-FFF2-40B4-BE49-F238E27FC236}">
                <a16:creationId xmlns:a16="http://schemas.microsoft.com/office/drawing/2014/main" id="{0F85C5D1-0162-45DD-2F04-331FCFBB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434" y="1420190"/>
            <a:ext cx="236707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D1C38E-5C30-215B-9EA1-E2C2679BC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478" y="1590380"/>
            <a:ext cx="1254988" cy="1052389"/>
          </a:xfrm>
          <a:prstGeom prst="rect">
            <a:avLst/>
          </a:prstGeom>
        </p:spPr>
      </p:pic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DDE0211-F654-CDD6-5AC4-4BCD6889879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72590" y="3742715"/>
            <a:ext cx="1107478" cy="9571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Unity 2D 로그라이크 - 01">
            <a:extLst>
              <a:ext uri="{FF2B5EF4-FFF2-40B4-BE49-F238E27FC236}">
                <a16:creationId xmlns:a16="http://schemas.microsoft.com/office/drawing/2014/main" id="{3FD3A482-2BB0-F0ED-72BE-FB9D86C9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18557"/>
            <a:ext cx="236707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FCC59C3-1257-57BA-9314-6BD35832B050}"/>
              </a:ext>
            </a:extLst>
          </p:cNvPr>
          <p:cNvSpPr txBox="1"/>
          <p:nvPr/>
        </p:nvSpPr>
        <p:spPr>
          <a:xfrm>
            <a:off x="1486957" y="36860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던전입구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06D66-9427-012B-51AE-34BF368E8F5D}"/>
              </a:ext>
            </a:extLst>
          </p:cNvPr>
          <p:cNvSpPr txBox="1"/>
          <p:nvPr/>
        </p:nvSpPr>
        <p:spPr>
          <a:xfrm>
            <a:off x="5264470" y="27559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보상방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F24FC6-5DAE-5201-4951-66619823BD0B}"/>
              </a:ext>
            </a:extLst>
          </p:cNvPr>
          <p:cNvSpPr txBox="1"/>
          <p:nvPr/>
        </p:nvSpPr>
        <p:spPr>
          <a:xfrm>
            <a:off x="3114933" y="5574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전투방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BE5A6E-BE09-097C-2E29-4D068CB061EC}"/>
              </a:ext>
            </a:extLst>
          </p:cNvPr>
          <p:cNvSpPr txBox="1"/>
          <p:nvPr/>
        </p:nvSpPr>
        <p:spPr>
          <a:xfrm>
            <a:off x="6672429" y="5141958"/>
            <a:ext cx="128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전투방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39C158-EB75-7B20-9CC8-32083082CA46}"/>
              </a:ext>
            </a:extLst>
          </p:cNvPr>
          <p:cNvSpPr txBox="1"/>
          <p:nvPr/>
        </p:nvSpPr>
        <p:spPr>
          <a:xfrm>
            <a:off x="9706607" y="35338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보스방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FC853C-EFDD-0937-744D-17930F72EB53}"/>
              </a:ext>
            </a:extLst>
          </p:cNvPr>
          <p:cNvSpPr txBox="1"/>
          <p:nvPr/>
        </p:nvSpPr>
        <p:spPr>
          <a:xfrm>
            <a:off x="1331720" y="6105559"/>
            <a:ext cx="1002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몬스터를 처치해야 다음 방으로 </a:t>
            </a:r>
            <a:r>
              <a:rPr lang="ko-KR" altLang="en-US" dirty="0" err="1"/>
              <a:t>이동가능하며</a:t>
            </a:r>
            <a:r>
              <a:rPr lang="en-US" altLang="ko-KR" dirty="0"/>
              <a:t>, </a:t>
            </a:r>
            <a:r>
              <a:rPr lang="ko-KR" altLang="en-US" dirty="0"/>
              <a:t>게임 플레이 중 적은 확률로 몬스터가 없고</a:t>
            </a:r>
            <a:r>
              <a:rPr lang="en-US" altLang="ko-KR" dirty="0"/>
              <a:t>, </a:t>
            </a:r>
            <a:r>
              <a:rPr lang="ko-KR" altLang="en-US" dirty="0"/>
              <a:t>보물상자가 존재하는 보물방이 나옵니다</a:t>
            </a:r>
            <a:r>
              <a:rPr lang="en-US" altLang="ko-KR" dirty="0"/>
              <a:t>. </a:t>
            </a:r>
            <a:r>
              <a:rPr lang="ko-KR" altLang="en-US" dirty="0"/>
              <a:t>보스방에 도달해 보스를 </a:t>
            </a:r>
            <a:r>
              <a:rPr lang="ko-KR" altLang="en-US" dirty="0" err="1"/>
              <a:t>죽이는것이</a:t>
            </a:r>
            <a:r>
              <a:rPr lang="ko-KR" altLang="en-US" dirty="0"/>
              <a:t> 목표입니다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261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0E40-58D7-683C-401A-F8AC02B6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</a:t>
            </a:r>
            <a:r>
              <a:rPr lang="en-US" altLang="ko-KR" dirty="0"/>
              <a:t>/</a:t>
            </a:r>
            <a:r>
              <a:rPr lang="ko-KR" altLang="en-US" dirty="0"/>
              <a:t>조작</a:t>
            </a:r>
          </a:p>
        </p:txBody>
      </p:sp>
      <p:pic>
        <p:nvPicPr>
          <p:cNvPr id="5" name="그림 4" descr="스크린샷, 3D 모델링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B494405-F213-AF20-35B4-F3322AACE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59" y="1885378"/>
            <a:ext cx="7089228" cy="3612762"/>
          </a:xfrm>
          <a:prstGeom prst="rect">
            <a:avLst/>
          </a:prstGeom>
        </p:spPr>
      </p:pic>
      <p:pic>
        <p:nvPicPr>
          <p:cNvPr id="7" name="그림 6" descr="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79D1F0A-7E27-0066-D407-FDCBA2C85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8348"/>
            <a:ext cx="6763694" cy="5706271"/>
          </a:xfrm>
          <a:prstGeom prst="rect">
            <a:avLst/>
          </a:prstGeom>
        </p:spPr>
      </p:pic>
      <p:pic>
        <p:nvPicPr>
          <p:cNvPr id="8" name="그림 7" descr="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E8CFD9E-4C46-EBF4-14C2-690822DE0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565" y="1628347"/>
            <a:ext cx="6763694" cy="5706271"/>
          </a:xfrm>
          <a:prstGeom prst="rect">
            <a:avLst/>
          </a:prstGeom>
        </p:spPr>
      </p:pic>
      <p:pic>
        <p:nvPicPr>
          <p:cNvPr id="9" name="그림 8" descr="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6058FF8-BDBD-5B8A-62ED-25FCF31C6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420" y="1607326"/>
            <a:ext cx="6763694" cy="5706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D2C2AC-A9B4-783D-81AE-7C6D2559CEC0}"/>
              </a:ext>
            </a:extLst>
          </p:cNvPr>
          <p:cNvSpPr txBox="1"/>
          <p:nvPr/>
        </p:nvSpPr>
        <p:spPr>
          <a:xfrm>
            <a:off x="6001407" y="5535691"/>
            <a:ext cx="78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게임마당에서 얻은 리소스로 화면을 구성합니다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 descr="다채로움, 패턴, 사각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E876D89-122F-1541-BC34-20C937492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853" y="3430865"/>
            <a:ext cx="663757" cy="1255373"/>
          </a:xfrm>
          <a:prstGeom prst="rect">
            <a:avLst/>
          </a:prstGeom>
        </p:spPr>
      </p:pic>
      <p:pic>
        <p:nvPicPr>
          <p:cNvPr id="14" name="그림 13" descr="픽셀, 스크린샷, 3D 모델링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458BB37-D43B-ED84-D3C7-EA722F4AF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45546" y="3890693"/>
            <a:ext cx="1285781" cy="10716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EFCB12-B3B5-B15C-450A-19BD82F15C77}"/>
              </a:ext>
            </a:extLst>
          </p:cNvPr>
          <p:cNvSpPr txBox="1"/>
          <p:nvPr/>
        </p:nvSpPr>
        <p:spPr>
          <a:xfrm>
            <a:off x="546538" y="5535691"/>
            <a:ext cx="5122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 좌측상단에 </a:t>
            </a:r>
            <a:r>
              <a:rPr lang="ko-KR" altLang="en-US" dirty="0" err="1"/>
              <a:t>플레이어의남은채력</a:t>
            </a:r>
            <a:endParaRPr lang="en-US" altLang="ko-KR" dirty="0"/>
          </a:p>
          <a:p>
            <a:r>
              <a:rPr lang="ko-KR" altLang="en-US" dirty="0"/>
              <a:t>적</a:t>
            </a:r>
            <a:r>
              <a:rPr lang="en-US" altLang="ko-KR" dirty="0"/>
              <a:t>, </a:t>
            </a:r>
            <a:r>
              <a:rPr lang="ko-KR" altLang="en-US" dirty="0"/>
              <a:t>또는 플레이어 </a:t>
            </a:r>
            <a:r>
              <a:rPr lang="ko-KR" altLang="en-US" dirty="0" err="1"/>
              <a:t>피격시</a:t>
            </a:r>
            <a:r>
              <a:rPr lang="ko-KR" altLang="en-US" dirty="0"/>
              <a:t> 피격 </a:t>
            </a:r>
            <a:r>
              <a:rPr lang="ko-KR" altLang="en-US" dirty="0" err="1"/>
              <a:t>애니매이션</a:t>
            </a:r>
            <a:endParaRPr lang="en-US" altLang="ko-KR" dirty="0"/>
          </a:p>
          <a:p>
            <a:r>
              <a:rPr lang="ko-KR" altLang="en-US" dirty="0" err="1"/>
              <a:t>대쉬중에는</a:t>
            </a:r>
            <a:r>
              <a:rPr lang="ko-KR" altLang="en-US" dirty="0"/>
              <a:t> 플레이어 무적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8864E4-BF81-C482-E0F8-DD4DD5CD3695}"/>
              </a:ext>
            </a:extLst>
          </p:cNvPr>
          <p:cNvSpPr txBox="1"/>
          <p:nvPr/>
        </p:nvSpPr>
        <p:spPr>
          <a:xfrm>
            <a:off x="8552793" y="2711264"/>
            <a:ext cx="30348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플레이어 조작</a:t>
            </a:r>
            <a:endParaRPr lang="en-US" altLang="ko-KR" b="1" dirty="0"/>
          </a:p>
          <a:p>
            <a:r>
              <a:rPr lang="ko-KR" altLang="en-US" sz="1600" dirty="0"/>
              <a:t> </a:t>
            </a:r>
            <a:r>
              <a:rPr lang="en-US" altLang="ko-KR" sz="1600" dirty="0" err="1"/>
              <a:t>a/d</a:t>
            </a:r>
            <a:r>
              <a:rPr lang="en-US" altLang="ko-KR" sz="1600" dirty="0"/>
              <a:t> :</a:t>
            </a:r>
            <a:r>
              <a:rPr lang="ko-KR" altLang="en-US" sz="1600" dirty="0"/>
              <a:t>플레이어 좌 우이동</a:t>
            </a:r>
            <a:endParaRPr lang="en-US" altLang="ko-KR" sz="1600" dirty="0"/>
          </a:p>
          <a:p>
            <a:r>
              <a:rPr lang="en-US" altLang="ko-KR" sz="1600" dirty="0"/>
              <a:t> space : </a:t>
            </a:r>
            <a:r>
              <a:rPr lang="ko-KR" altLang="en-US" sz="1600" dirty="0"/>
              <a:t>점프</a:t>
            </a:r>
            <a:endParaRPr lang="en-US" altLang="ko-KR" sz="1600" dirty="0"/>
          </a:p>
          <a:p>
            <a:r>
              <a:rPr lang="en-US" altLang="ko-KR" sz="1600" dirty="0"/>
              <a:t> shift : </a:t>
            </a:r>
            <a:r>
              <a:rPr lang="ko-KR" altLang="en-US" sz="1600" dirty="0" err="1"/>
              <a:t>대쉬</a:t>
            </a:r>
            <a:endParaRPr lang="en-US" altLang="ko-KR" sz="1600" dirty="0"/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마우스 </a:t>
            </a:r>
            <a:r>
              <a:rPr lang="ko-KR" altLang="en-US" sz="1600" dirty="0" err="1"/>
              <a:t>좌클릭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공격</a:t>
            </a:r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01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D5B08-292B-91A2-270F-300648D3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2" y="474844"/>
            <a:ext cx="10515600" cy="1325563"/>
          </a:xfrm>
        </p:spPr>
        <p:txBody>
          <a:bodyPr/>
          <a:lstStyle/>
          <a:p>
            <a:r>
              <a:rPr lang="ko-KR" altLang="en-US" dirty="0"/>
              <a:t>몬스터</a:t>
            </a:r>
          </a:p>
        </p:txBody>
      </p:sp>
      <p:pic>
        <p:nvPicPr>
          <p:cNvPr id="5" name="그림 4" descr="픽셀, 스크린샷, 다채로움, 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7149ACC-919D-42E8-EE49-3F3D4348E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66" y="2714967"/>
            <a:ext cx="1925692" cy="1586813"/>
          </a:xfrm>
          <a:prstGeom prst="rect">
            <a:avLst/>
          </a:prstGeom>
        </p:spPr>
      </p:pic>
      <p:pic>
        <p:nvPicPr>
          <p:cNvPr id="7" name="그림 6" descr="다채로움, 보라색, 사각형, 라일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3DE1C11-F4CA-6422-6ECB-6A0C9AE9C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87" y="2447548"/>
            <a:ext cx="1262847" cy="1962903"/>
          </a:xfrm>
          <a:prstGeom prst="rect">
            <a:avLst/>
          </a:prstGeom>
        </p:spPr>
      </p:pic>
      <p:pic>
        <p:nvPicPr>
          <p:cNvPr id="9" name="그림 8" descr="픽셀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8F61F5-0B70-0D45-CE45-032B25CCC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971" y="2533769"/>
            <a:ext cx="1561905" cy="19492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8EE939-A242-3C9D-01DA-61200BE150D9}"/>
              </a:ext>
            </a:extLst>
          </p:cNvPr>
          <p:cNvSpPr txBox="1"/>
          <p:nvPr/>
        </p:nvSpPr>
        <p:spPr>
          <a:xfrm>
            <a:off x="1385066" y="4482976"/>
            <a:ext cx="244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고블린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플레이어가 </a:t>
            </a:r>
            <a:r>
              <a:rPr lang="ko-KR" altLang="en-US" dirty="0" err="1"/>
              <a:t>가까이에있을</a:t>
            </a:r>
            <a:r>
              <a:rPr lang="ko-KR" altLang="en-US" dirty="0"/>
              <a:t> 시 무기를 휘둘러 공격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69129-4F94-AD54-BE83-0A786DF2B6CF}"/>
              </a:ext>
            </a:extLst>
          </p:cNvPr>
          <p:cNvSpPr txBox="1"/>
          <p:nvPr/>
        </p:nvSpPr>
        <p:spPr>
          <a:xfrm>
            <a:off x="4914900" y="4648200"/>
            <a:ext cx="1914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비행형 몬스터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날아다니며 씨앗폭탄 투척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414E8-9ED1-CD7F-B0BF-8330C9ADE377}"/>
              </a:ext>
            </a:extLst>
          </p:cNvPr>
          <p:cNvSpPr txBox="1"/>
          <p:nvPr/>
        </p:nvSpPr>
        <p:spPr>
          <a:xfrm>
            <a:off x="8610600" y="4648200"/>
            <a:ext cx="2114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버섯형 몬스터</a:t>
            </a:r>
            <a:br>
              <a:rPr lang="en-US" altLang="ko-KR" dirty="0"/>
            </a:br>
            <a:endParaRPr lang="en-US" altLang="ko-KR" dirty="0"/>
          </a:p>
          <a:p>
            <a:pPr algn="ctr"/>
            <a:r>
              <a:rPr lang="ko-KR" altLang="en-US" dirty="0"/>
              <a:t>포자를 통해 공격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83926E-F858-8C44-FC2A-2C4569679CEF}"/>
              </a:ext>
            </a:extLst>
          </p:cNvPr>
          <p:cNvSpPr txBox="1"/>
          <p:nvPr/>
        </p:nvSpPr>
        <p:spPr>
          <a:xfrm>
            <a:off x="2924175" y="690676"/>
            <a:ext cx="483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방마다 일정 수의 몬스터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다음 방으로 이동하기 위해서는 현재 방의 모든 몬스터를 </a:t>
            </a:r>
            <a:r>
              <a:rPr lang="ko-KR" altLang="en-US" dirty="0" err="1"/>
              <a:t>잡아야함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07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8EC5C-2476-F3E0-DFCA-93BF12D9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몬스터</a:t>
            </a:r>
          </a:p>
        </p:txBody>
      </p:sp>
      <p:pic>
        <p:nvPicPr>
          <p:cNvPr id="5" name="내용 개체 틀 4" descr="픽셀, 만화 영화, 3D 모델링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C785C2E-69C6-E1B9-F934-A5219B94E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95" y="1853406"/>
            <a:ext cx="3660856" cy="3609433"/>
          </a:xfrm>
        </p:spPr>
      </p:pic>
      <p:pic>
        <p:nvPicPr>
          <p:cNvPr id="7" name="그림 6" descr="픽셀, 스크린샷, 패턴, 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47E4319-6E7C-A248-EC31-E6E43FBBC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13" y="4643437"/>
            <a:ext cx="909638" cy="1167123"/>
          </a:xfrm>
          <a:prstGeom prst="rect">
            <a:avLst/>
          </a:prstGeom>
        </p:spPr>
      </p:pic>
      <p:pic>
        <p:nvPicPr>
          <p:cNvPr id="8" name="그림 7" descr="픽셀, 스크린샷, 패턴, 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C91B290-6127-3CC1-8862-109BB4CD9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162" y="4643436"/>
            <a:ext cx="909638" cy="11671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3DD6C6-F448-D99C-218E-6DBFA0BE7AF7}"/>
              </a:ext>
            </a:extLst>
          </p:cNvPr>
          <p:cNvSpPr txBox="1"/>
          <p:nvPr/>
        </p:nvSpPr>
        <p:spPr>
          <a:xfrm>
            <a:off x="716636" y="2581275"/>
            <a:ext cx="50577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여러 패턴으로 플레이어 공격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던전의 보스방에서 등장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화면 상단 또는 하단에 보스 몬스터 체력 바 표시</a:t>
            </a:r>
            <a:endParaRPr lang="en-US" altLang="ko-KR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9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330</Words>
  <Application>Microsoft Office PowerPoint</Application>
  <PresentationFormat>와이드스크린</PresentationFormat>
  <Paragraphs>73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1차 프로젝트 발표</vt:lpstr>
      <vt:lpstr>1. 게임 컨셉</vt:lpstr>
      <vt:lpstr>예상 게임 진행 흐름</vt:lpstr>
      <vt:lpstr>개발일정</vt:lpstr>
      <vt:lpstr>맵 구성</vt:lpstr>
      <vt:lpstr>화면구성/조작</vt:lpstr>
      <vt:lpstr>몬스터</vt:lpstr>
      <vt:lpstr>보스 몬스터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hg m</dc:creator>
  <cp:lastModifiedBy>hg m</cp:lastModifiedBy>
  <cp:revision>1</cp:revision>
  <dcterms:created xsi:type="dcterms:W3CDTF">2025-09-30T15:33:25Z</dcterms:created>
  <dcterms:modified xsi:type="dcterms:W3CDTF">2025-10-01T10:39:34Z</dcterms:modified>
</cp:coreProperties>
</file>