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F3877-CEB0-4C3D-8B4A-580F9878E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1EDED2-12F1-47F1-BD3F-F4078DFEB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8507A1-C95C-44B1-8486-D9B4D44B3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5F062-9BBB-445B-B178-BBFEF90E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5CB4E5-940C-42F2-84DA-2FD52A09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4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0BE2C-E1C8-43CA-A7D1-4FFE2F7C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89CB7B-F10F-4952-90C2-3FDB907B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B02CC5-135B-4203-9584-8F392A9A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A8E223-2FE9-4B45-900A-CBE06486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30B51A-13EE-4782-BFF9-2D538F4D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72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188460A-F650-4B8D-8B4F-A8444F9F1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C336E1-457C-4B7A-B97A-BAD1B51A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BD1DBC-7633-48B7-AD88-66E76A88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09363-5E8C-476C-90E5-63B3E6F8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734FF5-81E0-4C0C-963C-153A6D89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1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50B08-CDF3-4A69-8D1E-DA708DB6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63E9CB-78D2-42C1-8DD7-B39139259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ACEC57-AE52-4D8C-AC96-656D4CE3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CE3AF6-4F4B-4249-83C3-6A22815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BCEDC-6B72-4596-A7D6-3EB734FA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2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607ED-7BB9-4BA1-83FF-59B4F9FC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63E9D5-3667-4485-84BD-F6ED43A3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5F089-CC69-4A7B-92B8-7C68FE90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9373A-EABA-405C-B842-B847348C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640C5E-7C7F-469C-BD5F-87592473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84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43614-9826-4486-BB7A-5106F450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3F535-4BE6-4D2A-8BA4-4467A0632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B690CF-08F3-4A47-BCE4-5D8FD4D2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D131F0-005C-4819-9022-BA2A4866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90C78E-C2A6-434C-B916-D62DF2BF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3BDC64-A2CE-41AD-ADC7-7CFA65F4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9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EE0A5-EBC7-4859-A1B4-3DA2DDC8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0C43E-51F7-4854-8889-B5665E8B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27B4C-5148-406F-A0C2-1EADFF2C5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BB00215-50F7-45B3-A687-45A89E3E4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A7AB71-ED30-46CF-964C-6AD659E96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40A109-317C-4781-84B5-057638E5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C352F2-0040-466B-9430-18D2FAF4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26CAEE-F7F9-4D79-B87F-E2ABA36B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18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AB4CD-711D-45AF-9E7D-8259B08D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614032-860C-477C-944D-214FC614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7DAABF-0F19-4CF2-ADFC-9511E289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BECB4B-93B5-4EA7-B0D7-42CFD580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21B245-EDF1-4730-A611-1E85FA01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AA839A-DD9A-4646-9FC6-EFACFC3F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302F1-1362-4767-B2D6-9ED7BBD3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24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027C7-3497-4288-BC8F-3E0F284C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43E6F9-84BF-49D7-AF3D-CFB9CC23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8DB8DE-0607-4127-AFCC-84F1F289E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0E0744-BDE0-425F-BFCB-1F5AA43D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1C239E-6AED-4899-835F-93199C6B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837195-572C-43F2-B3A9-3B2D2C38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FC7A9-B13B-450E-8C4B-03D9DE11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A9CDF7-A1B1-48D8-8C48-F6321B652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0BBD8B-714E-46BD-B7E5-3069FE5C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5A28F-C4EE-4F27-BA84-105EA694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B55D61-B899-46EE-91ED-6E8D8A75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EB40C7-AAEB-4E40-8CCE-AA8C71D5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69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06317F-5632-4EBB-A99F-6282343D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EDEE72-1226-4149-8309-7DB2506C3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68E33D-3D29-4E49-BA19-EA05C14D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ABEE-892A-4B14-B565-4FBA14F827D2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BE10C0-55C1-4473-8B37-A257CF0AE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7110CB-D98C-443B-9C8F-13DF8227C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34475-FB63-4F6A-A541-1D989DFF9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66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3B5AB5B-7A7A-4D06-88C2-DFFE94948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3661"/>
              </p:ext>
            </p:extLst>
          </p:nvPr>
        </p:nvGraphicFramePr>
        <p:xfrm>
          <a:off x="1870635" y="0"/>
          <a:ext cx="8128000" cy="6858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2775051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13479809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8596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43679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5890196"/>
                    </a:ext>
                  </a:extLst>
                </a:gridCol>
              </a:tblGrid>
              <a:tr h="7705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 points</a:t>
                      </a:r>
                    </a:p>
                    <a:p>
                      <a:pPr algn="ctr"/>
                      <a:r>
                        <a:rPr lang="en-US" altLang="zh-TW" dirty="0" err="1"/>
                        <a:t>Reproj</a:t>
                      </a:r>
                      <a:r>
                        <a:rPr lang="en-US" altLang="zh-TW" dirty="0"/>
                        <a:t>. 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 points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Reproj</a:t>
                      </a:r>
                      <a:r>
                        <a:rPr lang="en-US" altLang="zh-TW" dirty="0"/>
                        <a:t>. error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 points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Reproj</a:t>
                      </a:r>
                      <a:r>
                        <a:rPr lang="en-US" altLang="zh-TW" dirty="0"/>
                        <a:t>. error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20425"/>
                  </a:ext>
                </a:extLst>
              </a:tr>
              <a:tr h="507286">
                <a:tc rowSpan="3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SIFT</a:t>
                      </a:r>
                    </a:p>
                    <a:p>
                      <a:pPr algn="ctr"/>
                      <a:r>
                        <a:rPr lang="en-US" altLang="zh-TW" dirty="0"/>
                        <a:t>Image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1-0 &amp; 1-1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Homography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917.11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713648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917.11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98728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Normalized 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917.11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76884"/>
                  </a:ext>
                </a:extLst>
              </a:tr>
              <a:tr h="507286">
                <a:tc rowSpan="3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SIFT</a:t>
                      </a:r>
                    </a:p>
                    <a:p>
                      <a:pPr algn="ctr"/>
                      <a:r>
                        <a:rPr lang="en-US" altLang="zh-TW" dirty="0"/>
                        <a:t>Image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1-0 &amp; 1-2</a:t>
                      </a:r>
                      <a:endParaRPr lang="zh-TW" altLang="en-US" dirty="0"/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Homography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171.67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828424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171.67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86898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Normalized 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171.67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011404"/>
                  </a:ext>
                </a:extLst>
              </a:tr>
              <a:tr h="507286">
                <a:tc rowSpan="3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 err="1"/>
                        <a:t>SuperPoint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Image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1-0 &amp; 1-1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Homography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615648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41128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Normalized 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11766"/>
                  </a:ext>
                </a:extLst>
              </a:tr>
              <a:tr h="507286">
                <a:tc rowSpan="3">
                  <a:txBody>
                    <a:bodyPr/>
                    <a:lstStyle/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en-US" altLang="zh-TW" dirty="0" err="1"/>
                        <a:t>SuperPoint</a:t>
                      </a:r>
                      <a:endParaRPr lang="en-US" altLang="zh-TW" dirty="0"/>
                    </a:p>
                    <a:p>
                      <a:pPr algn="ctr"/>
                      <a:r>
                        <a:rPr lang="en-US" altLang="zh-TW" dirty="0"/>
                        <a:t>Image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1-0 &amp; 1-2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Homography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90399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06647"/>
                  </a:ext>
                </a:extLst>
              </a:tr>
              <a:tr h="507286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Normalized DLT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5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8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CC2EF1-EB41-4DCC-BAAC-15DC18F9D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07877"/>
              </p:ext>
            </p:extLst>
          </p:nvPr>
        </p:nvGraphicFramePr>
        <p:xfrm>
          <a:off x="926012" y="1827348"/>
          <a:ext cx="778255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4343">
                  <a:extLst>
                    <a:ext uri="{9D8B030D-6E8A-4147-A177-3AD203B41FA5}">
                      <a16:colId xmlns:a16="http://schemas.microsoft.com/office/drawing/2014/main" val="4188424842"/>
                    </a:ext>
                  </a:extLst>
                </a:gridCol>
                <a:gridCol w="1759131">
                  <a:extLst>
                    <a:ext uri="{9D8B030D-6E8A-4147-A177-3AD203B41FA5}">
                      <a16:colId xmlns:a16="http://schemas.microsoft.com/office/drawing/2014/main" val="2567020126"/>
                    </a:ext>
                  </a:extLst>
                </a:gridCol>
                <a:gridCol w="1733006">
                  <a:extLst>
                    <a:ext uri="{9D8B030D-6E8A-4147-A177-3AD203B41FA5}">
                      <a16:colId xmlns:a16="http://schemas.microsoft.com/office/drawing/2014/main" val="1938218526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306786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Matching pairs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After Outlier Rejection pairs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515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1-0 &amp; 1-1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SuperPoint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107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Image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1-0 &amp; 1-2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294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SuperPoint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349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9F5A3A0-B6E0-46E8-B2E8-A98DE52B1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" y="163283"/>
            <a:ext cx="4043685" cy="303276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AE2C9EE-26A2-425D-808F-F7B4B337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88" y="163283"/>
            <a:ext cx="4043685" cy="303276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F58CDA9-CE57-4B7B-8520-055C18939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" y="2388315"/>
            <a:ext cx="4043685" cy="303276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DA7F416-12ED-475E-A22C-503958262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57" y="2388315"/>
            <a:ext cx="4043684" cy="3032763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DC8D36-EEA1-414A-A50B-8BFB2420890A}"/>
              </a:ext>
            </a:extLst>
          </p:cNvPr>
          <p:cNvSpPr txBox="1"/>
          <p:nvPr/>
        </p:nvSpPr>
        <p:spPr>
          <a:xfrm>
            <a:off x="748937" y="2499360"/>
            <a:ext cx="318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SIFT</a:t>
            </a:r>
            <a:r>
              <a:rPr lang="zh-TW" altLang="en-US" dirty="0"/>
              <a:t> </a:t>
            </a:r>
            <a:r>
              <a:rPr lang="en-US" altLang="zh-TW" dirty="0" err="1"/>
              <a:t>BFMatching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ADBE14-68DF-4FAA-B50E-0D020DDF634C}"/>
              </a:ext>
            </a:extLst>
          </p:cNvPr>
          <p:cNvSpPr txBox="1"/>
          <p:nvPr/>
        </p:nvSpPr>
        <p:spPr>
          <a:xfrm>
            <a:off x="4505957" y="2498578"/>
            <a:ext cx="318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SIFT</a:t>
            </a:r>
            <a:r>
              <a:rPr lang="zh-TW" altLang="en-US" dirty="0"/>
              <a:t> </a:t>
            </a:r>
            <a:r>
              <a:rPr lang="en-US" altLang="zh-TW" dirty="0"/>
              <a:t>With RANSAC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252853C-AA51-4519-9F2C-DF7040D8152B}"/>
              </a:ext>
            </a:extLst>
          </p:cNvPr>
          <p:cNvSpPr txBox="1"/>
          <p:nvPr/>
        </p:nvSpPr>
        <p:spPr>
          <a:xfrm>
            <a:off x="701765" y="4724392"/>
            <a:ext cx="318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SuperPoint</a:t>
            </a:r>
            <a:r>
              <a:rPr lang="zh-TW" altLang="en-US" dirty="0"/>
              <a:t> </a:t>
            </a:r>
            <a:r>
              <a:rPr lang="en-US" altLang="zh-TW" dirty="0" err="1"/>
              <a:t>BFMatching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1190BF-3F0B-4A28-8EFB-56DA73076949}"/>
              </a:ext>
            </a:extLst>
          </p:cNvPr>
          <p:cNvSpPr txBox="1"/>
          <p:nvPr/>
        </p:nvSpPr>
        <p:spPr>
          <a:xfrm>
            <a:off x="4505956" y="4724392"/>
            <a:ext cx="318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SuperPoint</a:t>
            </a:r>
            <a:r>
              <a:rPr lang="zh-TW" altLang="en-US" dirty="0"/>
              <a:t> </a:t>
            </a:r>
            <a:r>
              <a:rPr lang="en-US" altLang="zh-TW" dirty="0"/>
              <a:t>With RANSAC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02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5B5499C-6C0C-41A9-8623-980B88FE04D6}"/>
              </a:ext>
            </a:extLst>
          </p:cNvPr>
          <p:cNvGrpSpPr/>
          <p:nvPr/>
        </p:nvGrpSpPr>
        <p:grpSpPr>
          <a:xfrm>
            <a:off x="418011" y="694506"/>
            <a:ext cx="11506931" cy="5257795"/>
            <a:chOff x="418011" y="694506"/>
            <a:chExt cx="11506931" cy="525779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903AC6D-2310-4F53-AB58-4E0BB53B3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11" y="1084074"/>
              <a:ext cx="4043685" cy="2253628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F20E3BA-1E9E-4979-B7A5-455C33BE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634" y="694506"/>
              <a:ext cx="4043684" cy="303276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DFA5103-8A62-48C1-B055-564D9FB37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11" y="2919538"/>
              <a:ext cx="4043684" cy="303276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0948584-5B1A-49C9-A751-6E275E588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203" y="2919538"/>
              <a:ext cx="4043684" cy="30327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0108505-7B0A-431F-B66D-4FF3B9B83AA1}"/>
                </a:ext>
              </a:extLst>
            </p:cNvPr>
            <p:cNvSpPr txBox="1"/>
            <p:nvPr/>
          </p:nvSpPr>
          <p:spPr>
            <a:xfrm>
              <a:off x="896983" y="3030583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/>
                <a:t>Select Top4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84A8BA3-0F72-43C5-A8EF-CD5395F8D781}"/>
                </a:ext>
              </a:extLst>
            </p:cNvPr>
            <p:cNvSpPr txBox="1"/>
            <p:nvPr/>
          </p:nvSpPr>
          <p:spPr>
            <a:xfrm>
              <a:off x="4654003" y="3029801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/>
                <a:t>Select Top8</a:t>
              </a:r>
              <a:endParaRPr lang="zh-TW" altLang="en-US" dirty="0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2614D5C-93A4-48FF-864B-563CC1D5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257" y="697665"/>
              <a:ext cx="4043685" cy="302644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CE1FFA6-83C9-4065-B927-A0C009113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256" y="2919538"/>
              <a:ext cx="4043684" cy="3032763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83EB6C7-9D83-4D8F-A6B8-2EE28B6B2D4B}"/>
                </a:ext>
              </a:extLst>
            </p:cNvPr>
            <p:cNvSpPr txBox="1"/>
            <p:nvPr/>
          </p:nvSpPr>
          <p:spPr>
            <a:xfrm>
              <a:off x="8313056" y="3029801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/>
                <a:t>Select Top20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21000FD-FC3A-47A4-9166-82981FF0397D}"/>
                </a:ext>
              </a:extLst>
            </p:cNvPr>
            <p:cNvSpPr txBox="1"/>
            <p:nvPr/>
          </p:nvSpPr>
          <p:spPr>
            <a:xfrm>
              <a:off x="873398" y="5252657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/>
                <a:t>Select Top4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7EDCDB3-49DB-4E86-B2C9-8D12066194C2}"/>
                </a:ext>
              </a:extLst>
            </p:cNvPr>
            <p:cNvSpPr txBox="1"/>
            <p:nvPr/>
          </p:nvSpPr>
          <p:spPr>
            <a:xfrm>
              <a:off x="4630418" y="5251875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/>
                <a:t>Select Top8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6C0770B-BF97-48B8-B5E6-44A29F9D03CC}"/>
                </a:ext>
              </a:extLst>
            </p:cNvPr>
            <p:cNvSpPr txBox="1"/>
            <p:nvPr/>
          </p:nvSpPr>
          <p:spPr>
            <a:xfrm>
              <a:off x="8289471" y="5251875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/>
                <a:t>Select Top20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04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3A757263-FB4A-4DAC-A534-E821D5992095}"/>
              </a:ext>
            </a:extLst>
          </p:cNvPr>
          <p:cNvGrpSpPr/>
          <p:nvPr/>
        </p:nvGrpSpPr>
        <p:grpSpPr>
          <a:xfrm>
            <a:off x="269965" y="163283"/>
            <a:ext cx="7847876" cy="5371009"/>
            <a:chOff x="269965" y="163283"/>
            <a:chExt cx="7847876" cy="5371009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69F5A3A0-B6E0-46E8-B2E8-A98DE52B1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65" y="163283"/>
              <a:ext cx="4043685" cy="303276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AAE2C9EE-26A2-425D-808F-F7B4B3375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588" y="163283"/>
              <a:ext cx="4043684" cy="3032763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2F58CDA9-CE57-4B7B-8520-055C18939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65" y="2501529"/>
              <a:ext cx="4043684" cy="3032763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DA7F416-12ED-475E-A22C-503958262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157" y="2501529"/>
              <a:ext cx="4043684" cy="3032763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CDC8D36-EEA1-414A-A50B-8BFB2420890A}"/>
                </a:ext>
              </a:extLst>
            </p:cNvPr>
            <p:cNvSpPr txBox="1"/>
            <p:nvPr/>
          </p:nvSpPr>
          <p:spPr>
            <a:xfrm>
              <a:off x="748937" y="2499360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 err="1"/>
                <a:t>BFMatching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DADBE14-68DF-4FAA-B50E-0D020DDF634C}"/>
                </a:ext>
              </a:extLst>
            </p:cNvPr>
            <p:cNvSpPr txBox="1"/>
            <p:nvPr/>
          </p:nvSpPr>
          <p:spPr>
            <a:xfrm>
              <a:off x="4505957" y="2498578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/>
                <a:t>With RANSAC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252853C-AA51-4519-9F2C-DF7040D8152B}"/>
                </a:ext>
              </a:extLst>
            </p:cNvPr>
            <p:cNvSpPr txBox="1"/>
            <p:nvPr/>
          </p:nvSpPr>
          <p:spPr>
            <a:xfrm>
              <a:off x="701765" y="4837606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 err="1"/>
                <a:t>BFMatching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61190BF-3F0B-4A28-8EFB-56DA73076949}"/>
                </a:ext>
              </a:extLst>
            </p:cNvPr>
            <p:cNvSpPr txBox="1"/>
            <p:nvPr/>
          </p:nvSpPr>
          <p:spPr>
            <a:xfrm>
              <a:off x="4505956" y="4837606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/>
                <a:t>With RANSAC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494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039B914-EDCD-45F4-A628-9F6A19E925A4}"/>
              </a:ext>
            </a:extLst>
          </p:cNvPr>
          <p:cNvGrpSpPr/>
          <p:nvPr/>
        </p:nvGrpSpPr>
        <p:grpSpPr>
          <a:xfrm>
            <a:off x="418011" y="694506"/>
            <a:ext cx="11506929" cy="5318748"/>
            <a:chOff x="418011" y="694506"/>
            <a:chExt cx="11506929" cy="531874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903AC6D-2310-4F53-AB58-4E0BB53B3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23" y="694506"/>
              <a:ext cx="4035260" cy="302644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F20E3BA-1E9E-4979-B7A5-455C33BE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634" y="694506"/>
              <a:ext cx="4043684" cy="303276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8DFA5103-8A62-48C1-B055-564D9FB37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11" y="2980491"/>
              <a:ext cx="4043684" cy="303276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0948584-5B1A-49C9-A751-6E275E588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203" y="2980491"/>
              <a:ext cx="4043684" cy="3032763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0108505-7B0A-431F-B66D-4FF3B9B83AA1}"/>
                </a:ext>
              </a:extLst>
            </p:cNvPr>
            <p:cNvSpPr txBox="1"/>
            <p:nvPr/>
          </p:nvSpPr>
          <p:spPr>
            <a:xfrm>
              <a:off x="896983" y="3030583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/>
                <a:t>Select Top4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84A8BA3-0F72-43C5-A8EF-CD5395F8D781}"/>
                </a:ext>
              </a:extLst>
            </p:cNvPr>
            <p:cNvSpPr txBox="1"/>
            <p:nvPr/>
          </p:nvSpPr>
          <p:spPr>
            <a:xfrm>
              <a:off x="4654003" y="3029801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/>
                <a:t>Select Top8</a:t>
              </a:r>
              <a:endParaRPr lang="zh-TW" altLang="en-US" dirty="0"/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2614D5C-93A4-48FF-864B-563CC1D51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5469" y="697665"/>
              <a:ext cx="4035260" cy="302644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CE1FFA6-83C9-4065-B927-A0C009113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256" y="2980491"/>
              <a:ext cx="4043684" cy="3032763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83EB6C7-9D83-4D8F-A6B8-2EE28B6B2D4B}"/>
                </a:ext>
              </a:extLst>
            </p:cNvPr>
            <p:cNvSpPr txBox="1"/>
            <p:nvPr/>
          </p:nvSpPr>
          <p:spPr>
            <a:xfrm>
              <a:off x="8313056" y="3029801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</a:t>
              </a:r>
              <a:r>
                <a:rPr lang="zh-TW" altLang="en-US" dirty="0"/>
                <a:t> </a:t>
              </a:r>
              <a:r>
                <a:rPr lang="en-US" altLang="zh-TW" dirty="0"/>
                <a:t>Select Top20</a:t>
              </a:r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21000FD-FC3A-47A4-9166-82981FF0397D}"/>
                </a:ext>
              </a:extLst>
            </p:cNvPr>
            <p:cNvSpPr txBox="1"/>
            <p:nvPr/>
          </p:nvSpPr>
          <p:spPr>
            <a:xfrm>
              <a:off x="873398" y="5313610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/>
                <a:t>Select Top4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7EDCDB3-49DB-4E86-B2C9-8D12066194C2}"/>
                </a:ext>
              </a:extLst>
            </p:cNvPr>
            <p:cNvSpPr txBox="1"/>
            <p:nvPr/>
          </p:nvSpPr>
          <p:spPr>
            <a:xfrm>
              <a:off x="4630418" y="5312828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/>
                <a:t>Select Top8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6C0770B-BF97-48B8-B5E6-44A29F9D03CC}"/>
                </a:ext>
              </a:extLst>
            </p:cNvPr>
            <p:cNvSpPr txBox="1"/>
            <p:nvPr/>
          </p:nvSpPr>
          <p:spPr>
            <a:xfrm>
              <a:off x="8289471" y="5312828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zh-TW" altLang="en-US" dirty="0"/>
                <a:t> </a:t>
              </a:r>
              <a:r>
                <a:rPr lang="en-US" altLang="zh-TW" dirty="0"/>
                <a:t>Select Top20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555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C70B4E-AC7C-4D94-89E5-669145FE6EB9}"/>
              </a:ext>
            </a:extLst>
          </p:cNvPr>
          <p:cNvGrpSpPr/>
          <p:nvPr/>
        </p:nvGrpSpPr>
        <p:grpSpPr>
          <a:xfrm>
            <a:off x="505097" y="93614"/>
            <a:ext cx="7801433" cy="3333209"/>
            <a:chOff x="505097" y="93614"/>
            <a:chExt cx="7801433" cy="333320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80BB875-7711-40F3-9E34-A78D21B1C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97" y="93614"/>
              <a:ext cx="4043684" cy="303276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66F6876-AEC4-40EE-95C3-E0C0C5A31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846" y="93614"/>
              <a:ext cx="4043684" cy="3032763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B15018-04FE-44C4-B333-7B6E2CF5320D}"/>
                </a:ext>
              </a:extLst>
            </p:cNvPr>
            <p:cNvSpPr txBox="1"/>
            <p:nvPr/>
          </p:nvSpPr>
          <p:spPr>
            <a:xfrm>
              <a:off x="936897" y="3057491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 RANSAC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A47D9E3-B171-4DE6-B8D8-072847A18CD2}"/>
                </a:ext>
              </a:extLst>
            </p:cNvPr>
            <p:cNvSpPr txBox="1"/>
            <p:nvPr/>
          </p:nvSpPr>
          <p:spPr>
            <a:xfrm>
              <a:off x="4694647" y="3057491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en-US" altLang="zh-TW" dirty="0"/>
                <a:t> RANSAC</a:t>
              </a:r>
              <a:endParaRPr lang="zh-TW" altLang="en-US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E9FF86F1-536D-408B-82B2-76A7E5F6D228}"/>
              </a:ext>
            </a:extLst>
          </p:cNvPr>
          <p:cNvGrpSpPr/>
          <p:nvPr/>
        </p:nvGrpSpPr>
        <p:grpSpPr>
          <a:xfrm>
            <a:off x="505097" y="3357937"/>
            <a:ext cx="7801433" cy="3333209"/>
            <a:chOff x="505097" y="3357937"/>
            <a:chExt cx="7801433" cy="333320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2278346-71FF-4E71-A3ED-FAEADD3B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097" y="3357937"/>
              <a:ext cx="4043684" cy="3032763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2A2DFB1-345E-45DC-8E10-60D0574D0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846" y="3357937"/>
              <a:ext cx="4043684" cy="303276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1B8F53A-E438-4F60-B5AE-02EAC9926801}"/>
                </a:ext>
              </a:extLst>
            </p:cNvPr>
            <p:cNvSpPr txBox="1"/>
            <p:nvPr/>
          </p:nvSpPr>
          <p:spPr>
            <a:xfrm>
              <a:off x="936897" y="6321814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SIFT RANSAC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1E29DE1-5128-4EF0-B919-AD4EA87A4686}"/>
                </a:ext>
              </a:extLst>
            </p:cNvPr>
            <p:cNvSpPr txBox="1"/>
            <p:nvPr/>
          </p:nvSpPr>
          <p:spPr>
            <a:xfrm>
              <a:off x="4694647" y="6321814"/>
              <a:ext cx="3180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SuperPoint</a:t>
              </a:r>
              <a:r>
                <a:rPr lang="en-US" altLang="zh-TW" dirty="0"/>
                <a:t> RANSAC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444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183</Words>
  <Application>Microsoft Office PowerPoint</Application>
  <PresentationFormat>寬螢幕</PresentationFormat>
  <Paragraphs>106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鄭閔軒</dc:creator>
  <cp:lastModifiedBy>鄭閔軒</cp:lastModifiedBy>
  <cp:revision>9</cp:revision>
  <dcterms:created xsi:type="dcterms:W3CDTF">2022-10-02T13:27:26Z</dcterms:created>
  <dcterms:modified xsi:type="dcterms:W3CDTF">2022-10-02T15:57:53Z</dcterms:modified>
</cp:coreProperties>
</file>