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>
        <p:scale>
          <a:sx n="66" d="100"/>
          <a:sy n="66" d="100"/>
        </p:scale>
        <p:origin x="1085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7F607-1CA9-4E3F-A9D5-3B258EB43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4A520F-2E6F-4E88-B77F-7D862DBF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3AD6A-598D-434D-80B6-3847A4FD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501B7-EE8D-49B2-AC6A-D1930C13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87ED0-7128-4D94-BB08-9E09F028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17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B1088-A6FD-4964-8252-3F77E9F2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D25D8F-E6DB-41D0-A71F-D0BBD7BC4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16A665-71C3-44E7-8D64-828A3D5F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A645D4-6608-4757-BE0F-E419E83E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56236-300B-469A-88E7-AEE2137B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7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E119CB-E341-4A36-9BBB-745D3935A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48CD09-A79A-4406-8196-1EA63370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DDD3F5-5B6D-4183-91AB-F6D476FF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80A083-8608-41A3-8F27-5339436A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054C2F-BD90-49AB-8BC3-EA30AFE2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58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F871E-836E-4C3C-987B-38C0F53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D723B-3284-44BE-AC3B-01902D46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AD8A8B-627D-4BD2-8931-167BF7C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5FF079-D613-4115-A839-1431A73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A04BF-FD6A-40FD-8126-30C22FA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68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FEC53-20C0-470B-B00F-5982AF29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85F752-9E5E-4A98-A512-4C59B073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C489A-C0DA-487C-8958-1B11536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215ED3-BD66-435C-8909-FABFBE63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A33850-A25E-484A-A7D9-879BF357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59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3157C-12BF-4BA4-AAA5-33CAB32F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8993E-A8A2-49E8-8381-E5AAE7741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41F19C-423F-4E18-B0DE-3E61E8C8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AC1917-57D0-452F-A988-44094B76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E2D41-DE41-46D9-9670-F8791216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B7ED60-C263-43BC-82CF-4847ACB0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30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AD19D-9930-4581-943D-ACAE6879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105E9F-96A6-431A-8E9C-0227EA4F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5201F7-88AD-488C-AD0E-1B1EBC6B0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317D30-C41E-40E4-94FE-B996DFEEA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70C71-6DC2-4B87-9EE2-A2A5282F6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689D79-AA06-4B32-A426-59C9DB58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38BA49-FBA1-46F2-83BD-BF5267B9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F45A22-F8F8-49F0-B161-6E8329E1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91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AF7E-A225-41E3-808C-3F87FE84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7CB7E7-C8A6-4820-BA09-FE69E61E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24B9F6-2461-4E5C-9695-0D118895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43C762-56F5-477E-BC9B-A548E060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07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E3DFD3-9AFE-4593-B5F5-BB55D2A5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85C348-ED8F-49C8-960C-8540C485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A5FDD5-73AE-46FD-9C5A-C481A34B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98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CAB0D-A206-4223-A90B-F8F17A74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7BC7D-2BA7-49F9-814A-3FA8F757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D542FA-EFDD-4D97-A398-FBD5D4F38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0C77D2-3CCB-4582-B2E2-3FB5B0B7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A45D09-4616-4E9A-B413-DD243780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9FFE3B-45D4-4B87-BA1B-5CD3D5E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5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A3470-8E44-415E-96AE-5C60AC1E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13C24C-C2B5-49A9-BA92-FC1440740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D418E0-F14B-4C7A-9185-F7EC67A59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B064E-2851-40B4-B630-77EB2B64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7634CB-0FE6-473D-884F-B7B76D83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7FEDD2-6BB0-49EA-B9C8-21AB37BA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3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D8C91C-2920-4684-82CF-C26723CC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11A64-3CBB-4F66-B796-9386C8A88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E94873-367B-418B-8395-F79E863C5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A72CF-5487-4D96-889B-6A75038FB242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14CB9-2914-4401-BAC0-E044663D0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4C479-A6E4-4BE2-B8E4-FCFF7ECDE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0476-D89B-40E7-B124-A3F979044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2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A718B7E-4721-430D-9FEA-40DD8C5B7A7E}"/>
              </a:ext>
            </a:extLst>
          </p:cNvPr>
          <p:cNvSpPr txBox="1"/>
          <p:nvPr/>
        </p:nvSpPr>
        <p:spPr>
          <a:xfrm>
            <a:off x="3305262" y="2013358"/>
            <a:ext cx="583873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DigiVFX</a:t>
            </a:r>
            <a:r>
              <a:rPr lang="en-US" altLang="zh-TW" sz="3200" dirty="0"/>
              <a:t> Final Project</a:t>
            </a:r>
          </a:p>
          <a:p>
            <a:pPr algn="ctr"/>
            <a:r>
              <a:rPr lang="en-US" altLang="zh-TW" sz="3200" dirty="0" err="1"/>
              <a:t>Labelme</a:t>
            </a:r>
            <a:r>
              <a:rPr lang="en-US" altLang="zh-TW" sz="3200" dirty="0"/>
              <a:t> with extension function  </a:t>
            </a:r>
            <a:r>
              <a:rPr lang="en-US" altLang="zh-TW" sz="2400" dirty="0"/>
              <a:t>Make label more easier</a:t>
            </a:r>
          </a:p>
          <a:p>
            <a:pPr algn="ctr"/>
            <a:r>
              <a:rPr lang="en-US" altLang="zh-TW" dirty="0"/>
              <a:t>(System)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26BC6F2-AA6A-4158-A5EA-12B215E9DE4E}"/>
              </a:ext>
            </a:extLst>
          </p:cNvPr>
          <p:cNvSpPr txBox="1"/>
          <p:nvPr/>
        </p:nvSpPr>
        <p:spPr>
          <a:xfrm>
            <a:off x="3397541" y="4739780"/>
            <a:ext cx="583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P10942A05</a:t>
            </a:r>
            <a:r>
              <a:rPr lang="zh-TW" altLang="en-US" dirty="0"/>
              <a:t> 鄭閔軒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5766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9D67E-005E-4BEE-B721-BFF1EB2D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Background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2630AD-91D0-4967-8A74-15A04063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93" y="1201722"/>
            <a:ext cx="5668213" cy="338076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DC8F4B7-89D0-4B20-B0F3-5234DBBEA600}"/>
              </a:ext>
            </a:extLst>
          </p:cNvPr>
          <p:cNvSpPr txBox="1"/>
          <p:nvPr/>
        </p:nvSpPr>
        <p:spPr>
          <a:xfrm>
            <a:off x="931178" y="5194613"/>
            <a:ext cx="10422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supervised problem, labeled data is indispensable.</a:t>
            </a:r>
          </a:p>
          <a:p>
            <a:r>
              <a:rPr lang="en-US" altLang="zh-TW" dirty="0"/>
              <a:t>But we should focus in customized our model and its application, not label data.</a:t>
            </a:r>
          </a:p>
          <a:p>
            <a:r>
              <a:rPr lang="en-US" altLang="zh-TW" dirty="0"/>
              <a:t>So we want to make label more easier with existed algorithm. </a:t>
            </a:r>
          </a:p>
        </p:txBody>
      </p:sp>
    </p:spTree>
    <p:extLst>
      <p:ext uri="{BB962C8B-B14F-4D97-AF65-F5344CB8AC3E}">
        <p14:creationId xmlns:p14="http://schemas.microsoft.com/office/powerpoint/2010/main" val="224713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48C0FC-646C-4458-8E9F-B3FFD708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25"/>
            <a:ext cx="10515600" cy="5052838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Base on “</a:t>
            </a:r>
            <a:r>
              <a:rPr lang="en-US" altLang="zh-TW" sz="1800" dirty="0" err="1"/>
              <a:t>labelme</a:t>
            </a:r>
            <a:r>
              <a:rPr lang="en-US" altLang="zh-TW" sz="1800" dirty="0"/>
              <a:t>” which is widely used graphical image annotation tool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With extension function on instance segmentation function to help label</a:t>
            </a:r>
            <a:endParaRPr lang="zh-TW" altLang="en-US" sz="18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45658D8-C8C9-4D45-8031-54564CD32B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1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6CC12A-B12A-4CB1-A32C-653854CD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88" y="1601994"/>
            <a:ext cx="1475684" cy="1696499"/>
          </a:xfrm>
          <a:prstGeom prst="rect">
            <a:avLst/>
          </a:prstGeom>
        </p:spPr>
      </p:pic>
      <p:pic>
        <p:nvPicPr>
          <p:cNvPr id="1026" name="Picture 2" descr="查看來源圖片">
            <a:extLst>
              <a:ext uri="{FF2B5EF4-FFF2-40B4-BE49-F238E27FC236}">
                <a16:creationId xmlns:a16="http://schemas.microsoft.com/office/drawing/2014/main" id="{7AB7BD81-5BE0-4E7C-9E35-6A65F65FE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068" y="4268383"/>
            <a:ext cx="5433924" cy="222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8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80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Background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鄭閔軒</dc:creator>
  <cp:lastModifiedBy>鄭閔軒</cp:lastModifiedBy>
  <cp:revision>7</cp:revision>
  <dcterms:created xsi:type="dcterms:W3CDTF">2022-06-12T03:03:04Z</dcterms:created>
  <dcterms:modified xsi:type="dcterms:W3CDTF">2022-06-12T10:22:36Z</dcterms:modified>
</cp:coreProperties>
</file>