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59DD-3005-45E5-BF34-00585066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EA7CD-C8B2-4E96-A5CF-83417F1C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23DAA-867A-445F-A6BB-6B8D0DDE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AFED3-32AE-439F-9B93-37B2515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0D899-E17E-489A-B618-5FB437F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21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F1150-E6A3-441B-A01D-FDA8A382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C5057-B0B2-4411-B16F-04CB15DC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4505E-6693-47BD-B8C6-F26311F5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82302-7B0E-4084-A0A1-0C7F3E27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E8100-2D91-4E7E-B686-AF02A248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1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C51FC-7490-4810-863E-0940256FA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6BC3BC-CCC7-48E4-A26D-0D85FCED9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32D7A-73D3-4CC5-8124-9BA3521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F2274-5991-478E-B516-FFD3F56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30662-5BC2-4058-A7A0-B3A1A39D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629A-B9D1-4927-A296-C14FEBF0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EEDB1-97C7-40BC-9464-F276CEF3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E7E72-9A7E-4F84-9E7E-9B720852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F1BBE-4420-4545-91F8-3F39F94D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9BCF3-3144-4F46-A409-B91DC207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8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2935C-889C-4AC7-904C-8FEC92BE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C65E0-67AB-4BD6-B42B-04BF1A09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5DEB1-3000-423F-83DA-49F6DFBD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83598-E4EA-40A7-8956-46304749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D2E2A-3D9D-4252-967B-67D61DA1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6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04DB7-7A4B-4B4D-B9E0-A0E72EA8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F4036-9A1C-4A34-825B-E0771B6B4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71962-2353-4DDF-BA80-2CFFD7924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DE03B-DD81-4E00-AF0F-048A744B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E4B62-104A-4C26-9AF8-492CF5C4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4220F-58BC-44E2-BEA5-019A9E3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45D29-258C-4087-9BB2-0D67C0B8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A6A29-A878-4FB3-85F1-4229B11B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9F3E8-6EE1-4FBC-8E5C-32A3212F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3F0505-1B7E-4362-8039-7880396A2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BA400-FCE7-44D4-9C9D-AE6B0AD55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E894B-684E-4A7A-8412-69F4FC9E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B7108-52DE-4BDE-8618-85611B2C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E316F-F4E4-43D0-A55A-B4A64515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0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82F61-7E51-48AD-A9B9-89552DE8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8FFBE-7AD5-49B9-8158-AA05F6DD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7DB19F-FAC7-4CA6-A0F2-8AB157D4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AAEB57-5F25-4708-831D-B5039C12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2936C-A8C5-4896-92A1-9664B583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6DE11-BBA5-4CC2-896D-8F41DF1E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3A738-0CDB-4162-BB61-9FFC220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C4909-7ED2-4B01-B1E1-526A8F5A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B4605-BBF3-4CCD-B58A-2EEF9080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8FDB7-8659-4B53-808C-0A35E64F4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DE402-11C1-4A08-968A-02AA6CE7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C49E9-287D-4A97-8D18-1BA5C644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1E192-EB3C-4FD5-8E13-A3A75D4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FFD4-779F-4BDF-9D49-2EFC83CC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5D0A80-3CAA-4D85-93B1-B02B5238A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57F62-E3D3-4B13-A116-CA698FAAF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B73EF-D6E8-4541-A5B1-4290118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1EE92-3783-435E-8914-3CE4B666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DAB00-0760-4E61-A922-8403BDBE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9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6FA373-7720-4048-AA99-CFC36582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24BB6-E3DB-4379-955B-2825DCB7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0CB24-C3B6-418E-B209-7096BEE04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DCDF-D544-4B1D-ADF6-35CB82E5E258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C90A0-C27D-4521-BAA4-6A0A22CD0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88EA-7DD5-49B7-AE4F-D27AD55C5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AE1A-2CD9-4EE1-A0B6-589B5454A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2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3C99B-0E94-4024-8109-1B79BF066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뿌로그래머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DA676C-90F8-4096-A4B6-F8EE2616F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3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B705-92B7-4F7B-AF19-8A018D4B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0D7A6-EAB3-495F-98CB-A106362B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5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51B7-5789-4BEB-A5A2-F87D9483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F2337-5113-4EFF-84AC-31BBE54E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3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D22EF-A1D4-4A4F-8473-80416EF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C3FD-1BC8-4FCC-BBC8-47431D6A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8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FC7BC-777A-4479-8EDE-00A7B7A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8CB7A-6911-4601-ABC1-E565B416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7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6D4E-E470-469B-A99B-BA4F795A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B5F0A-F31D-4351-BFF2-95BBDEC2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2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570C-2E27-4C27-B5BD-8A515289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134CF-2770-4AB0-827B-11EAC7DA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B0602-6D6B-407C-A012-8C194F8D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CD930-9E25-46D1-A822-AEDA90E8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직무에 포함되는 일의 성질이나 직무를 수행하기 위하여 종업원에게 요구되는 적성</a:t>
            </a:r>
            <a:r>
              <a:rPr lang="en-US" altLang="ko-KR" dirty="0"/>
              <a:t>(</a:t>
            </a:r>
            <a:r>
              <a:rPr lang="ko-KR" altLang="en-US" dirty="0"/>
              <a:t>適性</a:t>
            </a:r>
            <a:r>
              <a:rPr lang="en-US" altLang="ko-KR" dirty="0"/>
              <a:t>)</a:t>
            </a:r>
            <a:r>
              <a:rPr lang="ko-KR" altLang="en-US" dirty="0"/>
              <a:t>에 대한 정보의 수집 분석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① 직무내용</a:t>
            </a:r>
            <a:r>
              <a:rPr lang="en-US" altLang="ko-KR" dirty="0"/>
              <a:t>(</a:t>
            </a:r>
            <a:r>
              <a:rPr lang="ko-KR" altLang="en-US" dirty="0"/>
              <a:t>목적 </a:t>
            </a:r>
            <a:r>
              <a:rPr lang="en-US" altLang="ko-KR" dirty="0"/>
              <a:t>·</a:t>
            </a:r>
            <a:r>
              <a:rPr lang="ko-KR" altLang="en-US" dirty="0"/>
              <a:t>개요 </a:t>
            </a:r>
            <a:r>
              <a:rPr lang="en-US" altLang="ko-KR" dirty="0"/>
              <a:t>·</a:t>
            </a:r>
            <a:r>
              <a:rPr lang="ko-KR" altLang="en-US" dirty="0"/>
              <a:t>방법 </a:t>
            </a:r>
            <a:r>
              <a:rPr lang="en-US" altLang="ko-KR" dirty="0"/>
              <a:t>·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</a:p>
          <a:p>
            <a:pPr marL="0" indent="0">
              <a:buNone/>
            </a:pPr>
            <a:r>
              <a:rPr lang="ko-KR" altLang="en-US" dirty="0"/>
              <a:t>회사종류</a:t>
            </a:r>
            <a:r>
              <a:rPr lang="en-US" altLang="ko-KR" dirty="0"/>
              <a:t>(</a:t>
            </a:r>
            <a:r>
              <a:rPr lang="ko-KR" altLang="en-US" dirty="0"/>
              <a:t>전자제품</a:t>
            </a:r>
            <a:r>
              <a:rPr lang="en-US" altLang="ko-KR" dirty="0"/>
              <a:t>/</a:t>
            </a:r>
            <a:r>
              <a:rPr lang="ko-KR" altLang="en-US" dirty="0" err="1"/>
              <a:t>포털회사</a:t>
            </a:r>
            <a:r>
              <a:rPr lang="en-US" altLang="ko-KR" dirty="0"/>
              <a:t>/</a:t>
            </a:r>
            <a:r>
              <a:rPr lang="ko-KR" altLang="en-US" dirty="0"/>
              <a:t>보안업체</a:t>
            </a:r>
            <a:r>
              <a:rPr lang="en-US" altLang="ko-KR" dirty="0"/>
              <a:t>/</a:t>
            </a:r>
            <a:r>
              <a:rPr lang="ko-KR" altLang="en-US" dirty="0"/>
              <a:t>통신사</a:t>
            </a:r>
            <a:r>
              <a:rPr lang="en-US" altLang="ko-KR" dirty="0"/>
              <a:t>/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프로그래머의 종류</a:t>
            </a:r>
            <a:r>
              <a:rPr lang="en-US" altLang="ko-KR" dirty="0"/>
              <a:t>/</a:t>
            </a:r>
            <a:r>
              <a:rPr lang="ko-KR" altLang="en-US" dirty="0"/>
              <a:t>분야</a:t>
            </a:r>
            <a:r>
              <a:rPr lang="en-US" altLang="ko-KR" dirty="0"/>
              <a:t>-</a:t>
            </a:r>
            <a:r>
              <a:rPr lang="ko-KR" altLang="en-US" dirty="0"/>
              <a:t>민지</a:t>
            </a:r>
            <a:r>
              <a:rPr lang="en-US" altLang="ko-KR" dirty="0"/>
              <a:t>,</a:t>
            </a:r>
            <a:r>
              <a:rPr lang="ko-KR" altLang="en-US" dirty="0"/>
              <a:t>유영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회사에서 </a:t>
            </a:r>
            <a:r>
              <a:rPr lang="ko-KR" altLang="en-US" dirty="0" err="1"/>
              <a:t>무슨일을</a:t>
            </a:r>
            <a:r>
              <a:rPr lang="ko-KR" altLang="en-US" dirty="0"/>
              <a:t> 하는지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프로그래머간 상호위치</a:t>
            </a:r>
            <a:r>
              <a:rPr lang="en-US" altLang="ko-KR" dirty="0"/>
              <a:t>-</a:t>
            </a:r>
            <a:r>
              <a:rPr lang="ko-KR" altLang="en-US" dirty="0"/>
              <a:t>유영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⑤ </a:t>
            </a:r>
            <a:r>
              <a:rPr lang="ko-KR" altLang="en-US" dirty="0"/>
              <a:t>직무조건</a:t>
            </a:r>
            <a:r>
              <a:rPr lang="en-US" altLang="ko-KR" dirty="0"/>
              <a:t>(</a:t>
            </a:r>
            <a:r>
              <a:rPr lang="ko-KR" altLang="en-US" dirty="0"/>
              <a:t>지식 </a:t>
            </a:r>
            <a:r>
              <a:rPr lang="en-US" altLang="ko-KR" dirty="0"/>
              <a:t>·</a:t>
            </a:r>
            <a:r>
              <a:rPr lang="ko-KR" altLang="en-US" dirty="0"/>
              <a:t>경험 </a:t>
            </a:r>
            <a:r>
              <a:rPr lang="en-US" altLang="ko-KR" dirty="0"/>
              <a:t>·</a:t>
            </a:r>
            <a:r>
              <a:rPr lang="ko-KR" altLang="en-US" dirty="0"/>
              <a:t>자격 </a:t>
            </a:r>
            <a:r>
              <a:rPr lang="en-US" altLang="ko-KR" dirty="0"/>
              <a:t>·</a:t>
            </a:r>
            <a:r>
              <a:rPr lang="ko-KR" altLang="en-US" dirty="0"/>
              <a:t>개성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적성</a:t>
            </a:r>
            <a:endParaRPr lang="en-US" altLang="ko-KR" dirty="0"/>
          </a:p>
          <a:p>
            <a:r>
              <a:rPr lang="ko-KR" altLang="en-US" dirty="0"/>
              <a:t>프로그래머의 중요도</a:t>
            </a:r>
            <a:r>
              <a:rPr lang="en-US" altLang="ko-KR" dirty="0"/>
              <a:t>/</a:t>
            </a:r>
            <a:r>
              <a:rPr lang="ko-KR" altLang="en-US" dirty="0"/>
              <a:t>기여도</a:t>
            </a:r>
            <a:r>
              <a:rPr lang="en-US" altLang="ko-KR" dirty="0"/>
              <a:t>/</a:t>
            </a:r>
            <a:r>
              <a:rPr lang="ko-KR" altLang="en-US" dirty="0"/>
              <a:t>최신동향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57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59C93-7800-4172-84BE-68F830B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0DEE2-0488-4513-B184-1258C94F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31" y="1415562"/>
            <a:ext cx="11728938" cy="62425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en-US" altLang="ko-KR" sz="3800" dirty="0"/>
              <a:t> </a:t>
            </a:r>
            <a:r>
              <a:rPr lang="ko-KR" altLang="en-US" sz="3800" dirty="0"/>
              <a:t>게임 프로그래머 아영 수연</a:t>
            </a:r>
            <a:br>
              <a:rPr lang="ko-KR" altLang="en-US" dirty="0"/>
            </a:br>
            <a:r>
              <a:rPr lang="ko-KR" altLang="en-US" dirty="0"/>
              <a:t>게임구조를 설계하고</a:t>
            </a:r>
            <a:r>
              <a:rPr lang="en-US" altLang="ko-KR" dirty="0"/>
              <a:t>, </a:t>
            </a:r>
            <a:r>
              <a:rPr lang="ko-KR" altLang="en-US" dirty="0"/>
              <a:t>오류를 찾아내어 게임프로그램을 </a:t>
            </a:r>
            <a:r>
              <a:rPr lang="ko-KR" altLang="en-US" dirty="0" err="1"/>
              <a:t>완성하는사람입니다</a:t>
            </a:r>
            <a:r>
              <a:rPr lang="en-US" altLang="ko-KR" dirty="0"/>
              <a:t>. </a:t>
            </a:r>
            <a:r>
              <a:rPr lang="ko-KR" altLang="en-US" dirty="0"/>
              <a:t>게임기획자</a:t>
            </a:r>
            <a:r>
              <a:rPr lang="en-US" altLang="ko-KR" dirty="0"/>
              <a:t>, </a:t>
            </a:r>
            <a:r>
              <a:rPr lang="ko-KR" altLang="en-US" dirty="0" err="1"/>
              <a:t>게임그래픽디자이너</a:t>
            </a:r>
            <a:r>
              <a:rPr lang="en-US" altLang="ko-KR" dirty="0"/>
              <a:t>, </a:t>
            </a:r>
            <a:r>
              <a:rPr lang="ko-KR" altLang="en-US" dirty="0"/>
              <a:t>게임음악가 등으로부터 넘겨 받을 자료를 어떻게 </a:t>
            </a:r>
            <a:r>
              <a:rPr lang="ko-KR" altLang="en-US" dirty="0" err="1"/>
              <a:t>프로그램화할</a:t>
            </a:r>
            <a:r>
              <a:rPr lang="ko-KR" altLang="en-US" dirty="0"/>
              <a:t> 것인지 설계 작업을 하기도하고</a:t>
            </a:r>
            <a:r>
              <a:rPr lang="en-US" altLang="ko-KR" dirty="0"/>
              <a:t>, </a:t>
            </a:r>
            <a:r>
              <a:rPr lang="ko-KR" altLang="en-US" dirty="0"/>
              <a:t>게임을 제작하기 위한 툴인 게임 엔진을 개발하고</a:t>
            </a:r>
            <a:r>
              <a:rPr lang="en-US" altLang="ko-KR" dirty="0"/>
              <a:t>, </a:t>
            </a:r>
            <a:r>
              <a:rPr lang="ko-KR" altLang="en-US" dirty="0"/>
              <a:t>영상을 컴퓨터 모니터에 출력하는데 필요한 제반 함수들의 집단인 그래픽 라이브러리를 제작합니다</a:t>
            </a:r>
            <a:r>
              <a:rPr lang="en-US" altLang="ko-KR" dirty="0"/>
              <a:t>. </a:t>
            </a:r>
            <a:r>
              <a:rPr lang="ko-KR" altLang="en-US" dirty="0"/>
              <a:t>그래픽 특수 효과를 제작하고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·</a:t>
            </a:r>
            <a:r>
              <a:rPr lang="ko-KR" altLang="en-US" dirty="0"/>
              <a:t>마우스 등의 </a:t>
            </a:r>
            <a:r>
              <a:rPr lang="ko-KR" altLang="en-US" dirty="0" err="1"/>
              <a:t>임력</a:t>
            </a:r>
            <a:r>
              <a:rPr lang="ko-KR" altLang="en-US" dirty="0"/>
              <a:t> 장치 제어 루틴을 제작하고</a:t>
            </a:r>
            <a:r>
              <a:rPr lang="en-US" altLang="ko-KR" dirty="0"/>
              <a:t>, </a:t>
            </a:r>
            <a:r>
              <a:rPr lang="ko-KR" altLang="en-US" dirty="0"/>
              <a:t>그래픽 파일이나 사운드 파일이 정상적으로 게임 속에서 작동될 수 있도록 해 주는 프로그램을 작성하고</a:t>
            </a:r>
            <a:r>
              <a:rPr lang="en-US" altLang="ko-KR" dirty="0"/>
              <a:t>, </a:t>
            </a:r>
            <a:r>
              <a:rPr lang="ko-KR" altLang="en-US" dirty="0"/>
              <a:t>게임을 테스트하여 에러를 수정하고 버그를 찾아냅니다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sz="3400" dirty="0"/>
              <a:t>응용 프로그래머</a:t>
            </a:r>
            <a:r>
              <a:rPr lang="en-US" altLang="ko-KR" sz="3400" dirty="0"/>
              <a:t>-</a:t>
            </a:r>
            <a:r>
              <a:rPr lang="ko-KR" altLang="en-US" sz="3400" dirty="0"/>
              <a:t>유영 민지 나은</a:t>
            </a:r>
            <a:br>
              <a:rPr lang="ko-KR" altLang="en-US" dirty="0"/>
            </a:br>
            <a:r>
              <a:rPr lang="ko-KR" altLang="en-US" dirty="0"/>
              <a:t>컴퓨터 내의 응용</a:t>
            </a:r>
            <a:r>
              <a:rPr lang="en-US" altLang="ko-KR" dirty="0"/>
              <a:t>, </a:t>
            </a:r>
            <a:r>
              <a:rPr lang="ko-KR" altLang="en-US" dirty="0"/>
              <a:t>연산 그리고 실행이 가능한 프로그램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워드</a:t>
            </a:r>
            <a:r>
              <a:rPr lang="en-US" altLang="ko-KR" dirty="0"/>
              <a:t>, </a:t>
            </a:r>
            <a:r>
              <a:rPr lang="ko-KR" altLang="en-US" dirty="0"/>
              <a:t>한글 등의 응용프로그램</a:t>
            </a:r>
            <a:r>
              <a:rPr lang="en-US" altLang="ko-KR" dirty="0"/>
              <a:t>)</a:t>
            </a:r>
            <a:r>
              <a:rPr lang="ko-KR" altLang="en-US" dirty="0"/>
              <a:t>제작과 관리를 하는 사람입니다</a:t>
            </a:r>
            <a:r>
              <a:rPr lang="en-US" altLang="ko-KR" dirty="0"/>
              <a:t>. </a:t>
            </a:r>
            <a:r>
              <a:rPr lang="ko-KR" altLang="en-US" dirty="0"/>
              <a:t>호스트 프로그래밍 언어와 데이터 베이스 언어를 사용해서 작성된 프로그램을 통해 데이터에 접근하는 사람인데요</a:t>
            </a:r>
            <a:r>
              <a:rPr lang="en-US" altLang="ko-KR" dirty="0"/>
              <a:t>, </a:t>
            </a:r>
            <a:r>
              <a:rPr lang="ko-KR" altLang="en-US" dirty="0"/>
              <a:t>대표적인 것이 유통회사에서 사용하는 공급관리시스템</a:t>
            </a:r>
            <a:r>
              <a:rPr lang="en-US" altLang="ko-KR" dirty="0"/>
              <a:t>(SCM), </a:t>
            </a:r>
            <a:r>
              <a:rPr lang="ko-KR" altLang="en-US" dirty="0"/>
              <a:t>기업 운영을 효율적으로 처리하기 위한 전사적자원관리</a:t>
            </a:r>
            <a:r>
              <a:rPr lang="en-US" altLang="ko-KR" dirty="0"/>
              <a:t>(ERP), </a:t>
            </a:r>
            <a:r>
              <a:rPr lang="ko-KR" altLang="en-US" dirty="0"/>
              <a:t>고객관계관리</a:t>
            </a:r>
            <a:r>
              <a:rPr lang="en-US" altLang="ko-KR" dirty="0"/>
              <a:t>(CRM), </a:t>
            </a:r>
            <a:r>
              <a:rPr lang="ko-KR" altLang="en-US" dirty="0"/>
              <a:t>항공권 발급 및 열차표 발행 예매 프로그램 등을 다룹니다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sz="3400" dirty="0"/>
              <a:t>웹 프로그래머</a:t>
            </a:r>
            <a:r>
              <a:rPr lang="en-US" altLang="ko-KR" sz="3400" dirty="0"/>
              <a:t>-</a:t>
            </a:r>
            <a:r>
              <a:rPr lang="ko-KR" altLang="en-US" sz="3400" dirty="0"/>
              <a:t>민지 나은</a:t>
            </a:r>
            <a:br>
              <a:rPr lang="ko-KR" altLang="en-US" dirty="0"/>
            </a:br>
            <a:r>
              <a:rPr lang="ko-KR" altLang="en-US" dirty="0"/>
              <a:t>인터넷 상 웹페이지부터 스마트폰</a:t>
            </a:r>
            <a:r>
              <a:rPr lang="en-US" altLang="ko-KR" dirty="0"/>
              <a:t>·</a:t>
            </a:r>
            <a:r>
              <a:rPr lang="ko-KR" altLang="en-US" dirty="0"/>
              <a:t>어플리케이션의 프로그램을 담당합니다</a:t>
            </a:r>
            <a:r>
              <a:rPr lang="en-US" altLang="ko-KR" dirty="0"/>
              <a:t>. </a:t>
            </a:r>
            <a:r>
              <a:rPr lang="ko-KR" altLang="en-US" dirty="0"/>
              <a:t>웹 상에서 각종 자료들을 보여줄 수 있도록 웹 프로그래밍 언어를 이용하여 프로그램을 설계하고 작성하는데 프로그래밍 언어를 이용하여 프로그램을 코딩합니다</a:t>
            </a:r>
            <a:r>
              <a:rPr lang="en-US" altLang="ko-KR" dirty="0"/>
              <a:t>. </a:t>
            </a:r>
            <a:r>
              <a:rPr lang="ko-KR" altLang="en-US" dirty="0"/>
              <a:t>웹상에서 테스트한 후 문제점을 확인하고 수정 및 기존에 개발된 프로그램을 유지 및 보수하고</a:t>
            </a:r>
            <a:r>
              <a:rPr lang="en-US" altLang="ko-KR" dirty="0"/>
              <a:t>, </a:t>
            </a:r>
            <a:r>
              <a:rPr lang="ko-KR" altLang="en-US" dirty="0"/>
              <a:t>웹디자이너와 업무를 협의합니다</a:t>
            </a:r>
            <a:r>
              <a:rPr lang="en-US" altLang="ko-KR" dirty="0"/>
              <a:t>. </a:t>
            </a:r>
            <a:r>
              <a:rPr lang="ko-KR" altLang="en-US" dirty="0"/>
              <a:t>사용하는 언어는 </a:t>
            </a:r>
            <a:r>
              <a:rPr lang="en-US" altLang="ko-KR" dirty="0"/>
              <a:t>JAVA, JSP, C#, SAP, Python </a:t>
            </a:r>
            <a:r>
              <a:rPr lang="ko-KR" altLang="en-US" dirty="0"/>
              <a:t>등 다양하며 그중 </a:t>
            </a:r>
            <a:r>
              <a:rPr lang="en-US" altLang="ko-KR" dirty="0"/>
              <a:t>JAVA, JSP</a:t>
            </a:r>
            <a:r>
              <a:rPr lang="ko-KR" altLang="en-US" dirty="0"/>
              <a:t>언어 사용 빈도가 가장 높은 편인데요</a:t>
            </a:r>
            <a:r>
              <a:rPr lang="en-US" altLang="ko-KR" dirty="0"/>
              <a:t>, </a:t>
            </a:r>
            <a:r>
              <a:rPr lang="ko-KR" altLang="en-US" dirty="0"/>
              <a:t>웹 개발자로의 취업 준비는 비전공자라 하더라도 비교적 손쉬운 편입니다</a:t>
            </a:r>
            <a:r>
              <a:rPr lang="en-US" altLang="ko-KR" dirty="0"/>
              <a:t>. </a:t>
            </a:r>
            <a:r>
              <a:rPr lang="ko-KR" altLang="en-US" dirty="0"/>
              <a:t>프로그래밍 언어를 가르치는 전문기관에서 교육을 받은 후 기초 지식을 습득하면 되는데 단</a:t>
            </a:r>
            <a:r>
              <a:rPr lang="en-US" altLang="ko-KR" dirty="0"/>
              <a:t>, </a:t>
            </a:r>
            <a:r>
              <a:rPr lang="ko-KR" altLang="en-US" dirty="0"/>
              <a:t>입사 후 전문 개발자로 성장하기 위해서는 다양한 프로그래밍 언어를 공부하며 자기계발을 꾸준히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sz="3400" dirty="0"/>
              <a:t>시스템 프로그래머</a:t>
            </a:r>
            <a:r>
              <a:rPr lang="en-US" altLang="ko-KR" sz="3400" dirty="0"/>
              <a:t>-</a:t>
            </a:r>
            <a:r>
              <a:rPr lang="ko-KR" altLang="en-US" sz="3400" dirty="0"/>
              <a:t>아영 유영</a:t>
            </a:r>
            <a:br>
              <a:rPr lang="ko-KR" altLang="en-US" dirty="0"/>
            </a:br>
            <a:r>
              <a:rPr lang="ko-KR" altLang="en-US" dirty="0"/>
              <a:t>응용 프로그램들을 총괄</a:t>
            </a:r>
            <a:r>
              <a:rPr lang="en-US" altLang="ko-KR" dirty="0"/>
              <a:t>·</a:t>
            </a:r>
            <a:r>
              <a:rPr lang="ko-KR" altLang="en-US" dirty="0"/>
              <a:t>관리하는 사람입니다</a:t>
            </a:r>
            <a:r>
              <a:rPr lang="en-US" altLang="ko-KR" dirty="0"/>
              <a:t>. </a:t>
            </a:r>
            <a:r>
              <a:rPr lang="ko-KR" altLang="en-US" dirty="0"/>
              <a:t>컴퓨터 시스템이 운영체제와 같이 작동될 수 있도록 하고 언어의 처리</a:t>
            </a:r>
            <a:r>
              <a:rPr lang="en-US" altLang="ko-KR" dirty="0"/>
              <a:t>, </a:t>
            </a:r>
            <a:r>
              <a:rPr lang="ko-KR" altLang="en-US" dirty="0"/>
              <a:t>컴파일러 및 자료 파일의 관리 프로그램 등에 필요한 프로그램을 작성하는 </a:t>
            </a:r>
            <a:r>
              <a:rPr lang="ko-KR" altLang="en-US" dirty="0" err="1"/>
              <a:t>사람이기도한데요</a:t>
            </a:r>
            <a:r>
              <a:rPr lang="en-US" altLang="ko-KR" dirty="0"/>
              <a:t>, </a:t>
            </a:r>
            <a:r>
              <a:rPr lang="ko-KR" altLang="en-US" dirty="0"/>
              <a:t>보통 어셈블리 언어를 작성되는 시스템 프로그램을 짜기 위해서는 사용할 컴퓨터 시스템에 대해 상당한 지식을 갖춰야 합니다</a:t>
            </a:r>
            <a:r>
              <a:rPr lang="en-US" altLang="ko-KR" dirty="0"/>
              <a:t>. </a:t>
            </a:r>
            <a:r>
              <a:rPr lang="ko-KR" altLang="en-US" dirty="0"/>
              <a:t>주로 해외에서는 서버나 운영체제와 같은 시스템을 구축하고 설계</a:t>
            </a:r>
            <a:r>
              <a:rPr lang="en-US" altLang="ko-KR" dirty="0"/>
              <a:t>, </a:t>
            </a:r>
            <a:r>
              <a:rPr lang="ko-KR" altLang="en-US" dirty="0"/>
              <a:t>개발을 하지만 아직까지 우리나라에는 시스템서버를 </a:t>
            </a:r>
            <a:r>
              <a:rPr lang="ko-KR" altLang="en-US" dirty="0" err="1"/>
              <a:t>개발할만한</a:t>
            </a:r>
            <a:r>
              <a:rPr lang="ko-KR" altLang="en-US" dirty="0"/>
              <a:t> 환경이 되지 못합니다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sz="3800" dirty="0"/>
              <a:t>임베디드 프로그래머</a:t>
            </a:r>
            <a:r>
              <a:rPr lang="en-US" altLang="ko-KR" sz="3800" dirty="0"/>
              <a:t>-</a:t>
            </a:r>
            <a:r>
              <a:rPr lang="ko-KR" altLang="en-US" sz="3800" dirty="0"/>
              <a:t>아영 수연 민지</a:t>
            </a:r>
            <a:br>
              <a:rPr lang="ko-KR" altLang="en-US" dirty="0"/>
            </a:br>
            <a:r>
              <a:rPr lang="ko-KR" altLang="en-US" dirty="0"/>
              <a:t>컴퓨터와 기계들의 프로그램을 담당하는 사람이자</a:t>
            </a:r>
            <a:r>
              <a:rPr lang="en-US" altLang="ko-KR" dirty="0"/>
              <a:t>, </a:t>
            </a:r>
            <a:r>
              <a:rPr lang="ko-KR" altLang="en-US" dirty="0"/>
              <a:t>내장형 시스템을 연구하고 개발</a:t>
            </a:r>
            <a:r>
              <a:rPr lang="en-US" altLang="ko-KR" dirty="0"/>
              <a:t>, </a:t>
            </a:r>
            <a:r>
              <a:rPr lang="ko-KR" altLang="en-US" dirty="0"/>
              <a:t>설계하는 사람입니다</a:t>
            </a:r>
            <a:r>
              <a:rPr lang="en-US" altLang="ko-KR" dirty="0"/>
              <a:t>. </a:t>
            </a:r>
            <a:r>
              <a:rPr lang="ko-KR" altLang="en-US" dirty="0"/>
              <a:t>하드웨어 도면 정도는 볼 줄 </a:t>
            </a:r>
            <a:r>
              <a:rPr lang="ko-KR" altLang="en-US" dirty="0" err="1"/>
              <a:t>알아야하고</a:t>
            </a:r>
            <a:r>
              <a:rPr lang="en-US" altLang="ko-KR" dirty="0"/>
              <a:t>, C</a:t>
            </a:r>
            <a:r>
              <a:rPr lang="ko-KR" altLang="en-US" dirty="0"/>
              <a:t>언어 뿐만 아니라 </a:t>
            </a:r>
            <a:r>
              <a:rPr lang="ko-KR" altLang="en-US" dirty="0" err="1"/>
              <a:t>어셈플리</a:t>
            </a:r>
            <a:r>
              <a:rPr lang="ko-KR" altLang="en-US" dirty="0"/>
              <a:t> 언어를 할 줄 알아야 합니다</a:t>
            </a:r>
            <a:r>
              <a:rPr lang="en-US" altLang="ko-KR" dirty="0"/>
              <a:t>. </a:t>
            </a:r>
            <a:r>
              <a:rPr lang="ko-KR" altLang="en-US" dirty="0"/>
              <a:t>컴퓨터 이외의 장비에 사용되는 칩을 임베디드라고 하는데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에어컨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공장 자동화 장비에 이르기까지 매우 다양한 제품에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컴퓨터에 한정되던 소프트웨어가 전자</a:t>
            </a:r>
            <a:r>
              <a:rPr lang="en-US" altLang="ko-KR" dirty="0"/>
              <a:t>, </a:t>
            </a:r>
            <a:r>
              <a:rPr lang="ko-KR" altLang="en-US" dirty="0"/>
              <a:t>통신기기 등으로 확대되는 만큼 향후 임베디드 개발자에 대한 수요가 더욱 늘어날 것으로 예측됩니다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6. </a:t>
            </a:r>
            <a:r>
              <a:rPr lang="ko-KR" altLang="en-US" sz="3400" dirty="0"/>
              <a:t>보안 프로그래머</a:t>
            </a:r>
            <a:r>
              <a:rPr lang="en-US" altLang="ko-KR" sz="3400" dirty="0"/>
              <a:t>-</a:t>
            </a:r>
            <a:r>
              <a:rPr lang="ko-KR" altLang="en-US" sz="3400" dirty="0"/>
              <a:t>나은</a:t>
            </a:r>
            <a:r>
              <a:rPr lang="en-US" altLang="ko-KR" sz="3400" dirty="0"/>
              <a:t> </a:t>
            </a:r>
            <a:r>
              <a:rPr lang="ko-KR" altLang="en-US" sz="3400" dirty="0"/>
              <a:t>수연 유영</a:t>
            </a:r>
            <a:br>
              <a:rPr lang="ko-KR" altLang="en-US" dirty="0"/>
            </a:br>
            <a:r>
              <a:rPr lang="ko-KR" altLang="en-US" dirty="0"/>
              <a:t>정보관리의 핵심기인 보안 분야의 솔루션</a:t>
            </a:r>
            <a:r>
              <a:rPr lang="en-US" altLang="ko-KR" dirty="0"/>
              <a:t>·</a:t>
            </a:r>
            <a:r>
              <a:rPr lang="ko-KR" altLang="en-US" dirty="0"/>
              <a:t>백신 제작을 담당하는 사람입니다</a:t>
            </a:r>
            <a:r>
              <a:rPr lang="en-US" altLang="ko-KR" dirty="0"/>
              <a:t>. </a:t>
            </a:r>
            <a:r>
              <a:rPr lang="ko-KR" altLang="en-US" dirty="0"/>
              <a:t>컴퓨터 바이러스 발생이나 해커의 침입에 대비해 방화벽을 구축하고 바이러스에 </a:t>
            </a:r>
            <a:r>
              <a:rPr lang="ko-KR" altLang="en-US" dirty="0" err="1"/>
              <a:t>감염됐을</a:t>
            </a:r>
            <a:r>
              <a:rPr lang="ko-KR" altLang="en-US" dirty="0"/>
              <a:t> 때 감염 경로나 </a:t>
            </a:r>
            <a:r>
              <a:rPr lang="ko-KR" altLang="en-US" dirty="0" err="1"/>
              <a:t>우너인을</a:t>
            </a:r>
            <a:r>
              <a:rPr lang="ko-KR" altLang="en-US" dirty="0"/>
              <a:t> 찾아 문제를 해결하는 등의 일을 하기도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6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9807E-1C55-4355-B84B-C28B0416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086F0-ED7B-48D2-9FD7-B6AF5F34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B373-F8F1-469D-A1FE-0AE190EF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E480-880B-461C-A175-B10BDF64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4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E818-EFA6-4030-BABF-1AA9FB45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3EE0E-FFB4-4013-BF81-960F83F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1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9F054-D411-4306-B074-61FFA1F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96BE-CE1B-40DD-8ADC-C77BDF57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9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FC1AE-D854-4626-94B5-C0AE0E98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D8132-347E-409B-B838-772313BB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5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7432D-B8EE-4611-AA2B-D627DD58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5BD5-3FD4-4F20-B153-80E8A0D0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</Words>
  <Application>Microsoft Office PowerPoint</Application>
  <PresentationFormat>와이드스크린</PresentationFormat>
  <Paragraphs>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뿌로그래머</vt:lpstr>
      <vt:lpstr>목차</vt:lpstr>
      <vt:lpstr>프로그래머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Minji Kim</dc:creator>
  <cp:lastModifiedBy>Minji Kim</cp:lastModifiedBy>
  <cp:revision>3</cp:revision>
  <dcterms:created xsi:type="dcterms:W3CDTF">2017-07-31T06:37:46Z</dcterms:created>
  <dcterms:modified xsi:type="dcterms:W3CDTF">2017-07-31T07:01:00Z</dcterms:modified>
</cp:coreProperties>
</file>