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996633"/>
    <a:srgbClr val="0033CC"/>
    <a:srgbClr val="0099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B84F-F6CA-21F0-103D-401000B0B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37D3E-BF70-B362-88C9-72EFF4CA4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E290-DF07-3858-FC6F-D9554C95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ED7-1320-4A15-92ED-22A14DEEC5C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CCBC-8B85-730D-1448-D111B8B8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6D35-7DA6-9B25-2E25-89860134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D044-862A-42D2-A1BA-F9F6C0FA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0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F69D-9CB9-3D4A-7973-6F93CD60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126F8-505D-1DB2-D5C1-B65BA3B11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1A6A-FA73-9680-D932-D2582973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ED7-1320-4A15-92ED-22A14DEEC5C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4C1F8-3825-643F-35A7-43324867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FC2CF-88AB-C998-02EB-9D53E7AB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D044-862A-42D2-A1BA-F9F6C0FA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E0351-E098-72F9-BD24-7F7577788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FA260-9616-1968-D1D3-0C8005F77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13117-E0AF-DB9B-74E4-45C5AE60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ED7-1320-4A15-92ED-22A14DEEC5C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91057-3517-9CB0-7423-8CD302C2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FA33-4244-3836-D5DC-C458D86F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D044-862A-42D2-A1BA-F9F6C0FA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4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CDE5-A8A6-5501-FB81-915197F4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924E-A63D-9024-8ED7-FAE75604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789E3-80EF-E761-5212-4CC85CC1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ED7-1320-4A15-92ED-22A14DEEC5C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F50C6-2DB5-2D08-83C6-5A95AB93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C000-2478-6301-169D-62B383DD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D044-862A-42D2-A1BA-F9F6C0FA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9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F1F8-200C-8193-E716-9651DE68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E43B3-AE49-0CF7-A7BC-2B083F766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45B1-C3D8-8BD8-0133-75A40737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ED7-1320-4A15-92ED-22A14DEEC5C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E9EB1-1899-C290-9DA9-7DA28A40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6794-0F3F-FF2A-247D-6DF10686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D044-862A-42D2-A1BA-F9F6C0FA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1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B2F0-7383-E67A-22F2-1F0C9B62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B660-A025-9A62-651D-A6B45C5D3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DEB2-E4DC-7E79-2377-E29304E35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14EEB-9877-448C-9771-DB5FAF7C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ED7-1320-4A15-92ED-22A14DEEC5C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BCE31-D0DF-CA86-8A80-B6BF5084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E2D7D-EC8C-7B59-ADF7-82C5914F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D044-862A-42D2-A1BA-F9F6C0FA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4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B7FB-9DCB-DED7-E1F2-5A815B6D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AD8CE-05D1-45D2-6C8B-C4A92F8E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90088-A709-05A5-54EA-07F703743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5CA21-A5C0-699A-C291-803D78D44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B17BC-614B-65FC-8A7D-994D9AF72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AA37B-B2AC-415D-CB41-AE2C682F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ED7-1320-4A15-92ED-22A14DEEC5C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2198B-F990-4601-64B4-97764107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2F502-4B81-5814-4B6E-20046BD1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D044-862A-42D2-A1BA-F9F6C0FA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8ABE-76FC-7531-A779-17842F53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A919E-A318-A4A0-93B9-3BBEB4FD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ED7-1320-4A15-92ED-22A14DEEC5C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DC7CF-FCE8-F0AD-918B-0F01217E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0AAE9-1815-083E-FB0D-47B31F7D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D044-862A-42D2-A1BA-F9F6C0FA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379F9-F3A6-BD1D-55DC-35C272B6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ED7-1320-4A15-92ED-22A14DEEC5C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C0856-0098-A285-0810-911E49C7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A8C4-3BDD-1934-FB8C-59B566B5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D044-862A-42D2-A1BA-F9F6C0FA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EC88-A1A8-8439-5495-2F93846E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E8F4-1D6E-1617-5D19-D74D4E099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8B11F-7953-C778-5C32-5E7BB6A5D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B445B-0072-3889-FAD5-C7AC4500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ED7-1320-4A15-92ED-22A14DEEC5C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DEEE9-519D-8CCA-FAF5-1A45255B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54F7E-319B-2F45-A104-F1E18A51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D044-862A-42D2-A1BA-F9F6C0FA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5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077C-5E15-2F06-678D-477CFE3B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E3FB4-F28D-5C46-1719-C094F8A86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CD06D-377F-6118-BE16-2BD003634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8FB30-F4D6-1026-32AA-BA000A5C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ED7-1320-4A15-92ED-22A14DEEC5C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E0B5F-3052-88AB-BD4A-673D8206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9FE3D-8694-25E3-7637-ACFB699D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D044-862A-42D2-A1BA-F9F6C0FA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1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E18E1-8A0A-4D38-A686-7FBDD0B8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A9C1-7BF3-C2A4-F7B5-1BE3CED3B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95F5-9385-0C9E-B5FF-BD7B76841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96ED7-1320-4A15-92ED-22A14DEEC5C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392E-3063-492E-F23A-FFB15CAC6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686CB-0282-4E6E-7745-9734A4CAC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D044-862A-42D2-A1BA-F9F6C0FA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55FC3A7F-6BF2-D81B-3D8D-D492D830745D}"/>
              </a:ext>
            </a:extLst>
          </p:cNvPr>
          <p:cNvGrpSpPr/>
          <p:nvPr/>
        </p:nvGrpSpPr>
        <p:grpSpPr>
          <a:xfrm>
            <a:off x="8459489" y="639305"/>
            <a:ext cx="1038387" cy="5579390"/>
            <a:chOff x="8459489" y="639305"/>
            <a:chExt cx="1038387" cy="557939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B2DD61A-1303-C39F-D61B-43CC44066985}"/>
                </a:ext>
              </a:extLst>
            </p:cNvPr>
            <p:cNvSpPr/>
            <p:nvPr/>
          </p:nvSpPr>
          <p:spPr>
            <a:xfrm>
              <a:off x="8459489" y="639305"/>
              <a:ext cx="1038387" cy="557939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ymail_attachmentId8fc57bb5-bec2-4d1d-a7e5-8c175677917c">
              <a:extLst>
                <a:ext uri="{FF2B5EF4-FFF2-40B4-BE49-F238E27FC236}">
                  <a16:creationId xmlns:a16="http://schemas.microsoft.com/office/drawing/2014/main" id="{36E520AA-90FD-795C-CADD-E55890D0D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260" y="1021870"/>
              <a:ext cx="817564" cy="997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16960D-03BE-FF39-FC01-4C9994F8C0D4}"/>
                </a:ext>
              </a:extLst>
            </p:cNvPr>
            <p:cNvSpPr txBox="1"/>
            <p:nvPr/>
          </p:nvSpPr>
          <p:spPr>
            <a:xfrm rot="5400000">
              <a:off x="8002288" y="3033817"/>
              <a:ext cx="1952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Rilla of Ingleside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471407-3299-FCB9-1B46-7F94A1ECAB48}"/>
                </a:ext>
              </a:extLst>
            </p:cNvPr>
            <p:cNvSpPr txBox="1"/>
            <p:nvPr/>
          </p:nvSpPr>
          <p:spPr>
            <a:xfrm rot="5400000">
              <a:off x="8464568" y="5295108"/>
              <a:ext cx="114364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2060"/>
                  </a:solidFill>
                </a:rPr>
                <a:t>L. M. Montgomery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9192B1-843C-8BF3-E8E6-D062A6B936A1}"/>
              </a:ext>
            </a:extLst>
          </p:cNvPr>
          <p:cNvGrpSpPr/>
          <p:nvPr/>
        </p:nvGrpSpPr>
        <p:grpSpPr>
          <a:xfrm>
            <a:off x="7330696" y="639305"/>
            <a:ext cx="1038387" cy="5579390"/>
            <a:chOff x="7330696" y="639305"/>
            <a:chExt cx="1038387" cy="55793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190B202-A279-F832-0D42-423FF59A7529}"/>
                </a:ext>
              </a:extLst>
            </p:cNvPr>
            <p:cNvSpPr/>
            <p:nvPr/>
          </p:nvSpPr>
          <p:spPr>
            <a:xfrm>
              <a:off x="7330696" y="639305"/>
              <a:ext cx="1038387" cy="557939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ymail_attachmentIde1f3781e-4f22-4ad9-9926-249d105f9072">
              <a:extLst>
                <a:ext uri="{FF2B5EF4-FFF2-40B4-BE49-F238E27FC236}">
                  <a16:creationId xmlns:a16="http://schemas.microsoft.com/office/drawing/2014/main" id="{17BDE997-8FC7-1748-3894-F433E4E303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981" y="1021870"/>
              <a:ext cx="813816" cy="983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388B0D-859E-2EFB-5BC6-23B90C07F38F}"/>
                </a:ext>
              </a:extLst>
            </p:cNvPr>
            <p:cNvSpPr txBox="1"/>
            <p:nvPr/>
          </p:nvSpPr>
          <p:spPr>
            <a:xfrm rot="5400000">
              <a:off x="6456331" y="2550230"/>
              <a:ext cx="2787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	Rainbow Valley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E541B2-2236-FC5E-A319-2F88269962B1}"/>
                </a:ext>
              </a:extLst>
            </p:cNvPr>
            <p:cNvSpPr txBox="1"/>
            <p:nvPr/>
          </p:nvSpPr>
          <p:spPr>
            <a:xfrm rot="5400000">
              <a:off x="7279270" y="5347092"/>
              <a:ext cx="125665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2060"/>
                  </a:solidFill>
                </a:rPr>
                <a:t>L. M. Montgomery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7CF1D3B-F823-FA01-4E03-B63272A2C849}"/>
              </a:ext>
            </a:extLst>
          </p:cNvPr>
          <p:cNvGrpSpPr/>
          <p:nvPr/>
        </p:nvGrpSpPr>
        <p:grpSpPr>
          <a:xfrm>
            <a:off x="6201903" y="639305"/>
            <a:ext cx="1038387" cy="5579390"/>
            <a:chOff x="6201903" y="639305"/>
            <a:chExt cx="1038387" cy="557939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D798A14-85F2-6E57-C2CC-85E86783AA34}"/>
                </a:ext>
              </a:extLst>
            </p:cNvPr>
            <p:cNvSpPr/>
            <p:nvPr/>
          </p:nvSpPr>
          <p:spPr>
            <a:xfrm>
              <a:off x="6201903" y="639305"/>
              <a:ext cx="1038387" cy="5579390"/>
            </a:xfrm>
            <a:prstGeom prst="roundRect">
              <a:avLst/>
            </a:prstGeom>
            <a:solidFill>
              <a:srgbClr val="FF6699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ymail_attachmentId7bd51f0e-65d3-452f-8a3e-f1fccff9ec1e">
              <a:extLst>
                <a:ext uri="{FF2B5EF4-FFF2-40B4-BE49-F238E27FC236}">
                  <a16:creationId xmlns:a16="http://schemas.microsoft.com/office/drawing/2014/main" id="{1110EBE7-EE8D-93D2-292B-60BE08FBC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4188" y="1021870"/>
              <a:ext cx="813816" cy="959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39C7B7-1C93-F6BA-C04F-9998F8771C61}"/>
                </a:ext>
              </a:extLst>
            </p:cNvPr>
            <p:cNvSpPr txBox="1"/>
            <p:nvPr/>
          </p:nvSpPr>
          <p:spPr>
            <a:xfrm rot="5400000">
              <a:off x="5744702" y="3058358"/>
              <a:ext cx="1952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Anne of Ingleside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466088-8171-C07F-6ACA-1FF0C0E86C07}"/>
                </a:ext>
              </a:extLst>
            </p:cNvPr>
            <p:cNvSpPr txBox="1"/>
            <p:nvPr/>
          </p:nvSpPr>
          <p:spPr>
            <a:xfrm rot="5400000">
              <a:off x="6122635" y="5347091"/>
              <a:ext cx="125665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2060"/>
                  </a:solidFill>
                </a:rPr>
                <a:t>L. M. Montgomery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465F457-9482-72A2-A547-C43370C9B682}"/>
              </a:ext>
            </a:extLst>
          </p:cNvPr>
          <p:cNvGrpSpPr/>
          <p:nvPr/>
        </p:nvGrpSpPr>
        <p:grpSpPr>
          <a:xfrm>
            <a:off x="5073110" y="639305"/>
            <a:ext cx="1038387" cy="5579390"/>
            <a:chOff x="5073110" y="639305"/>
            <a:chExt cx="1038387" cy="557939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DC3E57-F338-6BB8-F14A-6F60CE17315D}"/>
                </a:ext>
              </a:extLst>
            </p:cNvPr>
            <p:cNvSpPr/>
            <p:nvPr/>
          </p:nvSpPr>
          <p:spPr>
            <a:xfrm>
              <a:off x="5073110" y="639305"/>
              <a:ext cx="1038387" cy="557939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9" name="ymail_attachmentId63c4a41b-5fa2-462c-aac0-c049f8caf8fb">
              <a:extLst>
                <a:ext uri="{FF2B5EF4-FFF2-40B4-BE49-F238E27FC236}">
                  <a16:creationId xmlns:a16="http://schemas.microsoft.com/office/drawing/2014/main" id="{61CF4E52-87F4-E956-ADFD-25567003D0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685"/>
            <a:stretch/>
          </p:blipFill>
          <p:spPr bwMode="auto">
            <a:xfrm>
              <a:off x="5187069" y="1022602"/>
              <a:ext cx="810467" cy="996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BEC67D-99EB-44CD-A5FB-08C39F166227}"/>
                </a:ext>
              </a:extLst>
            </p:cNvPr>
            <p:cNvSpPr txBox="1"/>
            <p:nvPr/>
          </p:nvSpPr>
          <p:spPr>
            <a:xfrm rot="5400000">
              <a:off x="4184392" y="3487141"/>
              <a:ext cx="28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Anne's House of Dreams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47126B-385A-4EAC-2D32-0D40A6FA2AE2}"/>
                </a:ext>
              </a:extLst>
            </p:cNvPr>
            <p:cNvSpPr txBox="1"/>
            <p:nvPr/>
          </p:nvSpPr>
          <p:spPr>
            <a:xfrm rot="5400000">
              <a:off x="4962371" y="5347092"/>
              <a:ext cx="125665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2060"/>
                  </a:solidFill>
                </a:rPr>
                <a:t>L. M. Montgomery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620C182-AD32-12AF-7087-DF8A9B70C28B}"/>
              </a:ext>
            </a:extLst>
          </p:cNvPr>
          <p:cNvGrpSpPr/>
          <p:nvPr/>
        </p:nvGrpSpPr>
        <p:grpSpPr>
          <a:xfrm>
            <a:off x="3944317" y="639305"/>
            <a:ext cx="1038387" cy="5579390"/>
            <a:chOff x="3944317" y="639305"/>
            <a:chExt cx="1038387" cy="55793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A910BF-7138-0129-10C2-DEB85B365E57}"/>
                </a:ext>
              </a:extLst>
            </p:cNvPr>
            <p:cNvSpPr/>
            <p:nvPr/>
          </p:nvSpPr>
          <p:spPr>
            <a:xfrm>
              <a:off x="3944317" y="639305"/>
              <a:ext cx="1038387" cy="557939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ymail_attachmentId48e47ddd-ea40-44a8-b1a4-66d976a4d0c1">
              <a:extLst>
                <a:ext uri="{FF2B5EF4-FFF2-40B4-BE49-F238E27FC236}">
                  <a16:creationId xmlns:a16="http://schemas.microsoft.com/office/drawing/2014/main" id="{C53B5D10-5BFA-EDF0-1E53-1CB0E6D5C9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529"/>
            <a:stretch/>
          </p:blipFill>
          <p:spPr bwMode="auto">
            <a:xfrm>
              <a:off x="4056525" y="984686"/>
              <a:ext cx="813969" cy="996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3E4992-76BC-6DDE-9E7D-3DC90880C6F4}"/>
                </a:ext>
              </a:extLst>
            </p:cNvPr>
            <p:cNvSpPr txBox="1"/>
            <p:nvPr/>
          </p:nvSpPr>
          <p:spPr>
            <a:xfrm rot="5400000">
              <a:off x="2806203" y="2811671"/>
              <a:ext cx="331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	Anne of Windy Poplars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93977C-9390-03EC-13FB-DE06979F165A}"/>
                </a:ext>
              </a:extLst>
            </p:cNvPr>
            <p:cNvSpPr txBox="1"/>
            <p:nvPr/>
          </p:nvSpPr>
          <p:spPr>
            <a:xfrm rot="5400000">
              <a:off x="3842535" y="5347092"/>
              <a:ext cx="125665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2060"/>
                  </a:solidFill>
                </a:rPr>
                <a:t>L. M. Montgomery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B06D36-C6CA-4F00-8F89-6386A753FD72}"/>
              </a:ext>
            </a:extLst>
          </p:cNvPr>
          <p:cNvGrpSpPr/>
          <p:nvPr/>
        </p:nvGrpSpPr>
        <p:grpSpPr>
          <a:xfrm>
            <a:off x="2815524" y="639305"/>
            <a:ext cx="1038387" cy="5579390"/>
            <a:chOff x="2815524" y="639305"/>
            <a:chExt cx="1038387" cy="557939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2A56563-EA6B-B25A-6FE1-A59380AD760F}"/>
                </a:ext>
              </a:extLst>
            </p:cNvPr>
            <p:cNvSpPr/>
            <p:nvPr/>
          </p:nvSpPr>
          <p:spPr>
            <a:xfrm>
              <a:off x="2815524" y="639305"/>
              <a:ext cx="1038387" cy="557939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1" name="ymail_attachmentIdd80fa0a8-0396-41ab-bb16-37b5c0e5e644">
              <a:extLst>
                <a:ext uri="{FF2B5EF4-FFF2-40B4-BE49-F238E27FC236}">
                  <a16:creationId xmlns:a16="http://schemas.microsoft.com/office/drawing/2014/main" id="{7D9F09D2-2732-E173-1841-0353B673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493" y="984686"/>
              <a:ext cx="826448" cy="996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BE23E-86B4-0EB1-6B38-E512A67B94A0}"/>
                </a:ext>
              </a:extLst>
            </p:cNvPr>
            <p:cNvSpPr txBox="1"/>
            <p:nvPr/>
          </p:nvSpPr>
          <p:spPr>
            <a:xfrm rot="5400000">
              <a:off x="2358322" y="3051892"/>
              <a:ext cx="1952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Anne of the Island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103D09-687D-071D-648A-94D0E34AC9AE}"/>
                </a:ext>
              </a:extLst>
            </p:cNvPr>
            <p:cNvSpPr txBox="1"/>
            <p:nvPr/>
          </p:nvSpPr>
          <p:spPr>
            <a:xfrm rot="5400000">
              <a:off x="2730039" y="5347091"/>
              <a:ext cx="125665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2060"/>
                  </a:solidFill>
                </a:rPr>
                <a:t>L. M. Montgomery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D7E71B-5B12-42A0-87EB-778A1FF1D28C}"/>
              </a:ext>
            </a:extLst>
          </p:cNvPr>
          <p:cNvGrpSpPr/>
          <p:nvPr/>
        </p:nvGrpSpPr>
        <p:grpSpPr>
          <a:xfrm>
            <a:off x="1686731" y="639305"/>
            <a:ext cx="1038387" cy="5579390"/>
            <a:chOff x="1686731" y="639305"/>
            <a:chExt cx="1038387" cy="55793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C891F41-0E0B-52F3-8856-339006BE3CC7}"/>
                </a:ext>
              </a:extLst>
            </p:cNvPr>
            <p:cNvSpPr/>
            <p:nvPr/>
          </p:nvSpPr>
          <p:spPr>
            <a:xfrm>
              <a:off x="1686731" y="639305"/>
              <a:ext cx="1038387" cy="557939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ymail_attachmentId978c55bf-494e-4a73-8f0e-d80bfaf44f42">
              <a:extLst>
                <a:ext uri="{FF2B5EF4-FFF2-40B4-BE49-F238E27FC236}">
                  <a16:creationId xmlns:a16="http://schemas.microsoft.com/office/drawing/2014/main" id="{10B171B8-C34E-9971-F6A5-D4F8F8B13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617" y="1021870"/>
              <a:ext cx="820613" cy="996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914538-C852-A233-7A58-1FE3AFC1D43F}"/>
                </a:ext>
              </a:extLst>
            </p:cNvPr>
            <p:cNvSpPr txBox="1"/>
            <p:nvPr/>
          </p:nvSpPr>
          <p:spPr>
            <a:xfrm rot="5400000">
              <a:off x="631883" y="2729751"/>
              <a:ext cx="3146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	Anne of Avonlea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77EC7C-BC45-345D-AEA4-7AD6041ABBD2}"/>
                </a:ext>
              </a:extLst>
            </p:cNvPr>
            <p:cNvSpPr txBox="1"/>
            <p:nvPr/>
          </p:nvSpPr>
          <p:spPr>
            <a:xfrm rot="5400000">
              <a:off x="1600766" y="5347092"/>
              <a:ext cx="125665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2060"/>
                  </a:solidFill>
                </a:rPr>
                <a:t>L. M. Montgomery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7F0F2B-D5AF-B5C2-BD38-6E469DEE812B}"/>
              </a:ext>
            </a:extLst>
          </p:cNvPr>
          <p:cNvGrpSpPr/>
          <p:nvPr/>
        </p:nvGrpSpPr>
        <p:grpSpPr>
          <a:xfrm>
            <a:off x="557938" y="639305"/>
            <a:ext cx="1038387" cy="5579390"/>
            <a:chOff x="557938" y="639305"/>
            <a:chExt cx="1038387" cy="557939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6CDFAF7-7A27-DB50-9DEC-19B594876888}"/>
                </a:ext>
              </a:extLst>
            </p:cNvPr>
            <p:cNvSpPr/>
            <p:nvPr/>
          </p:nvSpPr>
          <p:spPr>
            <a:xfrm>
              <a:off x="557938" y="639305"/>
              <a:ext cx="1038387" cy="5579390"/>
            </a:xfrm>
            <a:prstGeom prst="roundRect">
              <a:avLst/>
            </a:prstGeom>
            <a:solidFill>
              <a:srgbClr val="70AD47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ymail_attachmentIdbda7e1b1-db35-4d4e-b37a-f1f749c3b49b">
              <a:extLst>
                <a:ext uri="{FF2B5EF4-FFF2-40B4-BE49-F238E27FC236}">
                  <a16:creationId xmlns:a16="http://schemas.microsoft.com/office/drawing/2014/main" id="{89A23694-D0DD-930E-D967-FAFB4FF4DA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28" r="16289"/>
            <a:stretch/>
          </p:blipFill>
          <p:spPr bwMode="auto">
            <a:xfrm>
              <a:off x="670888" y="982285"/>
              <a:ext cx="812486" cy="996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1D9937-A24F-8E34-30DC-EB20751B0833}"/>
                </a:ext>
              </a:extLst>
            </p:cNvPr>
            <p:cNvSpPr txBox="1"/>
            <p:nvPr/>
          </p:nvSpPr>
          <p:spPr>
            <a:xfrm rot="5400000">
              <a:off x="-182940" y="3328285"/>
              <a:ext cx="2528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Anne of Green Gables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A3E17F-DFED-91A6-F3E3-B54100863392}"/>
                </a:ext>
              </a:extLst>
            </p:cNvPr>
            <p:cNvSpPr txBox="1"/>
            <p:nvPr/>
          </p:nvSpPr>
          <p:spPr>
            <a:xfrm rot="5400000">
              <a:off x="476591" y="5347090"/>
              <a:ext cx="125665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2060"/>
                  </a:solidFill>
                </a:rPr>
                <a:t>L. M. Montgomery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4FE4DB-DA34-C7A6-4685-25A331D20FCA}"/>
              </a:ext>
            </a:extLst>
          </p:cNvPr>
          <p:cNvCxnSpPr/>
          <p:nvPr/>
        </p:nvCxnSpPr>
        <p:spPr>
          <a:xfrm>
            <a:off x="10505269" y="255463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5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Ghanadi</dc:creator>
  <cp:lastModifiedBy>Mina Ghanadi</cp:lastModifiedBy>
  <cp:revision>2</cp:revision>
  <dcterms:created xsi:type="dcterms:W3CDTF">2023-12-06T09:31:16Z</dcterms:created>
  <dcterms:modified xsi:type="dcterms:W3CDTF">2023-12-06T11:23:54Z</dcterms:modified>
</cp:coreProperties>
</file>