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6" r:id="rId5"/>
  </p:sldIdLst>
  <p:sldSz cx="21945600" cy="29260800"/>
  <p:notesSz cx="6858000" cy="9144000"/>
  <p:defaultTextStyle>
    <a:defPPr>
      <a:defRPr lang="en-US"/>
    </a:defPPr>
    <a:lvl1pPr algn="l" defTabSz="1939662" rtl="0" fontAlgn="base">
      <a:spcBef>
        <a:spcPct val="0"/>
      </a:spcBef>
      <a:spcAft>
        <a:spcPct val="0"/>
      </a:spcAft>
      <a:defRPr sz="3838" kern="1200">
        <a:solidFill>
          <a:schemeClr val="tx1"/>
        </a:solidFill>
        <a:latin typeface="Arial" charset="0"/>
        <a:ea typeface="+mn-ea"/>
        <a:cs typeface="+mn-cs"/>
      </a:defRPr>
    </a:lvl1pPr>
    <a:lvl2pPr marL="969831" indent="-686841" algn="l" defTabSz="1939662" rtl="0" fontAlgn="base">
      <a:spcBef>
        <a:spcPct val="0"/>
      </a:spcBef>
      <a:spcAft>
        <a:spcPct val="0"/>
      </a:spcAft>
      <a:defRPr sz="3838" kern="1200">
        <a:solidFill>
          <a:schemeClr val="tx1"/>
        </a:solidFill>
        <a:latin typeface="Arial" charset="0"/>
        <a:ea typeface="+mn-ea"/>
        <a:cs typeface="+mn-cs"/>
      </a:defRPr>
    </a:lvl2pPr>
    <a:lvl3pPr marL="1939662" indent="-1373682" algn="l" defTabSz="1939662" rtl="0" fontAlgn="base">
      <a:spcBef>
        <a:spcPct val="0"/>
      </a:spcBef>
      <a:spcAft>
        <a:spcPct val="0"/>
      </a:spcAft>
      <a:defRPr sz="3838" kern="1200">
        <a:solidFill>
          <a:schemeClr val="tx1"/>
        </a:solidFill>
        <a:latin typeface="Arial" charset="0"/>
        <a:ea typeface="+mn-ea"/>
        <a:cs typeface="+mn-cs"/>
      </a:defRPr>
    </a:lvl3pPr>
    <a:lvl4pPr marL="2910475" indent="-2061505" algn="l" defTabSz="1939662" rtl="0" fontAlgn="base">
      <a:spcBef>
        <a:spcPct val="0"/>
      </a:spcBef>
      <a:spcAft>
        <a:spcPct val="0"/>
      </a:spcAft>
      <a:defRPr sz="3838" kern="1200">
        <a:solidFill>
          <a:schemeClr val="tx1"/>
        </a:solidFill>
        <a:latin typeface="Arial" charset="0"/>
        <a:ea typeface="+mn-ea"/>
        <a:cs typeface="+mn-cs"/>
      </a:defRPr>
    </a:lvl4pPr>
    <a:lvl5pPr marL="3880306" indent="-2748346" algn="l" defTabSz="1939662" rtl="0" fontAlgn="base">
      <a:spcBef>
        <a:spcPct val="0"/>
      </a:spcBef>
      <a:spcAft>
        <a:spcPct val="0"/>
      </a:spcAft>
      <a:defRPr sz="3838" kern="1200">
        <a:solidFill>
          <a:schemeClr val="tx1"/>
        </a:solidFill>
        <a:latin typeface="Arial" charset="0"/>
        <a:ea typeface="+mn-ea"/>
        <a:cs typeface="+mn-cs"/>
      </a:defRPr>
    </a:lvl5pPr>
    <a:lvl6pPr marL="1414951" algn="l" defTabSz="565980" rtl="0" eaLnBrk="1" latinLnBrk="0" hangingPunct="1">
      <a:defRPr sz="3838" kern="1200">
        <a:solidFill>
          <a:schemeClr val="tx1"/>
        </a:solidFill>
        <a:latin typeface="Arial" charset="0"/>
        <a:ea typeface="+mn-ea"/>
        <a:cs typeface="+mn-cs"/>
      </a:defRPr>
    </a:lvl6pPr>
    <a:lvl7pPr marL="1697941" algn="l" defTabSz="565980" rtl="0" eaLnBrk="1" latinLnBrk="0" hangingPunct="1">
      <a:defRPr sz="3838" kern="1200">
        <a:solidFill>
          <a:schemeClr val="tx1"/>
        </a:solidFill>
        <a:latin typeface="Arial" charset="0"/>
        <a:ea typeface="+mn-ea"/>
        <a:cs typeface="+mn-cs"/>
      </a:defRPr>
    </a:lvl7pPr>
    <a:lvl8pPr marL="1980931" algn="l" defTabSz="565980" rtl="0" eaLnBrk="1" latinLnBrk="0" hangingPunct="1">
      <a:defRPr sz="3838" kern="1200">
        <a:solidFill>
          <a:schemeClr val="tx1"/>
        </a:solidFill>
        <a:latin typeface="Arial" charset="0"/>
        <a:ea typeface="+mn-ea"/>
        <a:cs typeface="+mn-cs"/>
      </a:defRPr>
    </a:lvl8pPr>
    <a:lvl9pPr marL="2263921" algn="l" defTabSz="565980" rtl="0" eaLnBrk="1" latinLnBrk="0" hangingPunct="1">
      <a:defRPr sz="3838"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216" userDrawn="1">
          <p15:clr>
            <a:srgbClr val="A4A3A4"/>
          </p15:clr>
        </p15:guide>
        <p15:guide id="2" pos="691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goedek" initials="kd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8C8"/>
    <a:srgbClr val="3DB5E6"/>
    <a:srgbClr val="E1261C"/>
    <a:srgbClr val="004B87"/>
    <a:srgbClr val="3FB4E5"/>
    <a:srgbClr val="0A2240"/>
    <a:srgbClr val="004B98"/>
    <a:srgbClr val="101B2C"/>
    <a:srgbClr val="FFFFFF"/>
    <a:srgbClr val="0045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8" d="100"/>
          <a:sy n="18" d="100"/>
        </p:scale>
        <p:origin x="2760" y="120"/>
      </p:cViewPr>
      <p:guideLst>
        <p:guide orient="horz" pos="9216"/>
        <p:guide pos="6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0289FA-5C8D-47D8-9AF4-5913895D4286}" type="datetimeFigureOut">
              <a:rPr lang="en-US" smtClean="0"/>
              <a:pPr/>
              <a:t>12/6/2023</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6CD70C-2E8E-49A7-BA2C-C0D26D39C4C7}" type="slidenum">
              <a:rPr lang="en-US" smtClean="0"/>
              <a:pPr/>
              <a:t>‹#›</a:t>
            </a:fld>
            <a:endParaRPr lang="en-US"/>
          </a:p>
        </p:txBody>
      </p:sp>
    </p:spTree>
    <p:extLst>
      <p:ext uri="{BB962C8B-B14F-4D97-AF65-F5344CB8AC3E}">
        <p14:creationId xmlns:p14="http://schemas.microsoft.com/office/powerpoint/2010/main" val="620869821"/>
      </p:ext>
    </p:extLst>
  </p:cSld>
  <p:clrMap bg1="lt1" tx1="dk1" bg2="lt2" tx2="dk2" accent1="accent1" accent2="accent2" accent3="accent3" accent4="accent4" accent5="accent5" accent6="accent6" hlink="hlink" folHlink="folHlink"/>
  <p:notesStyle>
    <a:lvl1pPr marL="0" algn="l" defTabSz="566014" rtl="0" eaLnBrk="1" latinLnBrk="0" hangingPunct="1">
      <a:defRPr sz="743" kern="1200">
        <a:solidFill>
          <a:schemeClr val="tx1"/>
        </a:solidFill>
        <a:latin typeface="+mn-lt"/>
        <a:ea typeface="+mn-ea"/>
        <a:cs typeface="+mn-cs"/>
      </a:defRPr>
    </a:lvl1pPr>
    <a:lvl2pPr marL="283007" algn="l" defTabSz="566014" rtl="0" eaLnBrk="1" latinLnBrk="0" hangingPunct="1">
      <a:defRPr sz="743" kern="1200">
        <a:solidFill>
          <a:schemeClr val="tx1"/>
        </a:solidFill>
        <a:latin typeface="+mn-lt"/>
        <a:ea typeface="+mn-ea"/>
        <a:cs typeface="+mn-cs"/>
      </a:defRPr>
    </a:lvl2pPr>
    <a:lvl3pPr marL="566014" algn="l" defTabSz="566014" rtl="0" eaLnBrk="1" latinLnBrk="0" hangingPunct="1">
      <a:defRPr sz="743" kern="1200">
        <a:solidFill>
          <a:schemeClr val="tx1"/>
        </a:solidFill>
        <a:latin typeface="+mn-lt"/>
        <a:ea typeface="+mn-ea"/>
        <a:cs typeface="+mn-cs"/>
      </a:defRPr>
    </a:lvl3pPr>
    <a:lvl4pPr marL="849020" algn="l" defTabSz="566014" rtl="0" eaLnBrk="1" latinLnBrk="0" hangingPunct="1">
      <a:defRPr sz="743" kern="1200">
        <a:solidFill>
          <a:schemeClr val="tx1"/>
        </a:solidFill>
        <a:latin typeface="+mn-lt"/>
        <a:ea typeface="+mn-ea"/>
        <a:cs typeface="+mn-cs"/>
      </a:defRPr>
    </a:lvl4pPr>
    <a:lvl5pPr marL="1132027" algn="l" defTabSz="566014" rtl="0" eaLnBrk="1" latinLnBrk="0" hangingPunct="1">
      <a:defRPr sz="743" kern="1200">
        <a:solidFill>
          <a:schemeClr val="tx1"/>
        </a:solidFill>
        <a:latin typeface="+mn-lt"/>
        <a:ea typeface="+mn-ea"/>
        <a:cs typeface="+mn-cs"/>
      </a:defRPr>
    </a:lvl5pPr>
    <a:lvl6pPr marL="1415034" algn="l" defTabSz="566014" rtl="0" eaLnBrk="1" latinLnBrk="0" hangingPunct="1">
      <a:defRPr sz="743" kern="1200">
        <a:solidFill>
          <a:schemeClr val="tx1"/>
        </a:solidFill>
        <a:latin typeface="+mn-lt"/>
        <a:ea typeface="+mn-ea"/>
        <a:cs typeface="+mn-cs"/>
      </a:defRPr>
    </a:lvl6pPr>
    <a:lvl7pPr marL="1698041" algn="l" defTabSz="566014" rtl="0" eaLnBrk="1" latinLnBrk="0" hangingPunct="1">
      <a:defRPr sz="743" kern="1200">
        <a:solidFill>
          <a:schemeClr val="tx1"/>
        </a:solidFill>
        <a:latin typeface="+mn-lt"/>
        <a:ea typeface="+mn-ea"/>
        <a:cs typeface="+mn-cs"/>
      </a:defRPr>
    </a:lvl7pPr>
    <a:lvl8pPr marL="1981048" algn="l" defTabSz="566014" rtl="0" eaLnBrk="1" latinLnBrk="0" hangingPunct="1">
      <a:defRPr sz="743" kern="1200">
        <a:solidFill>
          <a:schemeClr val="tx1"/>
        </a:solidFill>
        <a:latin typeface="+mn-lt"/>
        <a:ea typeface="+mn-ea"/>
        <a:cs typeface="+mn-cs"/>
      </a:defRPr>
    </a:lvl8pPr>
    <a:lvl9pPr marL="2264054" algn="l" defTabSz="566014" rtl="0" eaLnBrk="1" latinLnBrk="0" hangingPunct="1">
      <a:defRPr sz="74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normAutofit/>
          </a:bodyPr>
          <a:lstStyle/>
          <a:p>
            <a:r>
              <a:rPr lang="en-US" sz="800">
                <a:solidFill>
                  <a:schemeClr val="bg1"/>
                </a:solidFill>
              </a:rPr>
              <a:t>Introduction. Include the student name, company name, internship location, internship position, and internship dates. Also note the course rubric and number, course title, and instructor(s). In addition, describe how you secured the internship.</a:t>
            </a:r>
          </a:p>
          <a:p>
            <a:r>
              <a:rPr lang="en-US" sz="800">
                <a:solidFill>
                  <a:schemeClr val="bg1"/>
                </a:solidFill>
              </a:rPr>
              <a:t>Abstract. The abstract should provide a concise summary of what was done and learned in the internship and the course.</a:t>
            </a:r>
          </a:p>
          <a:p>
            <a:r>
              <a:rPr lang="en-US" sz="800">
                <a:solidFill>
                  <a:schemeClr val="bg1"/>
                </a:solidFill>
              </a:rPr>
              <a:t>Learning Objectives. List 2 to 5 learning objectives that you had planned to achieve by completing the internship.</a:t>
            </a:r>
          </a:p>
          <a:p>
            <a:r>
              <a:rPr lang="en-US" sz="800">
                <a:solidFill>
                  <a:schemeClr val="bg1"/>
                </a:solidFill>
              </a:rPr>
              <a:t>Description of Key Responsibilities. Summarize the major responsibilities, activities, and project(s) completed during the internship.</a:t>
            </a:r>
          </a:p>
          <a:p>
            <a:r>
              <a:rPr lang="en-US" sz="800">
                <a:solidFill>
                  <a:schemeClr val="bg1"/>
                </a:solidFill>
              </a:rPr>
              <a:t>Application of VWU courses to the internship. Explain how your coursework  helped with the internship. Link relevant courses, theories, and concepts to their applications within the internship.</a:t>
            </a:r>
          </a:p>
          <a:p>
            <a:r>
              <a:rPr lang="en-US" sz="800">
                <a:solidFill>
                  <a:schemeClr val="bg1"/>
                </a:solidFill>
              </a:rPr>
              <a:t>Lessons Learned. Explain what you learned about the industry, the company, the career process, and yourself through the internship experience.</a:t>
            </a:r>
          </a:p>
          <a:p>
            <a:r>
              <a:rPr lang="en-US" sz="800">
                <a:solidFill>
                  <a:schemeClr val="bg1"/>
                </a:solidFill>
              </a:rPr>
              <a:t>Acknowledgements. Recognize the people who helped you, including the internship site supervisor, the course instructor, and mentors. Include full titles in the acknowledgements. In addition, acknowledge funding sources.</a:t>
            </a:r>
          </a:p>
          <a:p>
            <a:r>
              <a:rPr lang="en-US" sz="800">
                <a:solidFill>
                  <a:schemeClr val="bg1"/>
                </a:solidFill>
              </a:rPr>
              <a:t>Visuals. Incorporate visual aids to illustrate key points. Be sure to label all visuals. Include: names, dates, locations, and photographers. Do not include photographs of children unless you have secured approval from your site supervisor to use the children’s images.</a:t>
            </a:r>
          </a:p>
          <a:p>
            <a:endParaRPr lang="en-US"/>
          </a:p>
        </p:txBody>
      </p:sp>
      <p:sp>
        <p:nvSpPr>
          <p:cNvPr id="4" name="Slide Number Placeholder 3"/>
          <p:cNvSpPr>
            <a:spLocks noGrp="1"/>
          </p:cNvSpPr>
          <p:nvPr>
            <p:ph type="sldNum" sz="quarter" idx="10"/>
          </p:nvPr>
        </p:nvSpPr>
        <p:spPr/>
        <p:txBody>
          <a:bodyPr/>
          <a:lstStyle/>
          <a:p>
            <a:fld id="{FA6CD70C-2E8E-49A7-BA2C-C0D26D39C4C7}" type="slidenum">
              <a:rPr lang="en-US" smtClean="0"/>
              <a:pPr/>
              <a:t>1</a:t>
            </a:fld>
            <a:endParaRPr lang="en-US"/>
          </a:p>
        </p:txBody>
      </p:sp>
    </p:spTree>
    <p:extLst>
      <p:ext uri="{BB962C8B-B14F-4D97-AF65-F5344CB8AC3E}">
        <p14:creationId xmlns:p14="http://schemas.microsoft.com/office/powerpoint/2010/main" val="159076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9089819"/>
            <a:ext cx="18653760" cy="6272107"/>
          </a:xfrm>
        </p:spPr>
        <p:txBody>
          <a:bodyPr/>
          <a:lstStyle/>
          <a:p>
            <a:r>
              <a:rPr lang="en-US"/>
              <a:t>Click to edit Master title style</a:t>
            </a:r>
          </a:p>
        </p:txBody>
      </p:sp>
      <p:sp>
        <p:nvSpPr>
          <p:cNvPr id="3" name="Subtitle 2"/>
          <p:cNvSpPr>
            <a:spLocks noGrp="1"/>
          </p:cNvSpPr>
          <p:nvPr>
            <p:ph type="subTitle" idx="1"/>
          </p:nvPr>
        </p:nvSpPr>
        <p:spPr>
          <a:xfrm>
            <a:off x="3291840" y="16581120"/>
            <a:ext cx="15361920" cy="7477760"/>
          </a:xfrm>
        </p:spPr>
        <p:txBody>
          <a:bodyPr/>
          <a:lstStyle>
            <a:lvl1pPr marL="0" indent="0" algn="ctr">
              <a:buNone/>
              <a:defRPr>
                <a:solidFill>
                  <a:schemeClr val="tx1">
                    <a:tint val="75000"/>
                  </a:schemeClr>
                </a:solidFill>
              </a:defRPr>
            </a:lvl1pPr>
            <a:lvl2pPr marL="1175564" indent="0" algn="ctr">
              <a:buNone/>
              <a:defRPr>
                <a:solidFill>
                  <a:schemeClr val="tx1">
                    <a:tint val="75000"/>
                  </a:schemeClr>
                </a:solidFill>
              </a:defRPr>
            </a:lvl2pPr>
            <a:lvl3pPr marL="2351126" indent="0" algn="ctr">
              <a:buNone/>
              <a:defRPr>
                <a:solidFill>
                  <a:schemeClr val="tx1">
                    <a:tint val="75000"/>
                  </a:schemeClr>
                </a:solidFill>
              </a:defRPr>
            </a:lvl3pPr>
            <a:lvl4pPr marL="3526691" indent="0" algn="ctr">
              <a:buNone/>
              <a:defRPr>
                <a:solidFill>
                  <a:schemeClr val="tx1">
                    <a:tint val="75000"/>
                  </a:schemeClr>
                </a:solidFill>
              </a:defRPr>
            </a:lvl4pPr>
            <a:lvl5pPr marL="4702254" indent="0" algn="ctr">
              <a:buNone/>
              <a:defRPr>
                <a:solidFill>
                  <a:schemeClr val="tx1">
                    <a:tint val="75000"/>
                  </a:schemeClr>
                </a:solidFill>
              </a:defRPr>
            </a:lvl5pPr>
            <a:lvl6pPr marL="5877818" indent="0" algn="ctr">
              <a:buNone/>
              <a:defRPr>
                <a:solidFill>
                  <a:schemeClr val="tx1">
                    <a:tint val="75000"/>
                  </a:schemeClr>
                </a:solidFill>
              </a:defRPr>
            </a:lvl6pPr>
            <a:lvl7pPr marL="7053381" indent="0" algn="ctr">
              <a:buNone/>
              <a:defRPr>
                <a:solidFill>
                  <a:schemeClr val="tx1">
                    <a:tint val="75000"/>
                  </a:schemeClr>
                </a:solidFill>
              </a:defRPr>
            </a:lvl7pPr>
            <a:lvl8pPr marL="8228945" indent="0" algn="ctr">
              <a:buNone/>
              <a:defRPr>
                <a:solidFill>
                  <a:schemeClr val="tx1">
                    <a:tint val="75000"/>
                  </a:schemeClr>
                </a:solidFill>
              </a:defRPr>
            </a:lvl8pPr>
            <a:lvl9pPr marL="9404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029158D-6B6E-4D78-93B6-6920100973F3}" type="datetimeFigureOut">
              <a:rPr lang="en-US"/>
              <a:pPr>
                <a:defRPr/>
              </a:pPr>
              <a:t>12/6/2023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71CC3F-1E9C-4E57-919F-E376A2C7E02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F731B38-D9A0-43AB-B1CD-20127BEF1F38}" type="datetimeFigureOut">
              <a:rPr lang="en-US"/>
              <a:pPr>
                <a:defRPr/>
              </a:pPr>
              <a:t>12/6/2023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91FA70-FEAA-44B9-BD3A-08B5307AAE2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279541" y="3752429"/>
            <a:ext cx="17773652" cy="798914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50977" y="3752429"/>
            <a:ext cx="52962809" cy="798914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44B600C-B717-4D7C-9D39-7828C8496CC7}" type="datetimeFigureOut">
              <a:rPr lang="en-US"/>
              <a:pPr>
                <a:defRPr/>
              </a:pPr>
              <a:t>12/6/2023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642E031-644C-440F-864D-7B6C22A00FD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55D4687-38C3-4531-A6E9-6AB865D6205A}" type="datetimeFigureOut">
              <a:rPr lang="en-US"/>
              <a:pPr>
                <a:defRPr/>
              </a:pPr>
              <a:t>12/6/2023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23B9CE4-6753-42B8-8F48-A6E97CD4013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2" y="18802776"/>
            <a:ext cx="18653760" cy="5811520"/>
          </a:xfrm>
        </p:spPr>
        <p:txBody>
          <a:bodyPr anchor="t"/>
          <a:lstStyle>
            <a:lvl1pPr algn="l">
              <a:defRPr sz="10275" b="1" cap="all"/>
            </a:lvl1pPr>
          </a:lstStyle>
          <a:p>
            <a:r>
              <a:rPr lang="en-US"/>
              <a:t>Click to edit Master title style</a:t>
            </a:r>
          </a:p>
        </p:txBody>
      </p:sp>
      <p:sp>
        <p:nvSpPr>
          <p:cNvPr id="3" name="Text Placeholder 2"/>
          <p:cNvSpPr>
            <a:spLocks noGrp="1"/>
          </p:cNvSpPr>
          <p:nvPr>
            <p:ph type="body" idx="1"/>
          </p:nvPr>
        </p:nvSpPr>
        <p:spPr>
          <a:xfrm>
            <a:off x="1733552" y="12401979"/>
            <a:ext cx="18653760" cy="6400797"/>
          </a:xfrm>
        </p:spPr>
        <p:txBody>
          <a:bodyPr anchor="b"/>
          <a:lstStyle>
            <a:lvl1pPr marL="0" indent="0">
              <a:buNone/>
              <a:defRPr sz="5175">
                <a:solidFill>
                  <a:schemeClr val="tx1">
                    <a:tint val="75000"/>
                  </a:schemeClr>
                </a:solidFill>
              </a:defRPr>
            </a:lvl1pPr>
            <a:lvl2pPr marL="1175564" indent="0">
              <a:buNone/>
              <a:defRPr sz="4650">
                <a:solidFill>
                  <a:schemeClr val="tx1">
                    <a:tint val="75000"/>
                  </a:schemeClr>
                </a:solidFill>
              </a:defRPr>
            </a:lvl2pPr>
            <a:lvl3pPr marL="2351126" indent="0">
              <a:buNone/>
              <a:defRPr sz="4125">
                <a:solidFill>
                  <a:schemeClr val="tx1">
                    <a:tint val="75000"/>
                  </a:schemeClr>
                </a:solidFill>
              </a:defRPr>
            </a:lvl3pPr>
            <a:lvl4pPr marL="3526691" indent="0">
              <a:buNone/>
              <a:defRPr sz="3600">
                <a:solidFill>
                  <a:schemeClr val="tx1">
                    <a:tint val="75000"/>
                  </a:schemeClr>
                </a:solidFill>
              </a:defRPr>
            </a:lvl4pPr>
            <a:lvl5pPr marL="4702254" indent="0">
              <a:buNone/>
              <a:defRPr sz="3600">
                <a:solidFill>
                  <a:schemeClr val="tx1">
                    <a:tint val="75000"/>
                  </a:schemeClr>
                </a:solidFill>
              </a:defRPr>
            </a:lvl5pPr>
            <a:lvl6pPr marL="5877818" indent="0">
              <a:buNone/>
              <a:defRPr sz="3600">
                <a:solidFill>
                  <a:schemeClr val="tx1">
                    <a:tint val="75000"/>
                  </a:schemeClr>
                </a:solidFill>
              </a:defRPr>
            </a:lvl6pPr>
            <a:lvl7pPr marL="7053381" indent="0">
              <a:buNone/>
              <a:defRPr sz="3600">
                <a:solidFill>
                  <a:schemeClr val="tx1">
                    <a:tint val="75000"/>
                  </a:schemeClr>
                </a:solidFill>
              </a:defRPr>
            </a:lvl7pPr>
            <a:lvl8pPr marL="8228945" indent="0">
              <a:buNone/>
              <a:defRPr sz="3600">
                <a:solidFill>
                  <a:schemeClr val="tx1">
                    <a:tint val="75000"/>
                  </a:schemeClr>
                </a:solidFill>
              </a:defRPr>
            </a:lvl8pPr>
            <a:lvl9pPr marL="9404509" indent="0">
              <a:buNone/>
              <a:defRPr sz="3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DCD13D2-FBB1-4B8B-914B-8F8D5039E153}" type="datetimeFigureOut">
              <a:rPr lang="en-US"/>
              <a:pPr>
                <a:defRPr/>
              </a:pPr>
              <a:t>12/6/2023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04BDD1B-1EA8-45BB-B9D7-5F8C734133B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950973" y="21850776"/>
            <a:ext cx="35368228" cy="61793123"/>
          </a:xfrm>
        </p:spPr>
        <p:txBody>
          <a:bodyPr/>
          <a:lstStyle>
            <a:lvl1pPr>
              <a:defRPr sz="7200"/>
            </a:lvl1pPr>
            <a:lvl2pPr>
              <a:defRPr sz="6150"/>
            </a:lvl2pPr>
            <a:lvl3pPr>
              <a:defRPr sz="5175"/>
            </a:lvl3pPr>
            <a:lvl4pPr>
              <a:defRPr sz="4650"/>
            </a:lvl4pPr>
            <a:lvl5pPr>
              <a:defRPr sz="4650"/>
            </a:lvl5pPr>
            <a:lvl6pPr>
              <a:defRPr sz="4650"/>
            </a:lvl6pPr>
            <a:lvl7pPr>
              <a:defRPr sz="4650"/>
            </a:lvl7pPr>
            <a:lvl8pPr>
              <a:defRPr sz="4650"/>
            </a:lvl8pPr>
            <a:lvl9pPr>
              <a:defRPr sz="46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684966" y="21850776"/>
            <a:ext cx="35368232" cy="61793123"/>
          </a:xfrm>
        </p:spPr>
        <p:txBody>
          <a:bodyPr/>
          <a:lstStyle>
            <a:lvl1pPr>
              <a:defRPr sz="7200"/>
            </a:lvl1pPr>
            <a:lvl2pPr>
              <a:defRPr sz="6150"/>
            </a:lvl2pPr>
            <a:lvl3pPr>
              <a:defRPr sz="5175"/>
            </a:lvl3pPr>
            <a:lvl4pPr>
              <a:defRPr sz="4650"/>
            </a:lvl4pPr>
            <a:lvl5pPr>
              <a:defRPr sz="4650"/>
            </a:lvl5pPr>
            <a:lvl6pPr>
              <a:defRPr sz="4650"/>
            </a:lvl6pPr>
            <a:lvl7pPr>
              <a:defRPr sz="4650"/>
            </a:lvl7pPr>
            <a:lvl8pPr>
              <a:defRPr sz="4650"/>
            </a:lvl8pPr>
            <a:lvl9pPr>
              <a:defRPr sz="46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8D31E0E-49E0-4EB1-9190-AEA9D3D452E8}" type="datetimeFigureOut">
              <a:rPr lang="en-US"/>
              <a:pPr>
                <a:defRPr/>
              </a:pPr>
              <a:t>12/6/2023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E52B582-4A62-433E-96E7-8A568324CB4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71789"/>
            <a:ext cx="19751040" cy="4876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97281" y="6549816"/>
            <a:ext cx="9696452" cy="2729651"/>
          </a:xfrm>
        </p:spPr>
        <p:txBody>
          <a:bodyPr anchor="b"/>
          <a:lstStyle>
            <a:lvl1pPr marL="0" indent="0">
              <a:buNone/>
              <a:defRPr sz="6150" b="1"/>
            </a:lvl1pPr>
            <a:lvl2pPr marL="1175564" indent="0">
              <a:buNone/>
              <a:defRPr sz="5175" b="1"/>
            </a:lvl2pPr>
            <a:lvl3pPr marL="2351126" indent="0">
              <a:buNone/>
              <a:defRPr sz="4650" b="1"/>
            </a:lvl3pPr>
            <a:lvl4pPr marL="3526691" indent="0">
              <a:buNone/>
              <a:defRPr sz="4125" b="1"/>
            </a:lvl4pPr>
            <a:lvl5pPr marL="4702254" indent="0">
              <a:buNone/>
              <a:defRPr sz="4125" b="1"/>
            </a:lvl5pPr>
            <a:lvl6pPr marL="5877818" indent="0">
              <a:buNone/>
              <a:defRPr sz="4125" b="1"/>
            </a:lvl6pPr>
            <a:lvl7pPr marL="7053381" indent="0">
              <a:buNone/>
              <a:defRPr sz="4125" b="1"/>
            </a:lvl7pPr>
            <a:lvl8pPr marL="8228945" indent="0">
              <a:buNone/>
              <a:defRPr sz="4125" b="1"/>
            </a:lvl8pPr>
            <a:lvl9pPr marL="9404509" indent="0">
              <a:buNone/>
              <a:defRPr sz="4125" b="1"/>
            </a:lvl9pPr>
          </a:lstStyle>
          <a:p>
            <a:pPr lvl="0"/>
            <a:r>
              <a:rPr lang="en-US"/>
              <a:t>Click to edit Master text styles</a:t>
            </a:r>
          </a:p>
        </p:txBody>
      </p:sp>
      <p:sp>
        <p:nvSpPr>
          <p:cNvPr id="4" name="Content Placeholder 3"/>
          <p:cNvSpPr>
            <a:spLocks noGrp="1"/>
          </p:cNvSpPr>
          <p:nvPr>
            <p:ph sz="half" idx="2"/>
          </p:nvPr>
        </p:nvSpPr>
        <p:spPr>
          <a:xfrm>
            <a:off x="1097281" y="9279467"/>
            <a:ext cx="9696452" cy="16858829"/>
          </a:xfrm>
        </p:spPr>
        <p:txBody>
          <a:bodyPr/>
          <a:lstStyle>
            <a:lvl1pPr>
              <a:defRPr sz="6150"/>
            </a:lvl1pPr>
            <a:lvl2pPr>
              <a:defRPr sz="5175"/>
            </a:lvl2pPr>
            <a:lvl3pPr>
              <a:defRPr sz="4650"/>
            </a:lvl3pPr>
            <a:lvl4pPr>
              <a:defRPr sz="4125"/>
            </a:lvl4pPr>
            <a:lvl5pPr>
              <a:defRPr sz="4125"/>
            </a:lvl5pPr>
            <a:lvl6pPr>
              <a:defRPr sz="4125"/>
            </a:lvl6pPr>
            <a:lvl7pPr>
              <a:defRPr sz="4125"/>
            </a:lvl7pPr>
            <a:lvl8pPr>
              <a:defRPr sz="4125"/>
            </a:lvl8pPr>
            <a:lvl9pPr>
              <a:defRPr sz="4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1148066" y="6549816"/>
            <a:ext cx="9700261" cy="2729651"/>
          </a:xfrm>
        </p:spPr>
        <p:txBody>
          <a:bodyPr anchor="b"/>
          <a:lstStyle>
            <a:lvl1pPr marL="0" indent="0">
              <a:buNone/>
              <a:defRPr sz="6150" b="1"/>
            </a:lvl1pPr>
            <a:lvl2pPr marL="1175564" indent="0">
              <a:buNone/>
              <a:defRPr sz="5175" b="1"/>
            </a:lvl2pPr>
            <a:lvl3pPr marL="2351126" indent="0">
              <a:buNone/>
              <a:defRPr sz="4650" b="1"/>
            </a:lvl3pPr>
            <a:lvl4pPr marL="3526691" indent="0">
              <a:buNone/>
              <a:defRPr sz="4125" b="1"/>
            </a:lvl4pPr>
            <a:lvl5pPr marL="4702254" indent="0">
              <a:buNone/>
              <a:defRPr sz="4125" b="1"/>
            </a:lvl5pPr>
            <a:lvl6pPr marL="5877818" indent="0">
              <a:buNone/>
              <a:defRPr sz="4125" b="1"/>
            </a:lvl6pPr>
            <a:lvl7pPr marL="7053381" indent="0">
              <a:buNone/>
              <a:defRPr sz="4125" b="1"/>
            </a:lvl7pPr>
            <a:lvl8pPr marL="8228945" indent="0">
              <a:buNone/>
              <a:defRPr sz="4125" b="1"/>
            </a:lvl8pPr>
            <a:lvl9pPr marL="9404509" indent="0">
              <a:buNone/>
              <a:defRPr sz="4125" b="1"/>
            </a:lvl9pPr>
          </a:lstStyle>
          <a:p>
            <a:pPr lvl="0"/>
            <a:r>
              <a:rPr lang="en-US"/>
              <a:t>Click to edit Master text styles</a:t>
            </a:r>
          </a:p>
        </p:txBody>
      </p:sp>
      <p:sp>
        <p:nvSpPr>
          <p:cNvPr id="6" name="Content Placeholder 5"/>
          <p:cNvSpPr>
            <a:spLocks noGrp="1"/>
          </p:cNvSpPr>
          <p:nvPr>
            <p:ph sz="quarter" idx="4"/>
          </p:nvPr>
        </p:nvSpPr>
        <p:spPr>
          <a:xfrm>
            <a:off x="11148066" y="9279467"/>
            <a:ext cx="9700261" cy="16858829"/>
          </a:xfrm>
        </p:spPr>
        <p:txBody>
          <a:bodyPr/>
          <a:lstStyle>
            <a:lvl1pPr>
              <a:defRPr sz="6150"/>
            </a:lvl1pPr>
            <a:lvl2pPr>
              <a:defRPr sz="5175"/>
            </a:lvl2pPr>
            <a:lvl3pPr>
              <a:defRPr sz="4650"/>
            </a:lvl3pPr>
            <a:lvl4pPr>
              <a:defRPr sz="4125"/>
            </a:lvl4pPr>
            <a:lvl5pPr>
              <a:defRPr sz="4125"/>
            </a:lvl5pPr>
            <a:lvl6pPr>
              <a:defRPr sz="4125"/>
            </a:lvl6pPr>
            <a:lvl7pPr>
              <a:defRPr sz="4125"/>
            </a:lvl7pPr>
            <a:lvl8pPr>
              <a:defRPr sz="4125"/>
            </a:lvl8pPr>
            <a:lvl9pPr>
              <a:defRPr sz="4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4469AA2-567D-48F6-8009-8243608F5154}" type="datetimeFigureOut">
              <a:rPr lang="en-US"/>
              <a:pPr>
                <a:defRPr/>
              </a:pPr>
              <a:t>12/6/2023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DEDECC6-D58F-4345-B1DF-D7F522F33F7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F9B013C-FA7E-4D5F-8D61-C9AF5DBE162E}" type="datetimeFigureOut">
              <a:rPr lang="en-US"/>
              <a:pPr>
                <a:defRPr/>
              </a:pPr>
              <a:t>12/6/2023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7A674F3-3B5E-4B1C-BBE0-3592E8C4216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09ED3E8-711D-4817-B45E-BDB8BE0A7238}" type="datetimeFigureOut">
              <a:rPr lang="en-US"/>
              <a:pPr>
                <a:defRPr/>
              </a:pPr>
              <a:t>12/6/2023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5544818-5BB0-475F-B3FB-6E5EC34FCC4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5" y="1165013"/>
            <a:ext cx="7219952" cy="4958080"/>
          </a:xfrm>
        </p:spPr>
        <p:txBody>
          <a:bodyPr anchor="b"/>
          <a:lstStyle>
            <a:lvl1pPr algn="l">
              <a:defRPr sz="5175" b="1"/>
            </a:lvl1pPr>
          </a:lstStyle>
          <a:p>
            <a:r>
              <a:rPr lang="en-US"/>
              <a:t>Click to edit Master title style</a:t>
            </a:r>
          </a:p>
        </p:txBody>
      </p:sp>
      <p:sp>
        <p:nvSpPr>
          <p:cNvPr id="3" name="Content Placeholder 2"/>
          <p:cNvSpPr>
            <a:spLocks noGrp="1"/>
          </p:cNvSpPr>
          <p:nvPr>
            <p:ph idx="1"/>
          </p:nvPr>
        </p:nvSpPr>
        <p:spPr>
          <a:xfrm>
            <a:off x="8580121" y="1165016"/>
            <a:ext cx="12268200" cy="24973283"/>
          </a:xfrm>
        </p:spPr>
        <p:txBody>
          <a:bodyPr/>
          <a:lstStyle>
            <a:lvl1pPr>
              <a:defRPr sz="8250"/>
            </a:lvl1pPr>
            <a:lvl2pPr>
              <a:defRPr sz="7200"/>
            </a:lvl2pPr>
            <a:lvl3pPr>
              <a:defRPr sz="6150"/>
            </a:lvl3pPr>
            <a:lvl4pPr>
              <a:defRPr sz="5175"/>
            </a:lvl4pPr>
            <a:lvl5pPr>
              <a:defRPr sz="5175"/>
            </a:lvl5pPr>
            <a:lvl6pPr>
              <a:defRPr sz="5175"/>
            </a:lvl6pPr>
            <a:lvl7pPr>
              <a:defRPr sz="5175"/>
            </a:lvl7pPr>
            <a:lvl8pPr>
              <a:defRPr sz="5175"/>
            </a:lvl8pPr>
            <a:lvl9pPr>
              <a:defRPr sz="51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97285" y="6123096"/>
            <a:ext cx="7219952" cy="20015203"/>
          </a:xfrm>
        </p:spPr>
        <p:txBody>
          <a:bodyPr/>
          <a:lstStyle>
            <a:lvl1pPr marL="0" indent="0">
              <a:buNone/>
              <a:defRPr sz="3600"/>
            </a:lvl1pPr>
            <a:lvl2pPr marL="1175564" indent="0">
              <a:buNone/>
              <a:defRPr sz="3075"/>
            </a:lvl2pPr>
            <a:lvl3pPr marL="2351126" indent="0">
              <a:buNone/>
              <a:defRPr sz="2550"/>
            </a:lvl3pPr>
            <a:lvl4pPr marL="3526691" indent="0">
              <a:buNone/>
              <a:defRPr sz="2325"/>
            </a:lvl4pPr>
            <a:lvl5pPr marL="4702254" indent="0">
              <a:buNone/>
              <a:defRPr sz="2325"/>
            </a:lvl5pPr>
            <a:lvl6pPr marL="5877818" indent="0">
              <a:buNone/>
              <a:defRPr sz="2325"/>
            </a:lvl6pPr>
            <a:lvl7pPr marL="7053381" indent="0">
              <a:buNone/>
              <a:defRPr sz="2325"/>
            </a:lvl7pPr>
            <a:lvl8pPr marL="8228945" indent="0">
              <a:buNone/>
              <a:defRPr sz="2325"/>
            </a:lvl8pPr>
            <a:lvl9pPr marL="9404509" indent="0">
              <a:buNone/>
              <a:defRPr sz="2325"/>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7296447-A170-413D-B320-9948716ECEDA}" type="datetimeFigureOut">
              <a:rPr lang="en-US"/>
              <a:pPr>
                <a:defRPr/>
              </a:pPr>
              <a:t>12/6/2023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84302A0-9B03-431D-8599-98F4424EF77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1492" y="20482560"/>
            <a:ext cx="13167360" cy="2418083"/>
          </a:xfrm>
        </p:spPr>
        <p:txBody>
          <a:bodyPr anchor="b"/>
          <a:lstStyle>
            <a:lvl1pPr algn="l">
              <a:defRPr sz="5175" b="1"/>
            </a:lvl1pPr>
          </a:lstStyle>
          <a:p>
            <a:r>
              <a:rPr lang="en-US"/>
              <a:t>Click to edit Master title style</a:t>
            </a:r>
          </a:p>
        </p:txBody>
      </p:sp>
      <p:sp>
        <p:nvSpPr>
          <p:cNvPr id="3" name="Picture Placeholder 2"/>
          <p:cNvSpPr>
            <a:spLocks noGrp="1"/>
          </p:cNvSpPr>
          <p:nvPr>
            <p:ph type="pic" idx="1"/>
          </p:nvPr>
        </p:nvSpPr>
        <p:spPr>
          <a:xfrm>
            <a:off x="4301492" y="2614507"/>
            <a:ext cx="13167360" cy="17556480"/>
          </a:xfrm>
        </p:spPr>
        <p:txBody>
          <a:bodyPr rtlCol="0">
            <a:normAutofit/>
          </a:bodyPr>
          <a:lstStyle>
            <a:lvl1pPr marL="0" indent="0">
              <a:buNone/>
              <a:defRPr sz="8250"/>
            </a:lvl1pPr>
            <a:lvl2pPr marL="1175564" indent="0">
              <a:buNone/>
              <a:defRPr sz="7200"/>
            </a:lvl2pPr>
            <a:lvl3pPr marL="2351126" indent="0">
              <a:buNone/>
              <a:defRPr sz="6150"/>
            </a:lvl3pPr>
            <a:lvl4pPr marL="3526691" indent="0">
              <a:buNone/>
              <a:defRPr sz="5175"/>
            </a:lvl4pPr>
            <a:lvl5pPr marL="4702254" indent="0">
              <a:buNone/>
              <a:defRPr sz="5175"/>
            </a:lvl5pPr>
            <a:lvl6pPr marL="5877818" indent="0">
              <a:buNone/>
              <a:defRPr sz="5175"/>
            </a:lvl6pPr>
            <a:lvl7pPr marL="7053381" indent="0">
              <a:buNone/>
              <a:defRPr sz="5175"/>
            </a:lvl7pPr>
            <a:lvl8pPr marL="8228945" indent="0">
              <a:buNone/>
              <a:defRPr sz="5175"/>
            </a:lvl8pPr>
            <a:lvl9pPr marL="9404509" indent="0">
              <a:buNone/>
              <a:defRPr sz="5175"/>
            </a:lvl9pPr>
          </a:lstStyle>
          <a:p>
            <a:pPr lvl="0"/>
            <a:endParaRPr lang="en-US" noProof="0"/>
          </a:p>
        </p:txBody>
      </p:sp>
      <p:sp>
        <p:nvSpPr>
          <p:cNvPr id="4" name="Text Placeholder 3"/>
          <p:cNvSpPr>
            <a:spLocks noGrp="1"/>
          </p:cNvSpPr>
          <p:nvPr>
            <p:ph type="body" sz="half" idx="2"/>
          </p:nvPr>
        </p:nvSpPr>
        <p:spPr>
          <a:xfrm>
            <a:off x="4301492" y="22900643"/>
            <a:ext cx="13167360" cy="3434077"/>
          </a:xfrm>
        </p:spPr>
        <p:txBody>
          <a:bodyPr/>
          <a:lstStyle>
            <a:lvl1pPr marL="0" indent="0">
              <a:buNone/>
              <a:defRPr sz="3600"/>
            </a:lvl1pPr>
            <a:lvl2pPr marL="1175564" indent="0">
              <a:buNone/>
              <a:defRPr sz="3075"/>
            </a:lvl2pPr>
            <a:lvl3pPr marL="2351126" indent="0">
              <a:buNone/>
              <a:defRPr sz="2550"/>
            </a:lvl3pPr>
            <a:lvl4pPr marL="3526691" indent="0">
              <a:buNone/>
              <a:defRPr sz="2325"/>
            </a:lvl4pPr>
            <a:lvl5pPr marL="4702254" indent="0">
              <a:buNone/>
              <a:defRPr sz="2325"/>
            </a:lvl5pPr>
            <a:lvl6pPr marL="5877818" indent="0">
              <a:buNone/>
              <a:defRPr sz="2325"/>
            </a:lvl6pPr>
            <a:lvl7pPr marL="7053381" indent="0">
              <a:buNone/>
              <a:defRPr sz="2325"/>
            </a:lvl7pPr>
            <a:lvl8pPr marL="8228945" indent="0">
              <a:buNone/>
              <a:defRPr sz="2325"/>
            </a:lvl8pPr>
            <a:lvl9pPr marL="9404509" indent="0">
              <a:buNone/>
              <a:defRPr sz="2325"/>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41B37A0-EBDB-499C-B079-B872E0BCD037}" type="datetimeFigureOut">
              <a:rPr lang="en-US"/>
              <a:pPr>
                <a:defRPr/>
              </a:pPr>
              <a:t>12/6/2023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65931EA-95DA-4C86-8309-92135ED4E5A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97496" y="1172634"/>
            <a:ext cx="19750616" cy="4876800"/>
          </a:xfrm>
          <a:prstGeom prst="rect">
            <a:avLst/>
          </a:prstGeom>
          <a:noFill/>
          <a:ln w="9525">
            <a:noFill/>
            <a:miter lim="800000"/>
            <a:headEnd/>
            <a:tailEnd/>
          </a:ln>
        </p:spPr>
        <p:txBody>
          <a:bodyPr vert="horz" wrap="square" lIns="313484" tIns="156742" rIns="313484" bIns="156742"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097496" y="6828371"/>
            <a:ext cx="19750616" cy="19310350"/>
          </a:xfrm>
          <a:prstGeom prst="rect">
            <a:avLst/>
          </a:prstGeom>
          <a:noFill/>
          <a:ln w="9525">
            <a:noFill/>
            <a:miter lim="800000"/>
            <a:headEnd/>
            <a:tailEnd/>
          </a:ln>
        </p:spPr>
        <p:txBody>
          <a:bodyPr vert="horz" wrap="square" lIns="313484" tIns="156742" rIns="313484" bIns="15674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497" y="27120854"/>
            <a:ext cx="5120216" cy="1557867"/>
          </a:xfrm>
          <a:prstGeom prst="rect">
            <a:avLst/>
          </a:prstGeom>
        </p:spPr>
        <p:txBody>
          <a:bodyPr vert="horz" lIns="313484" tIns="156742" rIns="313484" bIns="156742" rtlCol="0" anchor="ctr"/>
          <a:lstStyle>
            <a:lvl1pPr algn="l" defTabSz="2351126" fontAlgn="auto">
              <a:spcBef>
                <a:spcPts val="0"/>
              </a:spcBef>
              <a:spcAft>
                <a:spcPts val="0"/>
              </a:spcAft>
              <a:defRPr sz="3075" smtClean="0">
                <a:solidFill>
                  <a:schemeClr val="tx1">
                    <a:tint val="75000"/>
                  </a:schemeClr>
                </a:solidFill>
                <a:latin typeface="+mn-lt"/>
              </a:defRPr>
            </a:lvl1pPr>
          </a:lstStyle>
          <a:p>
            <a:pPr>
              <a:defRPr/>
            </a:pPr>
            <a:fld id="{E4249E2F-93C5-4F0F-9D68-3A335F34E8E1}" type="datetimeFigureOut">
              <a:rPr lang="en-US"/>
              <a:pPr>
                <a:defRPr/>
              </a:pPr>
              <a:t>12/6/2023</a:t>
            </a:fld>
            <a:endParaRPr lang="en-US"/>
          </a:p>
        </p:txBody>
      </p:sp>
      <p:sp>
        <p:nvSpPr>
          <p:cNvPr id="5" name="Footer Placeholder 4"/>
          <p:cNvSpPr>
            <a:spLocks noGrp="1"/>
          </p:cNvSpPr>
          <p:nvPr>
            <p:ph type="ftr" sz="quarter" idx="3"/>
          </p:nvPr>
        </p:nvSpPr>
        <p:spPr>
          <a:xfrm>
            <a:off x="7498296" y="27120854"/>
            <a:ext cx="6949016" cy="1557867"/>
          </a:xfrm>
          <a:prstGeom prst="rect">
            <a:avLst/>
          </a:prstGeom>
        </p:spPr>
        <p:txBody>
          <a:bodyPr vert="horz" lIns="313484" tIns="156742" rIns="313484" bIns="156742" rtlCol="0" anchor="ctr"/>
          <a:lstStyle>
            <a:lvl1pPr algn="ctr" defTabSz="2351126" fontAlgn="auto">
              <a:spcBef>
                <a:spcPts val="0"/>
              </a:spcBef>
              <a:spcAft>
                <a:spcPts val="0"/>
              </a:spcAft>
              <a:defRPr sz="3075">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15727897" y="27120854"/>
            <a:ext cx="5120216" cy="1557867"/>
          </a:xfrm>
          <a:prstGeom prst="rect">
            <a:avLst/>
          </a:prstGeom>
        </p:spPr>
        <p:txBody>
          <a:bodyPr vert="horz" lIns="313484" tIns="156742" rIns="313484" bIns="156742" rtlCol="0" anchor="ctr"/>
          <a:lstStyle>
            <a:lvl1pPr algn="r" defTabSz="2351126" fontAlgn="auto">
              <a:spcBef>
                <a:spcPts val="0"/>
              </a:spcBef>
              <a:spcAft>
                <a:spcPts val="0"/>
              </a:spcAft>
              <a:defRPr sz="3075" smtClean="0">
                <a:solidFill>
                  <a:schemeClr val="tx1">
                    <a:tint val="75000"/>
                  </a:schemeClr>
                </a:solidFill>
                <a:latin typeface="+mn-lt"/>
              </a:defRPr>
            </a:lvl1pPr>
          </a:lstStyle>
          <a:p>
            <a:pPr>
              <a:defRPr/>
            </a:pPr>
            <a:fld id="{3C933A6A-8CCD-439B-A34C-FE1C8C4C61C7}"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350156" rtl="0" fontAlgn="base">
        <a:spcBef>
          <a:spcPct val="0"/>
        </a:spcBef>
        <a:spcAft>
          <a:spcPct val="0"/>
        </a:spcAft>
        <a:defRPr sz="11325" kern="1200">
          <a:solidFill>
            <a:schemeClr val="tx1"/>
          </a:solidFill>
          <a:latin typeface="+mj-lt"/>
          <a:ea typeface="+mj-ea"/>
          <a:cs typeface="+mj-cs"/>
        </a:defRPr>
      </a:lvl1pPr>
      <a:lvl2pPr algn="ctr" defTabSz="2350156" rtl="0" fontAlgn="base">
        <a:spcBef>
          <a:spcPct val="0"/>
        </a:spcBef>
        <a:spcAft>
          <a:spcPct val="0"/>
        </a:spcAft>
        <a:defRPr sz="11325">
          <a:solidFill>
            <a:schemeClr val="tx1"/>
          </a:solidFill>
          <a:latin typeface="Calibri" pitchFamily="34" charset="0"/>
        </a:defRPr>
      </a:lvl2pPr>
      <a:lvl3pPr algn="ctr" defTabSz="2350156" rtl="0" fontAlgn="base">
        <a:spcBef>
          <a:spcPct val="0"/>
        </a:spcBef>
        <a:spcAft>
          <a:spcPct val="0"/>
        </a:spcAft>
        <a:defRPr sz="11325">
          <a:solidFill>
            <a:schemeClr val="tx1"/>
          </a:solidFill>
          <a:latin typeface="Calibri" pitchFamily="34" charset="0"/>
        </a:defRPr>
      </a:lvl3pPr>
      <a:lvl4pPr algn="ctr" defTabSz="2350156" rtl="0" fontAlgn="base">
        <a:spcBef>
          <a:spcPct val="0"/>
        </a:spcBef>
        <a:spcAft>
          <a:spcPct val="0"/>
        </a:spcAft>
        <a:defRPr sz="11325">
          <a:solidFill>
            <a:schemeClr val="tx1"/>
          </a:solidFill>
          <a:latin typeface="Calibri" pitchFamily="34" charset="0"/>
        </a:defRPr>
      </a:lvl4pPr>
      <a:lvl5pPr algn="ctr" defTabSz="2350156" rtl="0" fontAlgn="base">
        <a:spcBef>
          <a:spcPct val="0"/>
        </a:spcBef>
        <a:spcAft>
          <a:spcPct val="0"/>
        </a:spcAft>
        <a:defRPr sz="11325">
          <a:solidFill>
            <a:schemeClr val="tx1"/>
          </a:solidFill>
          <a:latin typeface="Calibri" pitchFamily="34" charset="0"/>
        </a:defRPr>
      </a:lvl5pPr>
      <a:lvl6pPr marL="342880" algn="ctr" defTabSz="2350156" rtl="0" fontAlgn="base">
        <a:spcBef>
          <a:spcPct val="0"/>
        </a:spcBef>
        <a:spcAft>
          <a:spcPct val="0"/>
        </a:spcAft>
        <a:defRPr sz="11325">
          <a:solidFill>
            <a:schemeClr val="tx1"/>
          </a:solidFill>
          <a:latin typeface="Calibri" pitchFamily="34" charset="0"/>
        </a:defRPr>
      </a:lvl6pPr>
      <a:lvl7pPr marL="685760" algn="ctr" defTabSz="2350156" rtl="0" fontAlgn="base">
        <a:spcBef>
          <a:spcPct val="0"/>
        </a:spcBef>
        <a:spcAft>
          <a:spcPct val="0"/>
        </a:spcAft>
        <a:defRPr sz="11325">
          <a:solidFill>
            <a:schemeClr val="tx1"/>
          </a:solidFill>
          <a:latin typeface="Calibri" pitchFamily="34" charset="0"/>
        </a:defRPr>
      </a:lvl7pPr>
      <a:lvl8pPr marL="1028640" algn="ctr" defTabSz="2350156" rtl="0" fontAlgn="base">
        <a:spcBef>
          <a:spcPct val="0"/>
        </a:spcBef>
        <a:spcAft>
          <a:spcPct val="0"/>
        </a:spcAft>
        <a:defRPr sz="11325">
          <a:solidFill>
            <a:schemeClr val="tx1"/>
          </a:solidFill>
          <a:latin typeface="Calibri" pitchFamily="34" charset="0"/>
        </a:defRPr>
      </a:lvl8pPr>
      <a:lvl9pPr marL="1371519" algn="ctr" defTabSz="2350156" rtl="0" fontAlgn="base">
        <a:spcBef>
          <a:spcPct val="0"/>
        </a:spcBef>
        <a:spcAft>
          <a:spcPct val="0"/>
        </a:spcAft>
        <a:defRPr sz="11325">
          <a:solidFill>
            <a:schemeClr val="tx1"/>
          </a:solidFill>
          <a:latin typeface="Calibri" pitchFamily="34" charset="0"/>
        </a:defRPr>
      </a:lvl9pPr>
    </p:titleStyle>
    <p:bodyStyle>
      <a:lvl1pPr marL="881011" indent="-881011" algn="l" defTabSz="2350156" rtl="0" fontAlgn="base">
        <a:spcBef>
          <a:spcPct val="20000"/>
        </a:spcBef>
        <a:spcAft>
          <a:spcPct val="0"/>
        </a:spcAft>
        <a:buFont typeface="Arial" charset="0"/>
        <a:buChar char="•"/>
        <a:defRPr sz="8250" kern="1200">
          <a:solidFill>
            <a:schemeClr val="tx1"/>
          </a:solidFill>
          <a:latin typeface="+mn-lt"/>
          <a:ea typeface="+mn-ea"/>
          <a:cs typeface="+mn-cs"/>
        </a:defRPr>
      </a:lvl1pPr>
      <a:lvl2pPr marL="1909650" indent="-734573" algn="l" defTabSz="2350156" rtl="0" fontAlgn="base">
        <a:spcBef>
          <a:spcPct val="20000"/>
        </a:spcBef>
        <a:spcAft>
          <a:spcPct val="0"/>
        </a:spcAft>
        <a:buFont typeface="Arial" charset="0"/>
        <a:buChar char="–"/>
        <a:defRPr sz="7200" kern="1200">
          <a:solidFill>
            <a:schemeClr val="tx1"/>
          </a:solidFill>
          <a:latin typeface="+mn-lt"/>
          <a:ea typeface="+mn-ea"/>
          <a:cs typeface="+mn-cs"/>
        </a:defRPr>
      </a:lvl2pPr>
      <a:lvl3pPr marL="2938289" indent="-586944" algn="l" defTabSz="2350156" rtl="0" fontAlgn="base">
        <a:spcBef>
          <a:spcPct val="20000"/>
        </a:spcBef>
        <a:spcAft>
          <a:spcPct val="0"/>
        </a:spcAft>
        <a:buFont typeface="Arial" charset="0"/>
        <a:buChar char="•"/>
        <a:defRPr sz="6150" kern="1200">
          <a:solidFill>
            <a:schemeClr val="tx1"/>
          </a:solidFill>
          <a:latin typeface="+mn-lt"/>
          <a:ea typeface="+mn-ea"/>
          <a:cs typeface="+mn-cs"/>
        </a:defRPr>
      </a:lvl3pPr>
      <a:lvl4pPr marL="4113368" indent="-586944" algn="l" defTabSz="2350156" rtl="0" fontAlgn="base">
        <a:spcBef>
          <a:spcPct val="20000"/>
        </a:spcBef>
        <a:spcAft>
          <a:spcPct val="0"/>
        </a:spcAft>
        <a:buFont typeface="Arial" charset="0"/>
        <a:buChar char="–"/>
        <a:defRPr sz="5175" kern="1200">
          <a:solidFill>
            <a:schemeClr val="tx1"/>
          </a:solidFill>
          <a:latin typeface="+mn-lt"/>
          <a:ea typeface="+mn-ea"/>
          <a:cs typeface="+mn-cs"/>
        </a:defRPr>
      </a:lvl4pPr>
      <a:lvl5pPr marL="5289636" indent="-586944" algn="l" defTabSz="2350156" rtl="0" fontAlgn="base">
        <a:spcBef>
          <a:spcPct val="20000"/>
        </a:spcBef>
        <a:spcAft>
          <a:spcPct val="0"/>
        </a:spcAft>
        <a:buFont typeface="Arial" charset="0"/>
        <a:buChar char="»"/>
        <a:defRPr sz="5175" kern="1200">
          <a:solidFill>
            <a:schemeClr val="tx1"/>
          </a:solidFill>
          <a:latin typeface="+mn-lt"/>
          <a:ea typeface="+mn-ea"/>
          <a:cs typeface="+mn-cs"/>
        </a:defRPr>
      </a:lvl5pPr>
      <a:lvl6pPr marL="6465599" indent="-587782" algn="l" defTabSz="2351126" rtl="0" eaLnBrk="1" latinLnBrk="0" hangingPunct="1">
        <a:spcBef>
          <a:spcPct val="20000"/>
        </a:spcBef>
        <a:buFont typeface="Arial" pitchFamily="34" charset="0"/>
        <a:buChar char="•"/>
        <a:defRPr sz="5175" kern="1200">
          <a:solidFill>
            <a:schemeClr val="tx1"/>
          </a:solidFill>
          <a:latin typeface="+mn-lt"/>
          <a:ea typeface="+mn-ea"/>
          <a:cs typeface="+mn-cs"/>
        </a:defRPr>
      </a:lvl6pPr>
      <a:lvl7pPr marL="7641163" indent="-587782" algn="l" defTabSz="2351126" rtl="0" eaLnBrk="1" latinLnBrk="0" hangingPunct="1">
        <a:spcBef>
          <a:spcPct val="20000"/>
        </a:spcBef>
        <a:buFont typeface="Arial" pitchFamily="34" charset="0"/>
        <a:buChar char="•"/>
        <a:defRPr sz="5175" kern="1200">
          <a:solidFill>
            <a:schemeClr val="tx1"/>
          </a:solidFill>
          <a:latin typeface="+mn-lt"/>
          <a:ea typeface="+mn-ea"/>
          <a:cs typeface="+mn-cs"/>
        </a:defRPr>
      </a:lvl7pPr>
      <a:lvl8pPr marL="8816727" indent="-587782" algn="l" defTabSz="2351126" rtl="0" eaLnBrk="1" latinLnBrk="0" hangingPunct="1">
        <a:spcBef>
          <a:spcPct val="20000"/>
        </a:spcBef>
        <a:buFont typeface="Arial" pitchFamily="34" charset="0"/>
        <a:buChar char="•"/>
        <a:defRPr sz="5175" kern="1200">
          <a:solidFill>
            <a:schemeClr val="tx1"/>
          </a:solidFill>
          <a:latin typeface="+mn-lt"/>
          <a:ea typeface="+mn-ea"/>
          <a:cs typeface="+mn-cs"/>
        </a:defRPr>
      </a:lvl8pPr>
      <a:lvl9pPr marL="9992291" indent="-587782" algn="l" defTabSz="2351126" rtl="0" eaLnBrk="1" latinLnBrk="0" hangingPunct="1">
        <a:spcBef>
          <a:spcPct val="20000"/>
        </a:spcBef>
        <a:buFont typeface="Arial" pitchFamily="34" charset="0"/>
        <a:buChar char="•"/>
        <a:defRPr sz="5175" kern="1200">
          <a:solidFill>
            <a:schemeClr val="tx1"/>
          </a:solidFill>
          <a:latin typeface="+mn-lt"/>
          <a:ea typeface="+mn-ea"/>
          <a:cs typeface="+mn-cs"/>
        </a:defRPr>
      </a:lvl9pPr>
    </p:bodyStyle>
    <p:otherStyle>
      <a:defPPr>
        <a:defRPr lang="en-US"/>
      </a:defPPr>
      <a:lvl1pPr marL="0" algn="l" defTabSz="2351126" rtl="0" eaLnBrk="1" latinLnBrk="0" hangingPunct="1">
        <a:defRPr sz="4650" kern="1200">
          <a:solidFill>
            <a:schemeClr val="tx1"/>
          </a:solidFill>
          <a:latin typeface="+mn-lt"/>
          <a:ea typeface="+mn-ea"/>
          <a:cs typeface="+mn-cs"/>
        </a:defRPr>
      </a:lvl1pPr>
      <a:lvl2pPr marL="1175564" algn="l" defTabSz="2351126" rtl="0" eaLnBrk="1" latinLnBrk="0" hangingPunct="1">
        <a:defRPr sz="4650" kern="1200">
          <a:solidFill>
            <a:schemeClr val="tx1"/>
          </a:solidFill>
          <a:latin typeface="+mn-lt"/>
          <a:ea typeface="+mn-ea"/>
          <a:cs typeface="+mn-cs"/>
        </a:defRPr>
      </a:lvl2pPr>
      <a:lvl3pPr marL="2351126" algn="l" defTabSz="2351126" rtl="0" eaLnBrk="1" latinLnBrk="0" hangingPunct="1">
        <a:defRPr sz="4650" kern="1200">
          <a:solidFill>
            <a:schemeClr val="tx1"/>
          </a:solidFill>
          <a:latin typeface="+mn-lt"/>
          <a:ea typeface="+mn-ea"/>
          <a:cs typeface="+mn-cs"/>
        </a:defRPr>
      </a:lvl3pPr>
      <a:lvl4pPr marL="3526691" algn="l" defTabSz="2351126" rtl="0" eaLnBrk="1" latinLnBrk="0" hangingPunct="1">
        <a:defRPr sz="4650" kern="1200">
          <a:solidFill>
            <a:schemeClr val="tx1"/>
          </a:solidFill>
          <a:latin typeface="+mn-lt"/>
          <a:ea typeface="+mn-ea"/>
          <a:cs typeface="+mn-cs"/>
        </a:defRPr>
      </a:lvl4pPr>
      <a:lvl5pPr marL="4702254" algn="l" defTabSz="2351126" rtl="0" eaLnBrk="1" latinLnBrk="0" hangingPunct="1">
        <a:defRPr sz="4650" kern="1200">
          <a:solidFill>
            <a:schemeClr val="tx1"/>
          </a:solidFill>
          <a:latin typeface="+mn-lt"/>
          <a:ea typeface="+mn-ea"/>
          <a:cs typeface="+mn-cs"/>
        </a:defRPr>
      </a:lvl5pPr>
      <a:lvl6pPr marL="5877818" algn="l" defTabSz="2351126" rtl="0" eaLnBrk="1" latinLnBrk="0" hangingPunct="1">
        <a:defRPr sz="4650" kern="1200">
          <a:solidFill>
            <a:schemeClr val="tx1"/>
          </a:solidFill>
          <a:latin typeface="+mn-lt"/>
          <a:ea typeface="+mn-ea"/>
          <a:cs typeface="+mn-cs"/>
        </a:defRPr>
      </a:lvl6pPr>
      <a:lvl7pPr marL="7053381" algn="l" defTabSz="2351126" rtl="0" eaLnBrk="1" latinLnBrk="0" hangingPunct="1">
        <a:defRPr sz="4650" kern="1200">
          <a:solidFill>
            <a:schemeClr val="tx1"/>
          </a:solidFill>
          <a:latin typeface="+mn-lt"/>
          <a:ea typeface="+mn-ea"/>
          <a:cs typeface="+mn-cs"/>
        </a:defRPr>
      </a:lvl7pPr>
      <a:lvl8pPr marL="8228945" algn="l" defTabSz="2351126" rtl="0" eaLnBrk="1" latinLnBrk="0" hangingPunct="1">
        <a:defRPr sz="4650" kern="1200">
          <a:solidFill>
            <a:schemeClr val="tx1"/>
          </a:solidFill>
          <a:latin typeface="+mn-lt"/>
          <a:ea typeface="+mn-ea"/>
          <a:cs typeface="+mn-cs"/>
        </a:defRPr>
      </a:lvl8pPr>
      <a:lvl9pPr marL="9404509" algn="l" defTabSz="2351126" rtl="0" eaLnBrk="1" latinLnBrk="0" hangingPunct="1">
        <a:defRPr sz="46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19" name="Rounded Rectangle 7">
            <a:extLst>
              <a:ext uri="{FF2B5EF4-FFF2-40B4-BE49-F238E27FC236}">
                <a16:creationId xmlns:a16="http://schemas.microsoft.com/office/drawing/2014/main" id="{45EFA5E1-D358-798D-6A39-DB625C4FB17F}"/>
              </a:ext>
            </a:extLst>
          </p:cNvPr>
          <p:cNvSpPr/>
          <p:nvPr/>
        </p:nvSpPr>
        <p:spPr>
          <a:xfrm>
            <a:off x="10972800" y="22280170"/>
            <a:ext cx="10509272" cy="4132213"/>
          </a:xfrm>
          <a:prstGeom prst="roundRect">
            <a:avLst>
              <a:gd name="adj" fmla="val 300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cs typeface="Verdana" panose="020B0604030504040204" pitchFamily="34" charset="0"/>
            </a:endParaRPr>
          </a:p>
        </p:txBody>
      </p:sp>
      <p:sp>
        <p:nvSpPr>
          <p:cNvPr id="18" name="Rounded Rectangle 7">
            <a:extLst>
              <a:ext uri="{FF2B5EF4-FFF2-40B4-BE49-F238E27FC236}">
                <a16:creationId xmlns:a16="http://schemas.microsoft.com/office/drawing/2014/main" id="{BC1E35BE-55F3-DFEA-F1B0-6FBF154E9C6D}"/>
              </a:ext>
            </a:extLst>
          </p:cNvPr>
          <p:cNvSpPr/>
          <p:nvPr/>
        </p:nvSpPr>
        <p:spPr>
          <a:xfrm>
            <a:off x="366094" y="22309187"/>
            <a:ext cx="10259534" cy="4132213"/>
          </a:xfrm>
          <a:prstGeom prst="roundRect">
            <a:avLst>
              <a:gd name="adj" fmla="val 300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cs typeface="Verdana" panose="020B0604030504040204" pitchFamily="34" charset="0"/>
            </a:endParaRPr>
          </a:p>
        </p:txBody>
      </p:sp>
      <p:sp>
        <p:nvSpPr>
          <p:cNvPr id="16" name="Rounded Rectangle 7">
            <a:extLst>
              <a:ext uri="{FF2B5EF4-FFF2-40B4-BE49-F238E27FC236}">
                <a16:creationId xmlns:a16="http://schemas.microsoft.com/office/drawing/2014/main" id="{3F2C1627-5982-17ED-4620-11ED39FAFC72}"/>
              </a:ext>
            </a:extLst>
          </p:cNvPr>
          <p:cNvSpPr/>
          <p:nvPr/>
        </p:nvSpPr>
        <p:spPr>
          <a:xfrm>
            <a:off x="10730343" y="4884965"/>
            <a:ext cx="10796826" cy="9497084"/>
          </a:xfrm>
          <a:prstGeom prst="roundRect">
            <a:avLst>
              <a:gd name="adj" fmla="val 220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cs typeface="Verdana" panose="020B0604030504040204" pitchFamily="34" charset="0"/>
            </a:endParaRPr>
          </a:p>
        </p:txBody>
      </p:sp>
      <p:sp>
        <p:nvSpPr>
          <p:cNvPr id="15" name="Rounded Rectangle 7">
            <a:extLst>
              <a:ext uri="{FF2B5EF4-FFF2-40B4-BE49-F238E27FC236}">
                <a16:creationId xmlns:a16="http://schemas.microsoft.com/office/drawing/2014/main" id="{802046BA-4E0A-0A46-F149-03D05F317820}"/>
              </a:ext>
            </a:extLst>
          </p:cNvPr>
          <p:cNvSpPr/>
          <p:nvPr/>
        </p:nvSpPr>
        <p:spPr>
          <a:xfrm>
            <a:off x="366094" y="8085556"/>
            <a:ext cx="9964938" cy="6262053"/>
          </a:xfrm>
          <a:prstGeom prst="roundRect">
            <a:avLst>
              <a:gd name="adj" fmla="val 220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cs typeface="Verdana" panose="020B0604030504040204" pitchFamily="34" charset="0"/>
            </a:endParaRPr>
          </a:p>
        </p:txBody>
      </p:sp>
      <p:sp>
        <p:nvSpPr>
          <p:cNvPr id="14" name="Rounded Rectangle 7">
            <a:extLst>
              <a:ext uri="{FF2B5EF4-FFF2-40B4-BE49-F238E27FC236}">
                <a16:creationId xmlns:a16="http://schemas.microsoft.com/office/drawing/2014/main" id="{874C2C8B-2FD1-E9BA-1804-053D007121DE}"/>
              </a:ext>
            </a:extLst>
          </p:cNvPr>
          <p:cNvSpPr/>
          <p:nvPr/>
        </p:nvSpPr>
        <p:spPr>
          <a:xfrm>
            <a:off x="366094" y="4904045"/>
            <a:ext cx="9964937" cy="2733994"/>
          </a:xfrm>
          <a:prstGeom prst="roundRect">
            <a:avLst>
              <a:gd name="adj" fmla="val 75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descr="Background pattern&#10;&#10;Description automatically generated">
            <a:extLst>
              <a:ext uri="{FF2B5EF4-FFF2-40B4-BE49-F238E27FC236}">
                <a16:creationId xmlns:a16="http://schemas.microsoft.com/office/drawing/2014/main" id="{A2003A19-3840-DA4F-90F1-76F35B6CB8C9}"/>
              </a:ext>
            </a:extLst>
          </p:cNvPr>
          <p:cNvPicPr>
            <a:picLocks noChangeAspect="1"/>
          </p:cNvPicPr>
          <p:nvPr/>
        </p:nvPicPr>
        <p:blipFill rotWithShape="1">
          <a:blip r:embed="rId3">
            <a:extLst>
              <a:ext uri="{28A0092B-C50C-407E-A947-70E740481C1C}">
                <a14:useLocalDpi xmlns:a14="http://schemas.microsoft.com/office/drawing/2010/main" val="0"/>
              </a:ext>
            </a:extLst>
          </a:blip>
          <a:srcRect t="62963"/>
          <a:stretch/>
        </p:blipFill>
        <p:spPr>
          <a:xfrm>
            <a:off x="0" y="0"/>
            <a:ext cx="21945600" cy="4572001"/>
          </a:xfrm>
          <a:prstGeom prst="rect">
            <a:avLst/>
          </a:prstGeom>
        </p:spPr>
      </p:pic>
      <p:sp>
        <p:nvSpPr>
          <p:cNvPr id="26" name="TextBox 5">
            <a:extLst>
              <a:ext uri="{FF2B5EF4-FFF2-40B4-BE49-F238E27FC236}">
                <a16:creationId xmlns:a16="http://schemas.microsoft.com/office/drawing/2014/main" id="{5181264A-062E-C246-AA12-249B637CA50F}"/>
              </a:ext>
            </a:extLst>
          </p:cNvPr>
          <p:cNvSpPr txBox="1">
            <a:spLocks noChangeArrowheads="1"/>
          </p:cNvSpPr>
          <p:nvPr/>
        </p:nvSpPr>
        <p:spPr bwMode="auto">
          <a:xfrm>
            <a:off x="838442" y="427716"/>
            <a:ext cx="13065871" cy="3724096"/>
          </a:xfrm>
          <a:prstGeom prst="rect">
            <a:avLst/>
          </a:prstGeom>
          <a:noFill/>
          <a:ln w="9525">
            <a:noFill/>
            <a:miter lim="800000"/>
            <a:headEnd/>
            <a:tailEnd/>
          </a:ln>
        </p:spPr>
        <p:txBody>
          <a:bodyPr wrap="square">
            <a:spAutoFit/>
          </a:bodyPr>
          <a:lstStyle/>
          <a:p>
            <a:pPr>
              <a:lnSpc>
                <a:spcPct val="150000"/>
              </a:lnSpc>
            </a:pPr>
            <a:r>
              <a:rPr lang="en-US" sz="6000" b="1" dirty="0">
                <a:latin typeface="Verdana" panose="020B0604030504040204" pitchFamily="34" charset="0"/>
                <a:ea typeface="Verdana" panose="020B0604030504040204" pitchFamily="34" charset="0"/>
                <a:cs typeface="Verdana" panose="020B0604030504040204" pitchFamily="34" charset="0"/>
              </a:rPr>
              <a:t>Robot Delivery Database</a:t>
            </a:r>
          </a:p>
          <a:p>
            <a:pPr marL="457200" indent="-457200">
              <a:buFont typeface="Arial" panose="020B0604020202020204" pitchFamily="34" charset="0"/>
              <a:buChar char="•"/>
            </a:pPr>
            <a:r>
              <a:rPr lang="en-US" sz="2800" dirty="0">
                <a:latin typeface="Verdana" panose="020B0604030504040204" pitchFamily="34" charset="0"/>
                <a:ea typeface="Verdana" panose="020B0604030504040204" pitchFamily="34" charset="0"/>
                <a:cs typeface="Verdana" panose="020B0604030504040204" pitchFamily="34" charset="0"/>
              </a:rPr>
              <a:t>Mina Campos</a:t>
            </a:r>
          </a:p>
          <a:p>
            <a:pPr marL="457200" indent="-457200">
              <a:buFont typeface="Arial" panose="020B0604020202020204" pitchFamily="34" charset="0"/>
              <a:buChar char="•"/>
            </a:pPr>
            <a:r>
              <a:rPr lang="en-US" sz="2800" dirty="0">
                <a:latin typeface="Verdana" panose="020B0604030504040204" pitchFamily="34" charset="0"/>
                <a:ea typeface="Verdana" panose="020B0604030504040204" pitchFamily="34" charset="0"/>
                <a:cs typeface="Verdana" panose="020B0604030504040204" pitchFamily="34" charset="0"/>
              </a:rPr>
              <a:t>Professor Nancy Reddig</a:t>
            </a:r>
          </a:p>
          <a:p>
            <a:pPr>
              <a:lnSpc>
                <a:spcPts val="5400"/>
              </a:lnSpc>
            </a:pPr>
            <a:endParaRPr lang="en-US" sz="6000" b="1" dirty="0">
              <a:latin typeface="Verdana" panose="020B0604030504040204" pitchFamily="34" charset="0"/>
              <a:ea typeface="Verdana" panose="020B0604030504040204" pitchFamily="34" charset="0"/>
              <a:cs typeface="Verdana" panose="020B0604030504040204" pitchFamily="34" charset="0"/>
            </a:endParaRPr>
          </a:p>
          <a:p>
            <a:pPr>
              <a:lnSpc>
                <a:spcPts val="5400"/>
              </a:lnSpc>
            </a:pPr>
            <a:r>
              <a:rPr lang="en-US" sz="6000" b="1" dirty="0">
                <a:latin typeface="Verdana" panose="020B0604030504040204" pitchFamily="34" charset="0"/>
                <a:ea typeface="Verdana" panose="020B0604030504040204" pitchFamily="34" charset="0"/>
                <a:cs typeface="Verdana" panose="020B0604030504040204" pitchFamily="34" charset="0"/>
              </a:rPr>
              <a:t> </a:t>
            </a:r>
          </a:p>
        </p:txBody>
      </p:sp>
      <p:sp>
        <p:nvSpPr>
          <p:cNvPr id="30" name="TextBox 5">
            <a:extLst>
              <a:ext uri="{FF2B5EF4-FFF2-40B4-BE49-F238E27FC236}">
                <a16:creationId xmlns:a16="http://schemas.microsoft.com/office/drawing/2014/main" id="{C0DFC760-15A9-E74F-85E4-9210EF3EAB9A}"/>
              </a:ext>
            </a:extLst>
          </p:cNvPr>
          <p:cNvSpPr txBox="1">
            <a:spLocks noChangeArrowheads="1"/>
          </p:cNvSpPr>
          <p:nvPr/>
        </p:nvSpPr>
        <p:spPr bwMode="auto">
          <a:xfrm>
            <a:off x="11277602" y="5275416"/>
            <a:ext cx="9772483" cy="1421223"/>
          </a:xfrm>
          <a:prstGeom prst="rect">
            <a:avLst/>
          </a:prstGeom>
          <a:noFill/>
          <a:ln w="9525">
            <a:noFill/>
            <a:miter lim="800000"/>
            <a:headEnd/>
            <a:tailEnd/>
          </a:ln>
        </p:spPr>
        <p:txBody>
          <a:bodyPr wrap="square">
            <a:spAutoFit/>
          </a:bodyPr>
          <a:lstStyle/>
          <a:p>
            <a:pPr>
              <a:lnSpc>
                <a:spcPts val="5400"/>
              </a:lnSpc>
            </a:pPr>
            <a:r>
              <a:rPr lang="en-US" sz="4400" b="1" dirty="0">
                <a:solidFill>
                  <a:srgbClr val="004B98"/>
                </a:solidFill>
                <a:latin typeface="Verdana" panose="020B0604030504040204" pitchFamily="34" charset="0"/>
                <a:ea typeface="Verdana" panose="020B0604030504040204" pitchFamily="34" charset="0"/>
                <a:cs typeface="Verdana" panose="020B0604030504040204" pitchFamily="34" charset="0"/>
              </a:rPr>
              <a:t>TECHNICAL DESIGN &amp; DATA MODEL </a:t>
            </a:r>
          </a:p>
        </p:txBody>
      </p:sp>
      <p:sp>
        <p:nvSpPr>
          <p:cNvPr id="32" name="Rectangle 31">
            <a:extLst>
              <a:ext uri="{FF2B5EF4-FFF2-40B4-BE49-F238E27FC236}">
                <a16:creationId xmlns:a16="http://schemas.microsoft.com/office/drawing/2014/main" id="{A30A9D2C-1A4F-6C43-B607-78408483E904}"/>
              </a:ext>
            </a:extLst>
          </p:cNvPr>
          <p:cNvSpPr/>
          <p:nvPr/>
        </p:nvSpPr>
        <p:spPr>
          <a:xfrm>
            <a:off x="16042" y="26754364"/>
            <a:ext cx="21948899" cy="2506436"/>
          </a:xfrm>
          <a:prstGeom prst="rect">
            <a:avLst/>
          </a:prstGeom>
          <a:solidFill>
            <a:srgbClr val="0A224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a:extLst>
              <a:ext uri="{FF2B5EF4-FFF2-40B4-BE49-F238E27FC236}">
                <a16:creationId xmlns:a16="http://schemas.microsoft.com/office/drawing/2014/main" id="{14F8300E-597A-2E48-AA00-E49A657DC547}"/>
              </a:ext>
            </a:extLst>
          </p:cNvPr>
          <p:cNvSpPr/>
          <p:nvPr/>
        </p:nvSpPr>
        <p:spPr>
          <a:xfrm>
            <a:off x="8224871" y="28007582"/>
            <a:ext cx="13196241" cy="728726"/>
          </a:xfrm>
          <a:prstGeom prst="rect">
            <a:avLst/>
          </a:prstGeom>
        </p:spPr>
        <p:txBody>
          <a:bodyPr wrap="none">
            <a:spAutoFit/>
          </a:bodyPr>
          <a:lstStyle/>
          <a:p>
            <a:pPr>
              <a:lnSpc>
                <a:spcPts val="5400"/>
              </a:lnSpc>
            </a:pPr>
            <a:r>
              <a:rPr lang="en-US" sz="4400" b="1" dirty="0">
                <a:latin typeface="Verdana" panose="020B0604030504040204" pitchFamily="34" charset="0"/>
                <a:ea typeface="Verdana" panose="020B0604030504040204" pitchFamily="34" charset="0"/>
                <a:cs typeface="Verdana" panose="020B0604030504040204" pitchFamily="34" charset="0"/>
              </a:rPr>
              <a:t>E</a:t>
            </a:r>
            <a:r>
              <a:rPr lang="en-US" sz="3600" b="1" dirty="0">
                <a:solidFill>
                  <a:srgbClr val="3FB4E5"/>
                </a:solidFill>
                <a:latin typeface="Verdana" panose="020B0604030504040204" pitchFamily="34" charset="0"/>
                <a:ea typeface="Verdana" panose="020B0604030504040204" pitchFamily="34" charset="0"/>
                <a:cs typeface="Verdana" panose="020B0604030504040204" pitchFamily="34" charset="0"/>
              </a:rPr>
              <a:t>DUCATE FOR SERVICE. </a:t>
            </a:r>
            <a:r>
              <a:rPr lang="en-US" sz="4400" b="1" dirty="0">
                <a:latin typeface="Verdana" panose="020B0604030504040204" pitchFamily="34" charset="0"/>
                <a:ea typeface="Verdana" panose="020B0604030504040204" pitchFamily="34" charset="0"/>
                <a:cs typeface="Verdana" panose="020B0604030504040204" pitchFamily="34" charset="0"/>
              </a:rPr>
              <a:t>E</a:t>
            </a:r>
            <a:r>
              <a:rPr lang="en-US" sz="3600" b="1" dirty="0">
                <a:solidFill>
                  <a:srgbClr val="3FB4E5"/>
                </a:solidFill>
                <a:latin typeface="Verdana" panose="020B0604030504040204" pitchFamily="34" charset="0"/>
                <a:ea typeface="Verdana" panose="020B0604030504040204" pitchFamily="34" charset="0"/>
                <a:cs typeface="Verdana" panose="020B0604030504040204" pitchFamily="34" charset="0"/>
              </a:rPr>
              <a:t>NGINEER FOR SOCIETY.</a:t>
            </a:r>
          </a:p>
        </p:txBody>
      </p:sp>
      <p:sp>
        <p:nvSpPr>
          <p:cNvPr id="37" name="TextBox 5">
            <a:extLst>
              <a:ext uri="{FF2B5EF4-FFF2-40B4-BE49-F238E27FC236}">
                <a16:creationId xmlns:a16="http://schemas.microsoft.com/office/drawing/2014/main" id="{3EE91195-4D0D-FD48-8ED2-263DC56EE138}"/>
              </a:ext>
            </a:extLst>
          </p:cNvPr>
          <p:cNvSpPr txBox="1">
            <a:spLocks noChangeArrowheads="1"/>
          </p:cNvSpPr>
          <p:nvPr/>
        </p:nvSpPr>
        <p:spPr bwMode="auto">
          <a:xfrm>
            <a:off x="718212" y="8412479"/>
            <a:ext cx="9157308" cy="4708981"/>
          </a:xfrm>
          <a:prstGeom prst="rect">
            <a:avLst/>
          </a:prstGeom>
          <a:noFill/>
          <a:ln w="9525">
            <a:noFill/>
            <a:miter lim="800000"/>
            <a:headEnd/>
            <a:tailEnd/>
          </a:ln>
        </p:spPr>
        <p:txBody>
          <a:bodyPr wrap="square">
            <a:spAutoFit/>
          </a:bodyPr>
          <a:lstStyle/>
          <a:p>
            <a:r>
              <a:rPr lang="en-US" sz="4400" b="1" dirty="0">
                <a:solidFill>
                  <a:srgbClr val="004B98"/>
                </a:solidFill>
                <a:latin typeface="Verdana" panose="020B0604030504040204" pitchFamily="34" charset="0"/>
                <a:ea typeface="Verdana" panose="020B0604030504040204" pitchFamily="34" charset="0"/>
                <a:cs typeface="Verdana" panose="020B0604030504040204" pitchFamily="34" charset="0"/>
              </a:rPr>
              <a:t>DESIGN SPECIFICATIONS &amp; SYSTEM REQUIREMENTS</a:t>
            </a:r>
          </a:p>
          <a:p>
            <a:endParaRPr lang="en-US" sz="4400" b="1" dirty="0">
              <a:solidFill>
                <a:srgbClr val="004B98"/>
              </a:solidFill>
              <a:latin typeface="Verdana" panose="020B0604030504040204" pitchFamily="34" charset="0"/>
              <a:ea typeface="Verdana" panose="020B0604030504040204" pitchFamily="34" charset="0"/>
              <a:cs typeface="Verdana" panose="020B0604030504040204" pitchFamily="34" charset="0"/>
            </a:endParaRPr>
          </a:p>
          <a:p>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We wanted this project to work as an online order form, that would push and pull from the database tables capturing specific ID values, and to then push those values into a new table that would be sent off to the delivery robot. I had planned to keep the webpage simple, for easy access, and focus on the task at hand to work directly with the database values.</a:t>
            </a:r>
          </a:p>
        </p:txBody>
      </p:sp>
      <p:sp>
        <p:nvSpPr>
          <p:cNvPr id="39" name="TextBox 5">
            <a:extLst>
              <a:ext uri="{FF2B5EF4-FFF2-40B4-BE49-F238E27FC236}">
                <a16:creationId xmlns:a16="http://schemas.microsoft.com/office/drawing/2014/main" id="{A787EF9C-4AF3-C040-9DE6-E90BD8D019B9}"/>
              </a:ext>
            </a:extLst>
          </p:cNvPr>
          <p:cNvSpPr txBox="1">
            <a:spLocks noChangeArrowheads="1"/>
          </p:cNvSpPr>
          <p:nvPr/>
        </p:nvSpPr>
        <p:spPr bwMode="auto">
          <a:xfrm>
            <a:off x="616405" y="22449466"/>
            <a:ext cx="9714626" cy="3693319"/>
          </a:xfrm>
          <a:prstGeom prst="rect">
            <a:avLst/>
          </a:prstGeom>
          <a:noFill/>
          <a:ln w="9525">
            <a:noFill/>
            <a:miter lim="800000"/>
            <a:headEnd/>
            <a:tailEnd/>
          </a:ln>
        </p:spPr>
        <p:txBody>
          <a:bodyPr wrap="square">
            <a:spAutoFit/>
          </a:bodyPr>
          <a:lstStyle/>
          <a:p>
            <a:pPr>
              <a:lnSpc>
                <a:spcPts val="5400"/>
              </a:lnSpc>
            </a:pPr>
            <a:r>
              <a:rPr lang="en-US" sz="4400" b="1" dirty="0">
                <a:solidFill>
                  <a:srgbClr val="004B98"/>
                </a:solidFill>
                <a:latin typeface="Verdana" panose="020B0604030504040204" pitchFamily="34" charset="0"/>
                <a:ea typeface="Verdana" panose="020B0604030504040204" pitchFamily="34" charset="0"/>
                <a:cs typeface="Verdana" panose="020B0604030504040204" pitchFamily="34" charset="0"/>
              </a:rPr>
              <a:t>TESTING PROCESS OR LESSONS LEARNED</a:t>
            </a:r>
          </a:p>
          <a:p>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Doing this project taught me a lot about repetitive feedback, with weekly standup meetings being held with Professor Reddig to ensure the project was on track and the goal was at hand. It also allowed for a lot of learning and testing using SQL commands that I had before been very unfamiliar with, giving me a greater understanding of that side in code.</a:t>
            </a:r>
            <a:endParaRPr lang="en-US" sz="2400" dirty="0">
              <a:solidFill>
                <a:srgbClr val="0A2240"/>
              </a:solidFill>
              <a:latin typeface="Verdana" panose="020B0604030504040204" pitchFamily="34" charset="0"/>
              <a:ea typeface="Verdana" panose="020B0604030504040204" pitchFamily="34" charset="0"/>
              <a:cs typeface="Verdana" panose="020B0604030504040204" pitchFamily="34" charset="0"/>
            </a:endParaRPr>
          </a:p>
        </p:txBody>
      </p:sp>
      <p:sp>
        <p:nvSpPr>
          <p:cNvPr id="41" name="TextBox 5">
            <a:extLst>
              <a:ext uri="{FF2B5EF4-FFF2-40B4-BE49-F238E27FC236}">
                <a16:creationId xmlns:a16="http://schemas.microsoft.com/office/drawing/2014/main" id="{D2D11FAC-831D-D343-846B-1A97A88A4976}"/>
              </a:ext>
            </a:extLst>
          </p:cNvPr>
          <p:cNvSpPr txBox="1">
            <a:spLocks noChangeArrowheads="1"/>
          </p:cNvSpPr>
          <p:nvPr/>
        </p:nvSpPr>
        <p:spPr bwMode="auto">
          <a:xfrm>
            <a:off x="11512762" y="22409021"/>
            <a:ext cx="9714626" cy="3693319"/>
          </a:xfrm>
          <a:prstGeom prst="rect">
            <a:avLst/>
          </a:prstGeom>
          <a:noFill/>
          <a:ln w="9525">
            <a:noFill/>
            <a:miter lim="800000"/>
            <a:headEnd/>
            <a:tailEnd/>
          </a:ln>
        </p:spPr>
        <p:txBody>
          <a:bodyPr wrap="square">
            <a:spAutoFit/>
          </a:bodyPr>
          <a:lstStyle/>
          <a:p>
            <a:pPr>
              <a:lnSpc>
                <a:spcPts val="5400"/>
              </a:lnSpc>
            </a:pPr>
            <a:r>
              <a:rPr lang="en-US" sz="4400" b="1" dirty="0">
                <a:solidFill>
                  <a:srgbClr val="004B98"/>
                </a:solidFill>
                <a:latin typeface="Verdana" panose="020B0604030504040204" pitchFamily="34" charset="0"/>
                <a:ea typeface="Verdana" panose="020B0604030504040204" pitchFamily="34" charset="0"/>
                <a:cs typeface="Verdana" panose="020B0604030504040204" pitchFamily="34" charset="0"/>
              </a:rPr>
              <a:t>REFERENCES &amp; ACKNOWLEDGEMENTS</a:t>
            </a:r>
          </a:p>
          <a:p>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I’d like to thank Professor Reddig for presenting me with the opportunity to work on this project with her and believing in my ability despite not having the desired experience. Along with The School of Engineering and Computer Science for providing endless support and resources to make this project possible.</a:t>
            </a:r>
            <a:endParaRPr lang="en-US" sz="2000" dirty="0">
              <a:solidFill>
                <a:srgbClr val="0A2240"/>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Box 5">
            <a:extLst>
              <a:ext uri="{FF2B5EF4-FFF2-40B4-BE49-F238E27FC236}">
                <a16:creationId xmlns:a16="http://schemas.microsoft.com/office/drawing/2014/main" id="{FC334FAC-0EBE-6640-BE53-DCB61AFB98B1}"/>
              </a:ext>
            </a:extLst>
          </p:cNvPr>
          <p:cNvSpPr txBox="1">
            <a:spLocks noChangeArrowheads="1"/>
          </p:cNvSpPr>
          <p:nvPr/>
        </p:nvSpPr>
        <p:spPr bwMode="auto">
          <a:xfrm>
            <a:off x="800974" y="4893345"/>
            <a:ext cx="8678306" cy="2262158"/>
          </a:xfrm>
          <a:prstGeom prst="rect">
            <a:avLst/>
          </a:prstGeom>
          <a:noFill/>
          <a:ln w="9525">
            <a:noFill/>
            <a:miter lim="800000"/>
            <a:headEnd/>
            <a:tailEnd/>
          </a:ln>
        </p:spPr>
        <p:txBody>
          <a:bodyPr wrap="square">
            <a:spAutoFit/>
          </a:bodyPr>
          <a:lstStyle/>
          <a:p>
            <a:pPr>
              <a:lnSpc>
                <a:spcPts val="5400"/>
              </a:lnSpc>
            </a:pPr>
            <a:r>
              <a:rPr lang="en-US" sz="4400" b="1" dirty="0">
                <a:solidFill>
                  <a:srgbClr val="004B98"/>
                </a:solidFill>
                <a:latin typeface="Verdana" panose="020B0604030504040204" pitchFamily="34" charset="0"/>
                <a:ea typeface="Verdana" panose="020B0604030504040204" pitchFamily="34" charset="0"/>
                <a:cs typeface="Verdana" panose="020B0604030504040204" pitchFamily="34" charset="0"/>
              </a:rPr>
              <a:t>OPPORTUNITY/PURPOSE</a:t>
            </a:r>
          </a:p>
          <a:p>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The purpose of this project was to make an easily accessible order form that will connect to, push, and pull information from a database to a delivery robot</a:t>
            </a:r>
          </a:p>
          <a:p>
            <a:endParaRPr lang="en-US" sz="2400" dirty="0">
              <a:solidFill>
                <a:srgbClr val="0A2240"/>
              </a:solidFill>
              <a:latin typeface="Verdana" panose="020B0604030504040204" pitchFamily="34" charset="0"/>
              <a:ea typeface="Verdana" panose="020B0604030504040204" pitchFamily="34" charset="0"/>
              <a:cs typeface="Verdana" panose="020B0604030504040204" pitchFamily="34" charset="0"/>
            </a:endParaRPr>
          </a:p>
        </p:txBody>
      </p:sp>
      <p:sp>
        <p:nvSpPr>
          <p:cNvPr id="8" name="Rounded Rectangle 7">
            <a:extLst>
              <a:ext uri="{FF2B5EF4-FFF2-40B4-BE49-F238E27FC236}">
                <a16:creationId xmlns:a16="http://schemas.microsoft.com/office/drawing/2014/main" id="{EA59D6CB-81AA-E84E-B518-60203D9CB40B}"/>
              </a:ext>
            </a:extLst>
          </p:cNvPr>
          <p:cNvSpPr/>
          <p:nvPr/>
        </p:nvSpPr>
        <p:spPr>
          <a:xfrm>
            <a:off x="366094" y="14872102"/>
            <a:ext cx="21169698" cy="7083919"/>
          </a:xfrm>
          <a:prstGeom prst="roundRect">
            <a:avLst>
              <a:gd name="adj" fmla="val 300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Logo, company name&#10;&#10;Description automatically generated">
            <a:extLst>
              <a:ext uri="{FF2B5EF4-FFF2-40B4-BE49-F238E27FC236}">
                <a16:creationId xmlns:a16="http://schemas.microsoft.com/office/drawing/2014/main" id="{CDDD39E9-C2DD-7D49-BA3B-A857464A41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57655" y="-226231"/>
            <a:ext cx="5759265" cy="3241772"/>
          </a:xfrm>
          <a:prstGeom prst="rect">
            <a:avLst/>
          </a:prstGeom>
        </p:spPr>
      </p:pic>
      <p:grpSp>
        <p:nvGrpSpPr>
          <p:cNvPr id="10" name="Group 9">
            <a:extLst>
              <a:ext uri="{FF2B5EF4-FFF2-40B4-BE49-F238E27FC236}">
                <a16:creationId xmlns:a16="http://schemas.microsoft.com/office/drawing/2014/main" id="{88E2187F-2437-8495-F268-4EBBA7E3FBFC}"/>
              </a:ext>
            </a:extLst>
          </p:cNvPr>
          <p:cNvGrpSpPr/>
          <p:nvPr/>
        </p:nvGrpSpPr>
        <p:grpSpPr>
          <a:xfrm>
            <a:off x="14045285" y="17962948"/>
            <a:ext cx="7375827" cy="3594348"/>
            <a:chOff x="2087371" y="5007162"/>
            <a:chExt cx="9290050" cy="4374987"/>
          </a:xfrm>
        </p:grpSpPr>
        <p:sp>
          <p:nvSpPr>
            <p:cNvPr id="12" name="Rectangle 11">
              <a:extLst>
                <a:ext uri="{FF2B5EF4-FFF2-40B4-BE49-F238E27FC236}">
                  <a16:creationId xmlns:a16="http://schemas.microsoft.com/office/drawing/2014/main" id="{393F5EC4-0338-4699-00E7-9EF03F852A2F}"/>
                </a:ext>
              </a:extLst>
            </p:cNvPr>
            <p:cNvSpPr/>
            <p:nvPr/>
          </p:nvSpPr>
          <p:spPr>
            <a:xfrm>
              <a:off x="2087371" y="5007162"/>
              <a:ext cx="9290050" cy="4374987"/>
            </a:xfrm>
            <a:prstGeom prst="rect">
              <a:avLst/>
            </a:prstGeom>
            <a:solidFill>
              <a:srgbClr val="E12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2361529-C3E2-D40F-3851-F51C8E7288BC}"/>
                </a:ext>
              </a:extLst>
            </p:cNvPr>
            <p:cNvSpPr/>
            <p:nvPr/>
          </p:nvSpPr>
          <p:spPr>
            <a:xfrm>
              <a:off x="2285333" y="5497576"/>
              <a:ext cx="8624769" cy="3128085"/>
            </a:xfrm>
            <a:prstGeom prst="rect">
              <a:avLst/>
            </a:prstGeom>
          </p:spPr>
          <p:txBody>
            <a:bodyPr wrap="square">
              <a:spAutoFit/>
            </a:bodyPr>
            <a:lstStyle/>
            <a:p>
              <a:pPr>
                <a:spcAft>
                  <a:spcPts val="600"/>
                </a:spcAft>
              </a:pP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IMPACT</a:t>
              </a:r>
            </a:p>
            <a:p>
              <a:pPr>
                <a:spcAft>
                  <a:spcPts val="600"/>
                </a:spcAft>
              </a:pPr>
              <a:r>
                <a:rPr lang="en-US" sz="2800" dirty="0">
                  <a:solidFill>
                    <a:schemeClr val="bg1"/>
                  </a:solidFill>
                  <a:latin typeface="Verdana" panose="020B0604030504040204" pitchFamily="34" charset="0"/>
                  <a:ea typeface="Verdana" panose="020B0604030504040204" pitchFamily="34" charset="0"/>
                  <a:cs typeface="Verdana" panose="020B0604030504040204" pitchFamily="34" charset="0"/>
                </a:rPr>
                <a:t>I aim that this project will provide great efficiency in robot to database communication, for the future of delivery design robotics.</a:t>
              </a:r>
              <a:endParaRPr lang="en-US" sz="2800" dirty="0">
                <a:solidFill>
                  <a:schemeClr val="bg1"/>
                </a:solidFill>
              </a:endParaRPr>
            </a:p>
          </p:txBody>
        </p:sp>
      </p:grpSp>
      <p:sp>
        <p:nvSpPr>
          <p:cNvPr id="24" name="TextBox 23">
            <a:extLst>
              <a:ext uri="{FF2B5EF4-FFF2-40B4-BE49-F238E27FC236}">
                <a16:creationId xmlns:a16="http://schemas.microsoft.com/office/drawing/2014/main" id="{803DBD16-5AE4-3075-B381-675F35693C72}"/>
              </a:ext>
            </a:extLst>
          </p:cNvPr>
          <p:cNvSpPr txBox="1"/>
          <p:nvPr/>
        </p:nvSpPr>
        <p:spPr>
          <a:xfrm>
            <a:off x="718212" y="15048719"/>
            <a:ext cx="18606108" cy="2662267"/>
          </a:xfrm>
          <a:prstGeom prst="rect">
            <a:avLst/>
          </a:prstGeom>
          <a:noFill/>
        </p:spPr>
        <p:txBody>
          <a:bodyPr wrap="square">
            <a:spAutoFit/>
          </a:bodyPr>
          <a:lstStyle/>
          <a:p>
            <a:pPr>
              <a:lnSpc>
                <a:spcPts val="5400"/>
              </a:lnSpc>
              <a:spcAft>
                <a:spcPts val="1200"/>
              </a:spcAft>
            </a:pPr>
            <a:r>
              <a:rPr lang="en-US" sz="4400" b="1" dirty="0">
                <a:solidFill>
                  <a:srgbClr val="004B98"/>
                </a:solidFill>
                <a:latin typeface="Verdana" panose="020B0604030504040204" pitchFamily="34" charset="0"/>
                <a:ea typeface="Verdana" panose="020B0604030504040204" pitchFamily="34" charset="0"/>
                <a:cs typeface="Verdana" panose="020B0604030504040204" pitchFamily="34" charset="0"/>
              </a:rPr>
              <a:t>PROTOTYPE/PROCESS</a:t>
            </a:r>
            <a:endParaRPr lang="en-US" sz="44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2800" dirty="0">
                <a:solidFill>
                  <a:schemeClr val="bg1"/>
                </a:solidFill>
                <a:latin typeface="Verdana" panose="020B0604030504040204" pitchFamily="34" charset="0"/>
                <a:ea typeface="Verdana" panose="020B0604030504040204" pitchFamily="34" charset="0"/>
                <a:cs typeface="Verdana" panose="020B0604030504040204" pitchFamily="34" charset="0"/>
              </a:rPr>
              <a:t>A big point in my design process was needing to re-code the entire CSS multiple times as I had originally coded everything to be in a set position and was unaware of the way that would affect different screen sizes. Since most of my code sat in the CSS files, everything I changed would cause a domino effect in altering something else, making it difficult to move forward until I finished a layout.</a:t>
            </a:r>
            <a:endParaRPr lang="en-US" sz="2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5" name="TextBox 24">
            <a:extLst>
              <a:ext uri="{FF2B5EF4-FFF2-40B4-BE49-F238E27FC236}">
                <a16:creationId xmlns:a16="http://schemas.microsoft.com/office/drawing/2014/main" id="{E4C1FA25-A872-5437-2A4A-A31B0DD3A49C}"/>
              </a:ext>
            </a:extLst>
          </p:cNvPr>
          <p:cNvSpPr txBox="1"/>
          <p:nvPr/>
        </p:nvSpPr>
        <p:spPr>
          <a:xfrm>
            <a:off x="9479280" y="27135206"/>
            <a:ext cx="11617629" cy="677108"/>
          </a:xfrm>
          <a:prstGeom prst="rect">
            <a:avLst/>
          </a:prstGeom>
          <a:noFill/>
        </p:spPr>
        <p:txBody>
          <a:bodyPr wrap="square" lIns="91440" tIns="45720" rIns="91440" bIns="45720" rtlCol="0" anchor="t">
            <a:spAutoFit/>
          </a:bodyPr>
          <a:lstStyle/>
          <a:p>
            <a:pPr algn="r">
              <a:spcAft>
                <a:spcPts val="1200"/>
              </a:spcAft>
              <a:tabLst>
                <a:tab pos="24070688" algn="l"/>
              </a:tabLst>
            </a:pPr>
            <a:r>
              <a:rPr lang="en-US" sz="3800" b="1" dirty="0">
                <a:latin typeface="Verdana"/>
                <a:ea typeface="Verdana"/>
                <a:cs typeface="Verdana" panose="020B0604030504040204" pitchFamily="34" charset="0"/>
              </a:rPr>
              <a:t>Software Engineering Project 2023</a:t>
            </a:r>
            <a:endParaRPr lang="en-US" sz="3800" b="1" dirty="0">
              <a:latin typeface="Verdana" panose="020B0604030504040204" pitchFamily="34" charset="0"/>
              <a:ea typeface="Verdana" panose="020B0604030504040204" pitchFamily="34" charset="0"/>
              <a:cs typeface="Verdana" panose="020B0604030504040204" pitchFamily="34" charset="0"/>
            </a:endParaRPr>
          </a:p>
        </p:txBody>
      </p:sp>
      <p:pic>
        <p:nvPicPr>
          <p:cNvPr id="1026" name="Picture 2" descr="A screenshot of a login box&#10;&#10;Description automatically generated">
            <a:extLst>
              <a:ext uri="{FF2B5EF4-FFF2-40B4-BE49-F238E27FC236}">
                <a16:creationId xmlns:a16="http://schemas.microsoft.com/office/drawing/2014/main" id="{E7C8FB65-7BD8-3A3E-1DB2-09345B8F84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094" y="17692307"/>
            <a:ext cx="9238937" cy="436134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0EB17FF-0827-4E8A-9BAA-FB66183E9693}"/>
              </a:ext>
            </a:extLst>
          </p:cNvPr>
          <p:cNvPicPr>
            <a:picLocks noChangeAspect="1"/>
          </p:cNvPicPr>
          <p:nvPr/>
        </p:nvPicPr>
        <p:blipFill>
          <a:blip r:embed="rId6"/>
          <a:stretch>
            <a:fillRect/>
          </a:stretch>
        </p:blipFill>
        <p:spPr>
          <a:xfrm>
            <a:off x="10853233" y="6873256"/>
            <a:ext cx="10551046" cy="6921099"/>
          </a:xfrm>
          <a:prstGeom prst="rect">
            <a:avLst/>
          </a:prstGeom>
        </p:spPr>
      </p:pic>
      <p:pic>
        <p:nvPicPr>
          <p:cNvPr id="1028" name="Picture 4" descr="A screenshot of a phone&#10;&#10;Description automatically generated">
            <a:extLst>
              <a:ext uri="{FF2B5EF4-FFF2-40B4-BE49-F238E27FC236}">
                <a16:creationId xmlns:a16="http://schemas.microsoft.com/office/drawing/2014/main" id="{755D9E59-36A9-69DA-CB3C-D3661FA083A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84115" y="17614789"/>
            <a:ext cx="2631062" cy="43814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55c77523-5555-4342-9098-64cd3bb15db5">
      <UserInfo>
        <DisplayName/>
        <AccountId xsi:nil="true"/>
        <AccountType/>
      </UserInfo>
    </SharedWithUsers>
    <_activity xmlns="c83ecf9e-f8d9-451c-98c5-9305dcbb791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314174CA931BE42B0FCD2EB2E4F8012" ma:contentTypeVersion="11" ma:contentTypeDescription="Create a new document." ma:contentTypeScope="" ma:versionID="5e7341b231cdbac8549b1cef651272bc">
  <xsd:schema xmlns:xsd="http://www.w3.org/2001/XMLSchema" xmlns:xs="http://www.w3.org/2001/XMLSchema" xmlns:p="http://schemas.microsoft.com/office/2006/metadata/properties" xmlns:ns3="55c77523-5555-4342-9098-64cd3bb15db5" xmlns:ns4="c83ecf9e-f8d9-451c-98c5-9305dcbb791a" targetNamespace="http://schemas.microsoft.com/office/2006/metadata/properties" ma:root="true" ma:fieldsID="7aa777fdf6590c1171560d4ba6067f4a" ns3:_="" ns4:_="">
    <xsd:import namespace="55c77523-5555-4342-9098-64cd3bb15db5"/>
    <xsd:import namespace="c83ecf9e-f8d9-451c-98c5-9305dcbb791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_activity" minOccurs="0"/>
                <xsd:element ref="ns4:MediaServiceDateTaken" minOccurs="0"/>
                <xsd:element ref="ns4:MediaServiceAutoTags" minOccurs="0"/>
                <xsd:element ref="ns4:MediaServiceGenerationTime" minOccurs="0"/>
                <xsd:element ref="ns4:MediaServiceEventHashCode"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c77523-5555-4342-9098-64cd3bb15db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83ecf9e-f8d9-451c-98c5-9305dcbb791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28B7BE-1EEF-4846-B0EC-E672D97B7FFD}">
  <ds:schemaRefs>
    <ds:schemaRef ds:uri="55c77523-5555-4342-9098-64cd3bb15db5"/>
    <ds:schemaRef ds:uri="http://purl.org/dc/elements/1.1/"/>
    <ds:schemaRef ds:uri="http://purl.org/dc/dcmitype/"/>
    <ds:schemaRef ds:uri="c83ecf9e-f8d9-451c-98c5-9305dcbb791a"/>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EA638ADA-06DF-45AB-BFB2-D0D6F294C0ED}">
  <ds:schemaRefs>
    <ds:schemaRef ds:uri="http://schemas.microsoft.com/sharepoint/v3/contenttype/forms"/>
  </ds:schemaRefs>
</ds:datastoreItem>
</file>

<file path=customXml/itemProps3.xml><?xml version="1.0" encoding="utf-8"?>
<ds:datastoreItem xmlns:ds="http://schemas.openxmlformats.org/officeDocument/2006/customXml" ds:itemID="{D289BF66-6709-4A78-9CE3-B6826A9251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5c77523-5555-4342-9098-64cd3bb15db5"/>
    <ds:schemaRef ds:uri="c83ecf9e-f8d9-451c-98c5-9305dcbb79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5679</TotalTime>
  <Words>622</Words>
  <Application>Microsoft Office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Verdana</vt:lpstr>
      <vt:lpstr>Office Theme</vt:lpstr>
      <vt:lpstr>PowerPoint Presentation</vt:lpstr>
    </vt:vector>
  </TitlesOfParts>
  <Company>Elizabethtown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degoedek</dc:creator>
  <cp:lastModifiedBy>Campos, Mina</cp:lastModifiedBy>
  <cp:revision>7</cp:revision>
  <dcterms:created xsi:type="dcterms:W3CDTF">2008-04-17T15:23:35Z</dcterms:created>
  <dcterms:modified xsi:type="dcterms:W3CDTF">2023-12-06T18:59:18Z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0x010100E314174CA931BE42B0FCD2EB2E4F8012</vt:lpwstr>
  </property>
  <property fmtid="{D5CDD505-2E9C-101B-9397-08002B2CF9AE}" pid="3" name="xd_ProgID">
    <vt:lpwstr/>
  </property>
  <property fmtid="{D5CDD505-2E9C-101B-9397-08002B2CF9AE}" pid="4" name="MediaServiceImageTags">
    <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TriggerFlowInfo">
    <vt:lpwstr/>
  </property>
  <property fmtid="{D5CDD505-2E9C-101B-9397-08002B2CF9AE}" pid="11" name="xd_Signature">
    <vt:bool>false</vt:bool>
  </property>
</Properties>
</file>