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8"/>
  </p:notesMasterIdLst>
  <p:handoutMasterIdLst>
    <p:handoutMasterId r:id="rId19"/>
  </p:handoutMasterIdLst>
  <p:sldIdLst>
    <p:sldId id="256" r:id="rId4"/>
    <p:sldId id="264" r:id="rId5"/>
    <p:sldId id="277" r:id="rId6"/>
    <p:sldId id="299" r:id="rId7"/>
    <p:sldId id="311" r:id="rId8"/>
    <p:sldId id="303" r:id="rId9"/>
    <p:sldId id="312" r:id="rId10"/>
    <p:sldId id="313" r:id="rId11"/>
    <p:sldId id="314" r:id="rId12"/>
    <p:sldId id="331" r:id="rId13"/>
    <p:sldId id="316" r:id="rId14"/>
    <p:sldId id="319" r:id="rId15"/>
    <p:sldId id="320" r:id="rId16"/>
    <p:sldId id="262" r:id="rId1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F8F8"/>
    <a:srgbClr val="179A9D"/>
    <a:srgbClr val="38D4CD"/>
    <a:srgbClr val="16B7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 autoAdjust="0"/>
    <p:restoredTop sz="94497" autoAdjust="0"/>
  </p:normalViewPr>
  <p:slideViewPr>
    <p:cSldViewPr>
      <p:cViewPr varScale="1">
        <p:scale>
          <a:sx n="109" d="100"/>
          <a:sy n="109" d="100"/>
        </p:scale>
        <p:origin x="706" y="86"/>
      </p:cViewPr>
      <p:guideLst>
        <p:guide orient="horz" pos="1847"/>
        <p:guide pos="2880"/>
      </p:guideLst>
    </p:cSldViewPr>
  </p:slideViewPr>
  <p:outlineViewPr>
    <p:cViewPr>
      <p:scale>
        <a:sx n="33" d="100"/>
        <a:sy n="33" d="100"/>
      </p:scale>
      <p:origin x="0" y="132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47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3067592-1177-4A8F-8559-88EAFFFB7C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2CF451-70E9-424F-9484-D9CA0DA36A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0F118-FDC5-4298-8605-509719EC5E22}" type="datetimeFigureOut">
              <a:rPr lang="ko-KR" altLang="en-US" smtClean="0"/>
              <a:pPr/>
              <a:t>2021-03-29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C3267D-5B5A-47A4-8D84-21A44F0D7B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7C5F71-15FE-429B-AF61-61945D4F24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3CB6F-C11B-40A1-AA17-5337F931B3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325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BDEB5-11C8-4FFD-966B-93DB62A96F3D}" type="datetimeFigureOut">
              <a:rPr lang="ko-KR" altLang="en-US" smtClean="0"/>
              <a:pPr/>
              <a:t>2021-03-29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2991A-D88A-415F-AA3F-DF12C52C61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068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09188" y="339502"/>
            <a:ext cx="4450844" cy="115212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9188" y="1563638"/>
            <a:ext cx="445084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15616" y="0"/>
            <a:ext cx="280831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895454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275606"/>
            <a:ext cx="9144000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54549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453549" y="501168"/>
            <a:ext cx="4176000" cy="417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Frame 5"/>
          <p:cNvSpPr/>
          <p:nvPr userDrawn="1"/>
        </p:nvSpPr>
        <p:spPr>
          <a:xfrm rot="2700000">
            <a:off x="1947315" y="994934"/>
            <a:ext cx="3188468" cy="3188468"/>
          </a:xfrm>
          <a:prstGeom prst="frame">
            <a:avLst>
              <a:gd name="adj1" fmla="val 18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 userDrawn="1"/>
        </p:nvSpPr>
        <p:spPr>
          <a:xfrm rot="10800000">
            <a:off x="906447" y="1455157"/>
            <a:ext cx="1432854" cy="2268009"/>
          </a:xfrm>
          <a:prstGeom prst="chevron">
            <a:avLst>
              <a:gd name="adj" fmla="val 8089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51893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835732" cy="3867894"/>
          </a:xfrm>
          <a:custGeom>
            <a:avLst/>
            <a:gdLst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4788024 w 4788024"/>
              <a:gd name="connsiteY2" fmla="*/ 3867894 h 3867894"/>
              <a:gd name="connsiteX3" fmla="*/ 0 w 4788024"/>
              <a:gd name="connsiteY3" fmla="*/ 3867894 h 3867894"/>
              <a:gd name="connsiteX4" fmla="*/ 0 w 4788024"/>
              <a:gd name="connsiteY4" fmla="*/ 0 h 3867894"/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0 w 4788024"/>
              <a:gd name="connsiteY2" fmla="*/ 3867894 h 3867894"/>
              <a:gd name="connsiteX3" fmla="*/ 0 w 4788024"/>
              <a:gd name="connsiteY3" fmla="*/ 0 h 3867894"/>
              <a:gd name="connsiteX0" fmla="*/ 0 w 4835732"/>
              <a:gd name="connsiteY0" fmla="*/ 0 h 3867894"/>
              <a:gd name="connsiteX1" fmla="*/ 4835732 w 4835732"/>
              <a:gd name="connsiteY1" fmla="*/ 0 h 3867894"/>
              <a:gd name="connsiteX2" fmla="*/ 0 w 4835732"/>
              <a:gd name="connsiteY2" fmla="*/ 3867894 h 3867894"/>
              <a:gd name="connsiteX3" fmla="*/ 0 w 4835732"/>
              <a:gd name="connsiteY3" fmla="*/ 0 h 38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5732" h="3867894">
                <a:moveTo>
                  <a:pt x="0" y="0"/>
                </a:moveTo>
                <a:lnTo>
                  <a:pt x="4835732" y="0"/>
                </a:lnTo>
                <a:lnTo>
                  <a:pt x="0" y="386789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8065" y="1243801"/>
            <a:ext cx="4875935" cy="3899699"/>
          </a:xfrm>
          <a:custGeom>
            <a:avLst/>
            <a:gdLst>
              <a:gd name="connsiteX0" fmla="*/ 0 w 4860032"/>
              <a:gd name="connsiteY0" fmla="*/ 0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4" fmla="*/ 0 w 4860032"/>
              <a:gd name="connsiteY4" fmla="*/ 0 h 3867894"/>
              <a:gd name="connsiteX0" fmla="*/ 0 w 4860032"/>
              <a:gd name="connsiteY0" fmla="*/ 3867894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0032 w 4875935"/>
              <a:gd name="connsiteY2" fmla="*/ 3899699 h 3899699"/>
              <a:gd name="connsiteX3" fmla="*/ 0 w 4875935"/>
              <a:gd name="connsiteY3" fmla="*/ 3899699 h 3899699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6610 w 4875935"/>
              <a:gd name="connsiteY2" fmla="*/ 3899699 h 3899699"/>
              <a:gd name="connsiteX3" fmla="*/ 0 w 4875935"/>
              <a:gd name="connsiteY3" fmla="*/ 3899699 h 389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5935" h="3899699">
                <a:moveTo>
                  <a:pt x="0" y="3899699"/>
                </a:moveTo>
                <a:lnTo>
                  <a:pt x="4875935" y="0"/>
                </a:lnTo>
                <a:cubicBezTo>
                  <a:pt x="4872827" y="1299900"/>
                  <a:pt x="4869718" y="2599799"/>
                  <a:pt x="4866610" y="3899699"/>
                </a:cubicBezTo>
                <a:lnTo>
                  <a:pt x="0" y="38996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251614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95997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58920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1267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87" y="1489421"/>
            <a:ext cx="3035425" cy="302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61556" y="1603730"/>
            <a:ext cx="2793972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27838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02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90894"/>
            <a:ext cx="3816424" cy="194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62033" y="3061529"/>
            <a:ext cx="1783531" cy="1308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90233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42661" y="499869"/>
            <a:ext cx="252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97690" y="3020149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564210" y="1354898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1226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39952" y="2571750"/>
            <a:ext cx="50040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39952" y="3147814"/>
            <a:ext cx="500404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63688" y="123478"/>
            <a:ext cx="73803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63688" y="699542"/>
            <a:ext cx="738031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3515149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2446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70052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27784" y="2115319"/>
            <a:ext cx="3888432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27784" y="2700526"/>
            <a:ext cx="38881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18100154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54722299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63688" y="123478"/>
            <a:ext cx="73803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63688" y="699542"/>
            <a:ext cx="738031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3515149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96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398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3400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67494"/>
            <a:ext cx="233975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267494"/>
            <a:ext cx="424847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91522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2" r:id="rId3"/>
    <p:sldLayoutId id="2147483661" r:id="rId4"/>
    <p:sldLayoutId id="2147483660" r:id="rId5"/>
    <p:sldLayoutId id="2147483655" r:id="rId6"/>
    <p:sldLayoutId id="2147483663" r:id="rId7"/>
    <p:sldLayoutId id="2147483664" r:id="rId8"/>
    <p:sldLayoutId id="2147483666" r:id="rId9"/>
    <p:sldLayoutId id="2147483667" r:id="rId10"/>
    <p:sldLayoutId id="2147483668" r:id="rId11"/>
    <p:sldLayoutId id="2147483665" r:id="rId12"/>
    <p:sldLayoutId id="2147483669" r:id="rId13"/>
    <p:sldLayoutId id="2147483670" r:id="rId14"/>
    <p:sldLayoutId id="2147483656" r:id="rId15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2" r:id="rId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13.png"/><Relationship Id="rId7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free-powerpoint-templates-design.com/binary-code-powerpoint-templat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5536" y="339502"/>
            <a:ext cx="5530964" cy="1728192"/>
          </a:xfrm>
        </p:spPr>
        <p:txBody>
          <a:bodyPr/>
          <a:lstStyle/>
          <a:p>
            <a:r>
              <a:rPr lang="en-US" altLang="ko-KR" sz="5000" dirty="0" smtClean="0">
                <a:ea typeface="맑은 고딕" pitchFamily="50" charset="-127"/>
              </a:rPr>
              <a:t>Python(Flask)</a:t>
            </a:r>
          </a:p>
          <a:p>
            <a:r>
              <a:rPr lang="en-US" altLang="ko-KR" sz="5000" dirty="0" smtClean="0">
                <a:ea typeface="맑은 고딕" pitchFamily="50" charset="-127"/>
              </a:rPr>
              <a:t>Web </a:t>
            </a:r>
            <a:r>
              <a:rPr lang="en-US" altLang="ko-KR" sz="5000" dirty="0" err="1" smtClean="0">
                <a:ea typeface="맑은 고딕" pitchFamily="50" charset="-127"/>
              </a:rPr>
              <a:t>Programing</a:t>
            </a:r>
            <a:endParaRPr lang="en-US" altLang="ko-KR" sz="5000" dirty="0"/>
          </a:p>
        </p:txBody>
      </p:sp>
      <p:sp>
        <p:nvSpPr>
          <p:cNvPr id="5" name="TextBox 4"/>
          <p:cNvSpPr txBox="1"/>
          <p:nvPr/>
        </p:nvSpPr>
        <p:spPr>
          <a:xfrm>
            <a:off x="4283968" y="3435846"/>
            <a:ext cx="4860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20151543 </a:t>
            </a:r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이승협</a:t>
            </a:r>
            <a:endParaRPr lang="ko-KR" altLang="en-US" sz="4000" b="1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36296" y="4743390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err="1" smtClean="0">
                <a:solidFill>
                  <a:srgbClr val="FF0000"/>
                </a:solidFill>
                <a:cs typeface="Arial" pitchFamily="34" charset="0"/>
              </a:rPr>
              <a:t>Github</a:t>
            </a:r>
            <a:r>
              <a:rPr lang="en-US" altLang="ko-KR" sz="2000" b="1" dirty="0" smtClean="0">
                <a:solidFill>
                  <a:srgbClr val="FF0000"/>
                </a:solidFill>
                <a:cs typeface="Arial" pitchFamily="34" charset="0"/>
              </a:rPr>
              <a:t>: </a:t>
            </a:r>
            <a:endParaRPr lang="ko-KR" altLang="en-US" sz="2000" b="1" dirty="0">
              <a:solidFill>
                <a:srgbClr val="FF0000"/>
              </a:solidFill>
              <a:cs typeface="Arial" pitchFamily="34" charset="0"/>
            </a:endParaRPr>
          </a:p>
        </p:txBody>
      </p:sp>
      <p:pic>
        <p:nvPicPr>
          <p:cNvPr id="6" name="Picture 3" descr="C:\Users\lesh0\Desktop\project\img\githu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16416" y="4293263"/>
            <a:ext cx="827584" cy="8409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cs typeface="Arial" pitchFamily="34" charset="0"/>
              </a:rPr>
              <a:t>Web </a:t>
            </a:r>
            <a:r>
              <a:rPr lang="en-US" altLang="ko-KR" sz="4400" b="1" dirty="0" err="1" smtClean="0">
                <a:solidFill>
                  <a:schemeClr val="bg1"/>
                </a:solidFill>
                <a:cs typeface="Arial" pitchFamily="34" charset="0"/>
              </a:rPr>
              <a:t>Programing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1907704" y="483518"/>
            <a:ext cx="6652377" cy="867490"/>
            <a:chOff x="3687661" y="1203598"/>
            <a:chExt cx="2252491" cy="867490"/>
          </a:xfrm>
        </p:grpSpPr>
        <p:sp>
          <p:nvSpPr>
            <p:cNvPr id="10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accent3"/>
                  </a:solidFill>
                  <a:cs typeface="Arial" pitchFamily="34" charset="0"/>
                </a:rPr>
                <a:t>코드 설명</a:t>
              </a:r>
              <a:r>
                <a:rPr lang="en-US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 (Python)</a:t>
              </a:r>
              <a:endParaRPr lang="ko-KR" altLang="en-US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accent3"/>
                  </a:solidFill>
                  <a:cs typeface="Arial" pitchFamily="34" charset="0"/>
                </a:rPr>
                <a:t>Follow &amp; </a:t>
              </a:r>
              <a:r>
                <a:rPr lang="en-US" altLang="ko-KR" sz="1400" b="1" dirty="0" err="1" smtClean="0">
                  <a:solidFill>
                    <a:schemeClr val="accent3"/>
                  </a:solidFill>
                  <a:cs typeface="Arial" pitchFamily="34" charset="0"/>
                </a:rPr>
                <a:t>unfollow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580112" y="1043231"/>
            <a:ext cx="297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accent3"/>
                </a:solidFill>
                <a:cs typeface="Arial" pitchFamily="34" charset="0"/>
              </a:rPr>
              <a:t>20151543 </a:t>
            </a:r>
            <a:r>
              <a:rPr lang="ko-KR" altLang="en-US" sz="1400" b="1" dirty="0" smtClean="0">
                <a:solidFill>
                  <a:schemeClr val="accent3"/>
                </a:solidFill>
                <a:cs typeface="Arial" pitchFamily="34" charset="0"/>
              </a:rPr>
              <a:t>이승협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64288" y="627534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b="1" dirty="0" err="1" smtClean="0">
                <a:solidFill>
                  <a:schemeClr val="accent3"/>
                </a:solidFill>
                <a:cs typeface="Arial" pitchFamily="34" charset="0"/>
              </a:rPr>
              <a:t>Github</a:t>
            </a:r>
            <a:r>
              <a:rPr lang="en-US" altLang="ko-KR" sz="1400" b="1" dirty="0" smtClean="0">
                <a:solidFill>
                  <a:schemeClr val="accent3"/>
                </a:solidFill>
                <a:cs typeface="Arial" pitchFamily="34" charset="0"/>
              </a:rPr>
              <a:t>: 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pic>
        <p:nvPicPr>
          <p:cNvPr id="16" name="Picture 3" descr="C:\Users\lesh0\Desktop\project\img\githu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6376" y="267494"/>
            <a:ext cx="648072" cy="658573"/>
          </a:xfrm>
          <a:prstGeom prst="rect">
            <a:avLst/>
          </a:prstGeom>
          <a:noFill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1419622"/>
            <a:ext cx="3312368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800" y="1635646"/>
            <a:ext cx="2866061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20072" y="1707654"/>
            <a:ext cx="3581400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790789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cs typeface="Arial" pitchFamily="34" charset="0"/>
              </a:rPr>
              <a:t>Web </a:t>
            </a:r>
            <a:r>
              <a:rPr lang="en-US" altLang="ko-KR" sz="4400" b="1" dirty="0" err="1" smtClean="0">
                <a:solidFill>
                  <a:schemeClr val="bg1"/>
                </a:solidFill>
                <a:cs typeface="Arial" pitchFamily="34" charset="0"/>
              </a:rPr>
              <a:t>Programing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1907704" y="483518"/>
            <a:ext cx="6652377" cy="867490"/>
            <a:chOff x="3687661" y="1203598"/>
            <a:chExt cx="2252491" cy="867490"/>
          </a:xfrm>
        </p:grpSpPr>
        <p:sp>
          <p:nvSpPr>
            <p:cNvPr id="10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accent3"/>
                  </a:solidFill>
                  <a:cs typeface="Arial" pitchFamily="34" charset="0"/>
                </a:rPr>
                <a:t>코드 설명</a:t>
              </a:r>
              <a:r>
                <a:rPr lang="en-US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 (Python)</a:t>
              </a:r>
              <a:endParaRPr lang="ko-KR" altLang="en-US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accent3"/>
                  </a:solidFill>
                  <a:cs typeface="Arial" pitchFamily="34" charset="0"/>
                </a:rPr>
                <a:t>Logout &amp; Message Processing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580112" y="1043231"/>
            <a:ext cx="297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accent3"/>
                </a:solidFill>
                <a:cs typeface="Arial" pitchFamily="34" charset="0"/>
              </a:rPr>
              <a:t>20151543 </a:t>
            </a:r>
            <a:r>
              <a:rPr lang="ko-KR" altLang="en-US" sz="1400" b="1" dirty="0" smtClean="0">
                <a:solidFill>
                  <a:schemeClr val="accent3"/>
                </a:solidFill>
                <a:cs typeface="Arial" pitchFamily="34" charset="0"/>
              </a:rPr>
              <a:t>이승협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64288" y="627534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b="1" dirty="0" err="1" smtClean="0">
                <a:solidFill>
                  <a:schemeClr val="accent3"/>
                </a:solidFill>
                <a:cs typeface="Arial" pitchFamily="34" charset="0"/>
              </a:rPr>
              <a:t>Github</a:t>
            </a:r>
            <a:r>
              <a:rPr lang="en-US" altLang="ko-KR" sz="1400" b="1" dirty="0" smtClean="0">
                <a:solidFill>
                  <a:schemeClr val="accent3"/>
                </a:solidFill>
                <a:cs typeface="Arial" pitchFamily="34" charset="0"/>
              </a:rPr>
              <a:t>: 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pic>
        <p:nvPicPr>
          <p:cNvPr id="16" name="Picture 3" descr="C:\Users\lesh0\Desktop\project\img\githu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6376" y="267494"/>
            <a:ext cx="648072" cy="658573"/>
          </a:xfrm>
          <a:prstGeom prst="rect">
            <a:avLst/>
          </a:prstGeom>
          <a:noFill/>
        </p:spPr>
      </p:pic>
      <p:pic>
        <p:nvPicPr>
          <p:cNvPr id="9219" name="Picture 3" descr="C:\Users\lesh0\Desktop\project\img\logout_message_proces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1347614"/>
            <a:ext cx="5544616" cy="36655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790789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esh0\Desktop\project\img\Web_scrap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347614"/>
            <a:ext cx="7596336" cy="1872208"/>
          </a:xfrm>
          <a:prstGeom prst="rect">
            <a:avLst/>
          </a:prstGeom>
          <a:noFill/>
        </p:spPr>
      </p:pic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cs typeface="Arial" pitchFamily="34" charset="0"/>
              </a:rPr>
              <a:t>Web </a:t>
            </a:r>
            <a:r>
              <a:rPr lang="en-US" altLang="ko-KR" sz="4400" b="1" dirty="0" err="1" smtClean="0">
                <a:solidFill>
                  <a:schemeClr val="bg1"/>
                </a:solidFill>
                <a:cs typeface="Arial" pitchFamily="34" charset="0"/>
              </a:rPr>
              <a:t>Programing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1907704" y="483518"/>
            <a:ext cx="6652377" cy="867490"/>
            <a:chOff x="3687661" y="1203598"/>
            <a:chExt cx="2252491" cy="867490"/>
          </a:xfrm>
        </p:grpSpPr>
        <p:sp>
          <p:nvSpPr>
            <p:cNvPr id="10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accent3"/>
                  </a:solidFill>
                  <a:cs typeface="Arial" pitchFamily="34" charset="0"/>
                </a:rPr>
                <a:t>코드 설명</a:t>
              </a:r>
              <a:r>
                <a:rPr lang="en-US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 (Python)</a:t>
              </a:r>
              <a:endParaRPr lang="ko-KR" altLang="en-US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 smtClean="0">
                  <a:solidFill>
                    <a:schemeClr val="accent3"/>
                  </a:solidFill>
                  <a:cs typeface="Arial" pitchFamily="34" charset="0"/>
                </a:rPr>
                <a:t>Web_scraping</a:t>
              </a:r>
              <a:r>
                <a:rPr lang="en-US" altLang="ko-KR" sz="1400" b="1" dirty="0" smtClean="0">
                  <a:solidFill>
                    <a:schemeClr val="accent3"/>
                  </a:solidFill>
                  <a:cs typeface="Arial" pitchFamily="34" charset="0"/>
                </a:rPr>
                <a:t> &amp; filter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580112" y="1043231"/>
            <a:ext cx="297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accent3"/>
                </a:solidFill>
                <a:cs typeface="Arial" pitchFamily="34" charset="0"/>
              </a:rPr>
              <a:t>20151543 </a:t>
            </a:r>
            <a:r>
              <a:rPr lang="ko-KR" altLang="en-US" sz="1400" b="1" dirty="0" smtClean="0">
                <a:solidFill>
                  <a:schemeClr val="accent3"/>
                </a:solidFill>
                <a:cs typeface="Arial" pitchFamily="34" charset="0"/>
              </a:rPr>
              <a:t>이승협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64288" y="627534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b="1" dirty="0" err="1" smtClean="0">
                <a:solidFill>
                  <a:schemeClr val="accent3"/>
                </a:solidFill>
                <a:cs typeface="Arial" pitchFamily="34" charset="0"/>
              </a:rPr>
              <a:t>Github</a:t>
            </a:r>
            <a:r>
              <a:rPr lang="en-US" altLang="ko-KR" sz="1400" b="1" dirty="0" smtClean="0">
                <a:solidFill>
                  <a:schemeClr val="accent3"/>
                </a:solidFill>
                <a:cs typeface="Arial" pitchFamily="34" charset="0"/>
              </a:rPr>
              <a:t>: 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pic>
        <p:nvPicPr>
          <p:cNvPr id="16" name="Picture 3" descr="C:\Users\lesh0\Desktop\project\img\githu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6376" y="267494"/>
            <a:ext cx="648072" cy="658573"/>
          </a:xfrm>
          <a:prstGeom prst="rect">
            <a:avLst/>
          </a:prstGeom>
          <a:noFill/>
        </p:spPr>
      </p:pic>
      <p:pic>
        <p:nvPicPr>
          <p:cNvPr id="12293" name="Picture 5" descr="C:\Users\lesh0\Desktop\project\img\Web_scrapi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7664" y="1347614"/>
            <a:ext cx="7596336" cy="1866900"/>
          </a:xfrm>
          <a:prstGeom prst="rect">
            <a:avLst/>
          </a:prstGeom>
          <a:noFill/>
        </p:spPr>
      </p:pic>
      <p:pic>
        <p:nvPicPr>
          <p:cNvPr id="12294" name="Picture 6" descr="C:\Users\lesh0\Desktop\project\img\filter_en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47664" y="3723878"/>
            <a:ext cx="7596336" cy="1419622"/>
          </a:xfrm>
          <a:prstGeom prst="rect">
            <a:avLst/>
          </a:prstGeom>
          <a:noFill/>
        </p:spPr>
      </p:pic>
      <p:pic>
        <p:nvPicPr>
          <p:cNvPr id="7170" name="Picture 2" descr="C:\Users\lesh0\Desktop\project\img\지역날씨구분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19672" y="267494"/>
            <a:ext cx="4320480" cy="1891048"/>
          </a:xfrm>
          <a:prstGeom prst="rect">
            <a:avLst/>
          </a:prstGeom>
          <a:noFill/>
        </p:spPr>
      </p:pic>
      <p:pic>
        <p:nvPicPr>
          <p:cNvPr id="7171" name="Picture 3" descr="C:\Users\lesh0\Desktop\project\img\my_list_message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75656" y="1203598"/>
            <a:ext cx="6459116" cy="3009082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52663" y="2152650"/>
            <a:ext cx="46386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790789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cs typeface="Arial" pitchFamily="34" charset="0"/>
              </a:rPr>
              <a:t>Web </a:t>
            </a:r>
            <a:r>
              <a:rPr lang="en-US" altLang="ko-KR" sz="4400" b="1" dirty="0" err="1" smtClean="0">
                <a:solidFill>
                  <a:schemeClr val="bg1"/>
                </a:solidFill>
                <a:cs typeface="Arial" pitchFamily="34" charset="0"/>
              </a:rPr>
              <a:t>Programing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1907704" y="483518"/>
            <a:ext cx="6652377" cy="867490"/>
            <a:chOff x="3687661" y="1203598"/>
            <a:chExt cx="2252491" cy="867490"/>
          </a:xfrm>
        </p:grpSpPr>
        <p:sp>
          <p:nvSpPr>
            <p:cNvPr id="10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accent3"/>
                  </a:solidFill>
                  <a:cs typeface="Arial" pitchFamily="34" charset="0"/>
                </a:rPr>
                <a:t>코드 설명</a:t>
              </a:r>
              <a:r>
                <a:rPr lang="en-US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 (HTML)</a:t>
              </a:r>
              <a:endParaRPr lang="ko-KR" altLang="en-US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accent3"/>
                  </a:solidFill>
                  <a:cs typeface="Arial" pitchFamily="34" charset="0"/>
                </a:rPr>
                <a:t>Layout html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580112" y="1043231"/>
            <a:ext cx="297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accent3"/>
                </a:solidFill>
                <a:cs typeface="Arial" pitchFamily="34" charset="0"/>
              </a:rPr>
              <a:t>20151543 </a:t>
            </a:r>
            <a:r>
              <a:rPr lang="ko-KR" altLang="en-US" sz="1400" b="1" dirty="0" smtClean="0">
                <a:solidFill>
                  <a:schemeClr val="accent3"/>
                </a:solidFill>
                <a:cs typeface="Arial" pitchFamily="34" charset="0"/>
              </a:rPr>
              <a:t>이승협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64288" y="627534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b="1" dirty="0" err="1" smtClean="0">
                <a:solidFill>
                  <a:schemeClr val="accent3"/>
                </a:solidFill>
                <a:cs typeface="Arial" pitchFamily="34" charset="0"/>
              </a:rPr>
              <a:t>Github</a:t>
            </a:r>
            <a:r>
              <a:rPr lang="en-US" altLang="ko-KR" sz="1400" b="1" dirty="0" smtClean="0">
                <a:solidFill>
                  <a:schemeClr val="accent3"/>
                </a:solidFill>
                <a:cs typeface="Arial" pitchFamily="34" charset="0"/>
              </a:rPr>
              <a:t>: 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pic>
        <p:nvPicPr>
          <p:cNvPr id="16" name="Picture 3" descr="C:\Users\lesh0\Desktop\project\img\githu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6376" y="267494"/>
            <a:ext cx="648072" cy="658573"/>
          </a:xfrm>
          <a:prstGeom prst="rect">
            <a:avLst/>
          </a:prstGeom>
          <a:noFill/>
        </p:spPr>
      </p:pic>
      <p:pic>
        <p:nvPicPr>
          <p:cNvPr id="12292" name="Picture 4" descr="C:\Users\lesh0\Desktop\project\img\Layou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7464" y="0"/>
            <a:ext cx="9181464" cy="5143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790789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03105"/>
            <a:ext cx="9144000" cy="576063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4855468"/>
            <a:ext cx="9144000" cy="288032"/>
          </a:xfrm>
        </p:spPr>
        <p:txBody>
          <a:bodyPr/>
          <a:lstStyle/>
          <a:p>
            <a:pPr lvl="0" algn="r"/>
            <a:r>
              <a:rPr lang="en-US" altLang="ko-KR" dirty="0" smtClean="0">
                <a:solidFill>
                  <a:srgbClr val="FF0000"/>
                </a:solidFill>
              </a:rPr>
              <a:t>PPT Template  </a:t>
            </a:r>
            <a:r>
              <a:rPr lang="en-US" altLang="ko-KR" b="1" dirty="0" smtClean="0">
                <a:solidFill>
                  <a:schemeClr val="tx1"/>
                </a:solidFill>
              </a:rPr>
              <a:t>-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hlinkClick r:id="rId2"/>
              </a:rPr>
              <a:t>https://www.free-powerpoint-templates-design.com/binary-code-powerpoint-template</a:t>
            </a:r>
            <a:endParaRPr lang="en-US" altLang="ko-KR" dirty="0"/>
          </a:p>
        </p:txBody>
      </p:sp>
      <p:grpSp>
        <p:nvGrpSpPr>
          <p:cNvPr id="4" name="Group 3"/>
          <p:cNvGrpSpPr/>
          <p:nvPr/>
        </p:nvGrpSpPr>
        <p:grpSpPr>
          <a:xfrm>
            <a:off x="4251603" y="1934410"/>
            <a:ext cx="649059" cy="649059"/>
            <a:chOff x="5696729" y="3628850"/>
            <a:chExt cx="1800000" cy="1800000"/>
          </a:xfrm>
          <a:solidFill>
            <a:schemeClr val="bg1"/>
          </a:solidFill>
        </p:grpSpPr>
        <p:sp>
          <p:nvSpPr>
            <p:cNvPr id="5" name="Rectangle 4"/>
            <p:cNvSpPr/>
            <p:nvPr/>
          </p:nvSpPr>
          <p:spPr>
            <a:xfrm rot="16200000">
              <a:off x="6488456" y="4421123"/>
              <a:ext cx="216000" cy="179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Rectangle 5"/>
            <p:cNvSpPr/>
            <p:nvPr/>
          </p:nvSpPr>
          <p:spPr>
            <a:xfrm rot="16200000">
              <a:off x="6488456" y="2837123"/>
              <a:ext cx="216000" cy="179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696730" y="3822037"/>
              <a:ext cx="216000" cy="1405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/>
          </p:nvSpPr>
          <p:spPr>
            <a:xfrm rot="16200000">
              <a:off x="6467032" y="4347606"/>
              <a:ext cx="216000" cy="890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6467032" y="3819606"/>
              <a:ext cx="216000" cy="890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84320" y="4156849"/>
              <a:ext cx="216000" cy="1055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80729" y="3833303"/>
              <a:ext cx="216000" cy="1405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29788" y="3844850"/>
              <a:ext cx="216000" cy="1055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 Placeholder 2"/>
          <p:cNvSpPr txBox="1">
            <a:spLocks/>
          </p:cNvSpPr>
          <p:nvPr/>
        </p:nvSpPr>
        <p:spPr>
          <a:xfrm>
            <a:off x="0" y="4587974"/>
            <a:ext cx="9144000" cy="288032"/>
          </a:xfrm>
          <a:prstGeom prst="rect">
            <a:avLst/>
          </a:prstGeom>
        </p:spPr>
        <p:txBody>
          <a:bodyPr anchor="ctr"/>
          <a:lstStyle/>
          <a:p>
            <a:pPr lvl="0" algn="r">
              <a:spcBef>
                <a:spcPct val="20000"/>
              </a:spcBef>
            </a:pPr>
            <a:r>
              <a:rPr lang="en-US" altLang="ko-KR" sz="1400" dirty="0" smtClean="0">
                <a:solidFill>
                  <a:srgbClr val="FF0000"/>
                </a:solidFill>
                <a:cs typeface="Arial" pitchFamily="34" charset="0"/>
              </a:rPr>
              <a:t>BGM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-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altLang="ko-KR" sz="1400" dirty="0" err="1" smtClean="0">
                <a:cs typeface="Arial" pitchFamily="34" charset="0"/>
              </a:rPr>
              <a:t>hisaishi</a:t>
            </a:r>
            <a:r>
              <a:rPr lang="en-US" altLang="ko-KR" sz="1400" dirty="0" smtClean="0">
                <a:cs typeface="Arial" pitchFamily="34" charset="0"/>
              </a:rPr>
              <a:t> </a:t>
            </a:r>
            <a:r>
              <a:rPr lang="en-US" altLang="ko-KR" sz="1400" dirty="0" err="1" smtClean="0">
                <a:cs typeface="Arial" pitchFamily="34" charset="0"/>
              </a:rPr>
              <a:t>joe</a:t>
            </a:r>
            <a:r>
              <a:rPr lang="en-US" altLang="ko-KR" sz="1400" dirty="0" smtClean="0">
                <a:cs typeface="Arial" pitchFamily="34" charset="0"/>
              </a:rPr>
              <a:t> - summer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36296" y="4101997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err="1" smtClean="0">
                <a:solidFill>
                  <a:srgbClr val="FF0000"/>
                </a:solidFill>
                <a:cs typeface="Arial" pitchFamily="34" charset="0"/>
              </a:rPr>
              <a:t>Github</a:t>
            </a:r>
            <a:r>
              <a:rPr lang="en-US" altLang="ko-KR" sz="2000" b="1" dirty="0" smtClean="0">
                <a:solidFill>
                  <a:srgbClr val="FF0000"/>
                </a:solidFill>
                <a:cs typeface="Arial" pitchFamily="34" charset="0"/>
              </a:rPr>
              <a:t>: </a:t>
            </a:r>
            <a:endParaRPr lang="ko-KR" altLang="en-US" sz="2000" b="1" dirty="0">
              <a:solidFill>
                <a:srgbClr val="FF0000"/>
              </a:solidFill>
              <a:cs typeface="Arial" pitchFamily="34" charset="0"/>
            </a:endParaRPr>
          </a:p>
        </p:txBody>
      </p:sp>
      <p:pic>
        <p:nvPicPr>
          <p:cNvPr id="15" name="Picture 3" descr="C:\Users\lesh0\Desktop\project\img\githu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16416" y="3651870"/>
            <a:ext cx="827584" cy="8409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01. </a:t>
            </a:r>
            <a:r>
              <a:rPr lang="en-US" altLang="ko-KR" dirty="0" smtClean="0"/>
              <a:t>Tool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30"/>
          <p:cNvSpPr/>
          <p:nvPr/>
        </p:nvSpPr>
        <p:spPr>
          <a:xfrm>
            <a:off x="3183650" y="1530157"/>
            <a:ext cx="307287" cy="306389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000"/>
          </a:p>
        </p:txBody>
      </p:sp>
      <p:pic>
        <p:nvPicPr>
          <p:cNvPr id="29" name="Picture 2" descr="C:\Users\lesh0\Desktop\project\img\pyth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1203598"/>
            <a:ext cx="864096" cy="864096"/>
          </a:xfrm>
          <a:prstGeom prst="rect">
            <a:avLst/>
          </a:prstGeom>
          <a:noFill/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5000" dirty="0" smtClean="0"/>
              <a:t>Tool</a:t>
            </a:r>
            <a:endParaRPr lang="ko-KR" altLang="en-US" sz="5000" dirty="0"/>
          </a:p>
        </p:txBody>
      </p:sp>
      <p:sp>
        <p:nvSpPr>
          <p:cNvPr id="4" name="Right Triangle 3"/>
          <p:cNvSpPr/>
          <p:nvPr/>
        </p:nvSpPr>
        <p:spPr>
          <a:xfrm rot="13500000">
            <a:off x="5569314" y="2289136"/>
            <a:ext cx="1476603" cy="147660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000"/>
          </a:p>
        </p:txBody>
      </p:sp>
      <p:cxnSp>
        <p:nvCxnSpPr>
          <p:cNvPr id="11" name="Elbow Connector 10"/>
          <p:cNvCxnSpPr/>
          <p:nvPr/>
        </p:nvCxnSpPr>
        <p:spPr>
          <a:xfrm rot="10800000">
            <a:off x="3695571" y="1683353"/>
            <a:ext cx="2612044" cy="956481"/>
          </a:xfrm>
          <a:prstGeom prst="bentConnector3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0800000">
            <a:off x="2123728" y="2499742"/>
            <a:ext cx="4204171" cy="476729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 flipV="1">
            <a:off x="1403648" y="3212327"/>
            <a:ext cx="4896016" cy="482774"/>
          </a:xfrm>
          <a:prstGeom prst="bentConnector3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10800000" flipV="1">
            <a:off x="4057070" y="3384557"/>
            <a:ext cx="2239404" cy="981127"/>
          </a:xfrm>
          <a:prstGeom prst="bentConnector3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07904" y="1059582"/>
            <a:ext cx="17213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rgbClr val="FF0000"/>
                </a:solidFill>
                <a:cs typeface="Arial" pitchFamily="34" charset="0"/>
              </a:rPr>
              <a:t>Python</a:t>
            </a:r>
            <a:endParaRPr lang="ko-KR" altLang="en-US" sz="3000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339752" y="1995686"/>
            <a:ext cx="14379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rgbClr val="FF0000"/>
                </a:solidFill>
                <a:cs typeface="Arial" pitchFamily="34" charset="0"/>
              </a:rPr>
              <a:t>Flask</a:t>
            </a:r>
            <a:endParaRPr lang="ko-KR" altLang="en-US" sz="3000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691680" y="3075806"/>
            <a:ext cx="14379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rgbClr val="FF0000"/>
                </a:solidFill>
                <a:cs typeface="Arial" pitchFamily="34" charset="0"/>
              </a:rPr>
              <a:t>Jinja2</a:t>
            </a:r>
            <a:endParaRPr lang="ko-KR" altLang="en-US" sz="3000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067944" y="4443958"/>
            <a:ext cx="19232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rgbClr val="FF0000"/>
                </a:solidFill>
                <a:cs typeface="Arial" pitchFamily="34" charset="0"/>
              </a:rPr>
              <a:t>SQLITE</a:t>
            </a:r>
            <a:endParaRPr lang="ko-KR" altLang="en-US" sz="3000" b="1" dirty="0">
              <a:solidFill>
                <a:srgbClr val="FF0000"/>
              </a:solidFill>
              <a:cs typeface="Arial" pitchFamily="34" charset="0"/>
            </a:endParaRPr>
          </a:p>
        </p:txBody>
      </p:sp>
      <p:pic>
        <p:nvPicPr>
          <p:cNvPr id="30" name="Picture 3" descr="C:\Users\lesh0\Desktop\project\img\Flas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139702"/>
            <a:ext cx="1842917" cy="720080"/>
          </a:xfrm>
          <a:prstGeom prst="rect">
            <a:avLst/>
          </a:prstGeom>
          <a:noFill/>
        </p:spPr>
      </p:pic>
      <p:pic>
        <p:nvPicPr>
          <p:cNvPr id="31" name="Picture 4" descr="C:\Users\lesh0\Desktop\project\img\jinja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363838"/>
            <a:ext cx="1656184" cy="662474"/>
          </a:xfrm>
          <a:prstGeom prst="rect">
            <a:avLst/>
          </a:prstGeom>
          <a:noFill/>
        </p:spPr>
      </p:pic>
      <p:pic>
        <p:nvPicPr>
          <p:cNvPr id="32" name="Picture 5" descr="C:\Users\lesh0\Desktop\project\img\SQLITE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27784" y="4011910"/>
            <a:ext cx="1438275" cy="685800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52320" y="2067694"/>
            <a:ext cx="1691680" cy="1795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346512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코드 설명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PYTHON HTML SQL STYLE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Style</a:t>
            </a: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cs typeface="Arial" pitchFamily="34" charset="0"/>
              </a:rPr>
              <a:t>Web </a:t>
            </a:r>
            <a:r>
              <a:rPr lang="en-US" altLang="ko-KR" sz="4400" b="1" dirty="0" err="1" smtClean="0">
                <a:solidFill>
                  <a:schemeClr val="bg1"/>
                </a:solidFill>
                <a:cs typeface="Arial" pitchFamily="34" charset="0"/>
              </a:rPr>
              <a:t>Programing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" name="Group 11"/>
          <p:cNvGrpSpPr/>
          <p:nvPr/>
        </p:nvGrpSpPr>
        <p:grpSpPr>
          <a:xfrm>
            <a:off x="1907705" y="483518"/>
            <a:ext cx="3024335" cy="867490"/>
            <a:chOff x="3687661" y="1203598"/>
            <a:chExt cx="2252491" cy="867490"/>
          </a:xfrm>
        </p:grpSpPr>
        <p:sp>
          <p:nvSpPr>
            <p:cNvPr id="14" name="TextBox 13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accent3"/>
                  </a:solidFill>
                  <a:cs typeface="Arial" pitchFamily="34" charset="0"/>
                </a:rPr>
                <a:t>코드 설명</a:t>
              </a:r>
              <a:r>
                <a:rPr lang="en-US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 (Python)</a:t>
              </a:r>
              <a:endParaRPr lang="ko-KR" altLang="en-US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accent3"/>
                  </a:solidFill>
                  <a:cs typeface="Arial" pitchFamily="34" charset="0"/>
                </a:rPr>
                <a:t>Public List &amp; My List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4" name="Group 15"/>
          <p:cNvGrpSpPr/>
          <p:nvPr/>
        </p:nvGrpSpPr>
        <p:grpSpPr>
          <a:xfrm>
            <a:off x="5580112" y="483518"/>
            <a:ext cx="2979969" cy="867490"/>
            <a:chOff x="3687661" y="1203598"/>
            <a:chExt cx="2252491" cy="867490"/>
          </a:xfrm>
        </p:grpSpPr>
        <p:sp>
          <p:nvSpPr>
            <p:cNvPr id="18" name="TextBox 17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 smtClean="0">
                  <a:solidFill>
                    <a:schemeClr val="accent3"/>
                  </a:solidFill>
                  <a:cs typeface="Arial" pitchFamily="34" charset="0"/>
                </a:rPr>
                <a:t>20151543 </a:t>
              </a:r>
              <a:r>
                <a:rPr lang="ko-KR" altLang="en-US" sz="1400" b="1" dirty="0" smtClean="0">
                  <a:solidFill>
                    <a:schemeClr val="accent3"/>
                  </a:solidFill>
                  <a:cs typeface="Arial" pitchFamily="34" charset="0"/>
                </a:rPr>
                <a:t>이승협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Rectangle 20"/>
          <p:cNvSpPr/>
          <p:nvPr/>
        </p:nvSpPr>
        <p:spPr>
          <a:xfrm>
            <a:off x="4024081" y="945183"/>
            <a:ext cx="255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ectangle 21"/>
          <p:cNvSpPr/>
          <p:nvPr/>
        </p:nvSpPr>
        <p:spPr>
          <a:xfrm>
            <a:off x="6508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050" name="Picture 2" descr="C:\Users\lesh0\Desktop\project\img\pub_m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419622"/>
            <a:ext cx="6781800" cy="2514600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7164288" y="627534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b="1" dirty="0" err="1" smtClean="0">
                <a:solidFill>
                  <a:schemeClr val="accent3"/>
                </a:solidFill>
                <a:cs typeface="Arial" pitchFamily="34" charset="0"/>
              </a:rPr>
              <a:t>Github</a:t>
            </a:r>
            <a:r>
              <a:rPr lang="en-US" altLang="ko-KR" sz="1400" b="1" dirty="0" smtClean="0">
                <a:solidFill>
                  <a:schemeClr val="accent3"/>
                </a:solidFill>
                <a:cs typeface="Arial" pitchFamily="34" charset="0"/>
              </a:rPr>
              <a:t>: 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pic>
        <p:nvPicPr>
          <p:cNvPr id="23" name="Picture 3" descr="C:\Users\lesh0\Desktop\project\img\githu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6376" y="267494"/>
            <a:ext cx="648072" cy="658573"/>
          </a:xfrm>
          <a:prstGeom prst="rect">
            <a:avLst/>
          </a:prstGeom>
          <a:noFill/>
        </p:spPr>
      </p:pic>
      <p:pic>
        <p:nvPicPr>
          <p:cNvPr id="1026" name="Picture 2" descr="C:\Users\lesh0\Desktop\project\img\my_list_messag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7664" y="1203598"/>
            <a:ext cx="7596336" cy="33123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921082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Style</a:t>
            </a:r>
          </a:p>
        </p:txBody>
      </p:sp>
      <p:grpSp>
        <p:nvGrpSpPr>
          <p:cNvPr id="2" name="Group 7"/>
          <p:cNvGrpSpPr/>
          <p:nvPr/>
        </p:nvGrpSpPr>
        <p:grpSpPr>
          <a:xfrm>
            <a:off x="1907704" y="483518"/>
            <a:ext cx="6652377" cy="867490"/>
            <a:chOff x="3687661" y="1203598"/>
            <a:chExt cx="2252491" cy="867490"/>
          </a:xfrm>
        </p:grpSpPr>
        <p:sp>
          <p:nvSpPr>
            <p:cNvPr id="10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accent3"/>
                  </a:solidFill>
                  <a:cs typeface="Arial" pitchFamily="34" charset="0"/>
                </a:rPr>
                <a:t>코드 설명</a:t>
              </a:r>
              <a:r>
                <a:rPr lang="en-US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 (Python)</a:t>
              </a:r>
              <a:endParaRPr lang="ko-KR" altLang="en-US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accent3"/>
                  </a:solidFill>
                  <a:cs typeface="Arial" pitchFamily="34" charset="0"/>
                </a:rPr>
                <a:t>Public &amp; My list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 rot="16200000">
            <a:off x="-1669786" y="22617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cs typeface="Arial" pitchFamily="34" charset="0"/>
              </a:rPr>
              <a:t>Web </a:t>
            </a:r>
            <a:r>
              <a:rPr lang="en-US" altLang="ko-KR" sz="4400" b="1" dirty="0" err="1" smtClean="0">
                <a:solidFill>
                  <a:schemeClr val="bg1"/>
                </a:solidFill>
                <a:cs typeface="Arial" pitchFamily="34" charset="0"/>
              </a:rPr>
              <a:t>Programing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0112" y="1043231"/>
            <a:ext cx="297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accent3"/>
                </a:solidFill>
                <a:cs typeface="Arial" pitchFamily="34" charset="0"/>
              </a:rPr>
              <a:t>20151543 </a:t>
            </a:r>
            <a:r>
              <a:rPr lang="ko-KR" altLang="en-US" sz="1400" b="1" dirty="0" smtClean="0">
                <a:solidFill>
                  <a:schemeClr val="accent3"/>
                </a:solidFill>
                <a:cs typeface="Arial" pitchFamily="34" charset="0"/>
              </a:rPr>
              <a:t>이승협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64288" y="627534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b="1" dirty="0" err="1" smtClean="0">
                <a:solidFill>
                  <a:schemeClr val="accent3"/>
                </a:solidFill>
                <a:cs typeface="Arial" pitchFamily="34" charset="0"/>
              </a:rPr>
              <a:t>Github</a:t>
            </a:r>
            <a:r>
              <a:rPr lang="en-US" altLang="ko-KR" sz="1400" b="1" dirty="0" smtClean="0">
                <a:solidFill>
                  <a:schemeClr val="accent3"/>
                </a:solidFill>
                <a:cs typeface="Arial" pitchFamily="34" charset="0"/>
              </a:rPr>
              <a:t>: 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pic>
        <p:nvPicPr>
          <p:cNvPr id="17" name="Picture 3" descr="C:\Users\lesh0\Desktop\project\img\githu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6376" y="267494"/>
            <a:ext cx="648072" cy="658573"/>
          </a:xfrm>
          <a:prstGeom prst="rect">
            <a:avLst/>
          </a:prstGeom>
          <a:noFill/>
        </p:spPr>
      </p:pic>
      <p:pic>
        <p:nvPicPr>
          <p:cNvPr id="1027" name="Picture 3" descr="C:\Users\lesh0\Desktop\project\img\publi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987574"/>
            <a:ext cx="3024336" cy="4155926"/>
          </a:xfrm>
          <a:prstGeom prst="rect">
            <a:avLst/>
          </a:prstGeom>
          <a:noFill/>
        </p:spPr>
      </p:pic>
      <p:pic>
        <p:nvPicPr>
          <p:cNvPr id="1029" name="Picture 5" descr="C:\Users\lesh0\Desktop\project\img\my_lis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4088" y="915566"/>
            <a:ext cx="3672408" cy="42279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790789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cs typeface="Arial" pitchFamily="34" charset="0"/>
              </a:rPr>
              <a:t>Web </a:t>
            </a:r>
            <a:r>
              <a:rPr lang="en-US" altLang="ko-KR" sz="4400" b="1" dirty="0" err="1" smtClean="0">
                <a:solidFill>
                  <a:schemeClr val="bg1"/>
                </a:solidFill>
                <a:cs typeface="Arial" pitchFamily="34" charset="0"/>
              </a:rPr>
              <a:t>Programing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1907704" y="483518"/>
            <a:ext cx="6652377" cy="867490"/>
            <a:chOff x="3687661" y="1203598"/>
            <a:chExt cx="2252491" cy="867490"/>
          </a:xfrm>
        </p:grpSpPr>
        <p:sp>
          <p:nvSpPr>
            <p:cNvPr id="10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accent3"/>
                  </a:solidFill>
                  <a:cs typeface="Arial" pitchFamily="34" charset="0"/>
                </a:rPr>
                <a:t>코드 설명</a:t>
              </a:r>
              <a:r>
                <a:rPr lang="en-US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 (Python)</a:t>
              </a:r>
              <a:endParaRPr lang="ko-KR" altLang="en-US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accent3"/>
                  </a:solidFill>
                  <a:cs typeface="Arial" pitchFamily="34" charset="0"/>
                </a:rPr>
                <a:t>Register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580112" y="1043231"/>
            <a:ext cx="297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accent3"/>
                </a:solidFill>
                <a:cs typeface="Arial" pitchFamily="34" charset="0"/>
              </a:rPr>
              <a:t>20151543 </a:t>
            </a:r>
            <a:r>
              <a:rPr lang="ko-KR" altLang="en-US" sz="1400" b="1" dirty="0" smtClean="0">
                <a:solidFill>
                  <a:schemeClr val="accent3"/>
                </a:solidFill>
                <a:cs typeface="Arial" pitchFamily="34" charset="0"/>
              </a:rPr>
              <a:t>이승협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pic>
        <p:nvPicPr>
          <p:cNvPr id="4099" name="Picture 3" descr="C:\Users\lesh0\Desktop\project\img\regist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4371" y="1419622"/>
            <a:ext cx="7609629" cy="3483290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7164288" y="627534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b="1" dirty="0" err="1" smtClean="0">
                <a:solidFill>
                  <a:schemeClr val="accent3"/>
                </a:solidFill>
                <a:cs typeface="Arial" pitchFamily="34" charset="0"/>
              </a:rPr>
              <a:t>Github</a:t>
            </a:r>
            <a:r>
              <a:rPr lang="en-US" altLang="ko-KR" sz="1400" b="1" dirty="0" smtClean="0">
                <a:solidFill>
                  <a:schemeClr val="accent3"/>
                </a:solidFill>
                <a:cs typeface="Arial" pitchFamily="34" charset="0"/>
              </a:rPr>
              <a:t>: 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pic>
        <p:nvPicPr>
          <p:cNvPr id="16" name="Picture 3" descr="C:\Users\lesh0\Desktop\project\img\githu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6376" y="267494"/>
            <a:ext cx="648072" cy="658573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152" y="1923678"/>
            <a:ext cx="17240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15025" y="2283718"/>
            <a:ext cx="32289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40152" y="2643758"/>
            <a:ext cx="18764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40152" y="3003798"/>
            <a:ext cx="286702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940152" y="3219822"/>
            <a:ext cx="16954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148064" y="1059582"/>
            <a:ext cx="3838575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790789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cs typeface="Arial" pitchFamily="34" charset="0"/>
              </a:rPr>
              <a:t>Web </a:t>
            </a:r>
            <a:r>
              <a:rPr lang="en-US" altLang="ko-KR" sz="4400" b="1" dirty="0" err="1" smtClean="0">
                <a:solidFill>
                  <a:schemeClr val="bg1"/>
                </a:solidFill>
                <a:cs typeface="Arial" pitchFamily="34" charset="0"/>
              </a:rPr>
              <a:t>Programing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1907704" y="483518"/>
            <a:ext cx="6652377" cy="867490"/>
            <a:chOff x="3687661" y="1203598"/>
            <a:chExt cx="2252491" cy="867490"/>
          </a:xfrm>
        </p:grpSpPr>
        <p:sp>
          <p:nvSpPr>
            <p:cNvPr id="10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accent3"/>
                  </a:solidFill>
                  <a:cs typeface="Arial" pitchFamily="34" charset="0"/>
                </a:rPr>
                <a:t>코드 설명</a:t>
              </a:r>
              <a:r>
                <a:rPr lang="en-US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 (Python)</a:t>
              </a:r>
              <a:endParaRPr lang="ko-KR" altLang="en-US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accent3"/>
                  </a:solidFill>
                  <a:cs typeface="Arial" pitchFamily="34" charset="0"/>
                </a:rPr>
                <a:t>Login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580112" y="1043231"/>
            <a:ext cx="297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accent3"/>
                </a:solidFill>
                <a:cs typeface="Arial" pitchFamily="34" charset="0"/>
              </a:rPr>
              <a:t>20151543 </a:t>
            </a:r>
            <a:r>
              <a:rPr lang="ko-KR" altLang="en-US" sz="1400" b="1" dirty="0" smtClean="0">
                <a:solidFill>
                  <a:schemeClr val="accent3"/>
                </a:solidFill>
                <a:cs typeface="Arial" pitchFamily="34" charset="0"/>
              </a:rPr>
              <a:t>이승협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pic>
        <p:nvPicPr>
          <p:cNvPr id="5125" name="Picture 5" descr="C:\Users\lesh0\Desktop\project\img\logi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491630"/>
            <a:ext cx="7596336" cy="3528392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7164288" y="627534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b="1" dirty="0" err="1" smtClean="0">
                <a:solidFill>
                  <a:schemeClr val="accent3"/>
                </a:solidFill>
                <a:cs typeface="Arial" pitchFamily="34" charset="0"/>
              </a:rPr>
              <a:t>Github</a:t>
            </a:r>
            <a:r>
              <a:rPr lang="en-US" altLang="ko-KR" sz="1400" b="1" dirty="0" smtClean="0">
                <a:solidFill>
                  <a:schemeClr val="accent3"/>
                </a:solidFill>
                <a:cs typeface="Arial" pitchFamily="34" charset="0"/>
              </a:rPr>
              <a:t>: 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pic>
        <p:nvPicPr>
          <p:cNvPr id="16" name="Picture 3" descr="C:\Users\lesh0\Desktop\project\img\githu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6376" y="267494"/>
            <a:ext cx="648072" cy="658573"/>
          </a:xfrm>
          <a:prstGeom prst="rect">
            <a:avLst/>
          </a:prstGeom>
          <a:noFill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176" y="3219822"/>
            <a:ext cx="19812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56176" y="4011910"/>
            <a:ext cx="212407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790789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cs typeface="Arial" pitchFamily="34" charset="0"/>
              </a:rPr>
              <a:t>Web </a:t>
            </a:r>
            <a:r>
              <a:rPr lang="en-US" altLang="ko-KR" sz="4400" b="1" dirty="0" err="1" smtClean="0">
                <a:solidFill>
                  <a:schemeClr val="bg1"/>
                </a:solidFill>
                <a:cs typeface="Arial" pitchFamily="34" charset="0"/>
              </a:rPr>
              <a:t>Programing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1907704" y="483518"/>
            <a:ext cx="6652377" cy="867490"/>
            <a:chOff x="3687661" y="1203598"/>
            <a:chExt cx="2252491" cy="867490"/>
          </a:xfrm>
        </p:grpSpPr>
        <p:sp>
          <p:nvSpPr>
            <p:cNvPr id="10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accent3"/>
                  </a:solidFill>
                  <a:cs typeface="Arial" pitchFamily="34" charset="0"/>
                </a:rPr>
                <a:t>코드 설명</a:t>
              </a:r>
              <a:r>
                <a:rPr lang="en-US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 (Python)</a:t>
              </a:r>
              <a:endParaRPr lang="ko-KR" altLang="en-US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accent3"/>
                  </a:solidFill>
                  <a:cs typeface="Arial" pitchFamily="34" charset="0"/>
                </a:rPr>
                <a:t>Follow &amp; </a:t>
              </a:r>
              <a:r>
                <a:rPr lang="en-US" altLang="ko-KR" sz="1400" b="1" dirty="0" err="1" smtClean="0">
                  <a:solidFill>
                    <a:schemeClr val="accent3"/>
                  </a:solidFill>
                  <a:cs typeface="Arial" pitchFamily="34" charset="0"/>
                </a:rPr>
                <a:t>unfollow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580112" y="1043231"/>
            <a:ext cx="297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accent3"/>
                </a:solidFill>
                <a:cs typeface="Arial" pitchFamily="34" charset="0"/>
              </a:rPr>
              <a:t>20151543 </a:t>
            </a:r>
            <a:r>
              <a:rPr lang="ko-KR" altLang="en-US" sz="1400" b="1" dirty="0" smtClean="0">
                <a:solidFill>
                  <a:schemeClr val="accent3"/>
                </a:solidFill>
                <a:cs typeface="Arial" pitchFamily="34" charset="0"/>
              </a:rPr>
              <a:t>이승협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64288" y="627534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b="1" dirty="0" err="1" smtClean="0">
                <a:solidFill>
                  <a:schemeClr val="accent3"/>
                </a:solidFill>
                <a:cs typeface="Arial" pitchFamily="34" charset="0"/>
              </a:rPr>
              <a:t>Github</a:t>
            </a:r>
            <a:r>
              <a:rPr lang="en-US" altLang="ko-KR" sz="1400" b="1" dirty="0" smtClean="0">
                <a:solidFill>
                  <a:schemeClr val="accent3"/>
                </a:solidFill>
                <a:cs typeface="Arial" pitchFamily="34" charset="0"/>
              </a:rPr>
              <a:t>: 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pic>
        <p:nvPicPr>
          <p:cNvPr id="16" name="Picture 3" descr="C:\Users\lesh0\Desktop\project\img\githu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6376" y="267494"/>
            <a:ext cx="648072" cy="658573"/>
          </a:xfrm>
          <a:prstGeom prst="rect">
            <a:avLst/>
          </a:prstGeom>
          <a:noFill/>
        </p:spPr>
      </p:pic>
      <p:pic>
        <p:nvPicPr>
          <p:cNvPr id="7170" name="Picture 2" descr="C:\Users\lesh0\Desktop\project\img\follow_unfollo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1419622"/>
            <a:ext cx="4244975" cy="3573463"/>
          </a:xfrm>
          <a:prstGeom prst="rect">
            <a:avLst/>
          </a:prstGeom>
          <a:noFill/>
        </p:spPr>
      </p:pic>
      <p:pic>
        <p:nvPicPr>
          <p:cNvPr id="17" name="Picture 2" descr="C:\Users\lesh0\Desktop\project\img\follow_statu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7665" y="1347614"/>
            <a:ext cx="7596335" cy="3600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790789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3E97C"/>
      </a:accent1>
      <a:accent2>
        <a:srgbClr val="2FC5FA"/>
      </a:accent2>
      <a:accent3>
        <a:srgbClr val="F2AC30"/>
      </a:accent3>
      <a:accent4>
        <a:srgbClr val="FE3FE4"/>
      </a:accent4>
      <a:accent5>
        <a:srgbClr val="FE4D3B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6B7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4413</TotalTime>
  <Words>183</Words>
  <Application>Microsoft Office PowerPoint</Application>
  <PresentationFormat>화면 슬라이드 쇼(16:9)</PresentationFormat>
  <Paragraphs>70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Arial Unicode MS</vt:lpstr>
      <vt:lpstr>맑은 고딕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MIna</cp:lastModifiedBy>
  <cp:revision>261</cp:revision>
  <dcterms:created xsi:type="dcterms:W3CDTF">2016-12-05T23:26:54Z</dcterms:created>
  <dcterms:modified xsi:type="dcterms:W3CDTF">2021-03-29T00:11:15Z</dcterms:modified>
</cp:coreProperties>
</file>