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handoutMasterIdLst>
    <p:handoutMasterId r:id="rId26"/>
  </p:handoutMasterIdLst>
  <p:sldIdLst>
    <p:sldId id="256" r:id="rId4"/>
    <p:sldId id="261" r:id="rId5"/>
    <p:sldId id="264" r:id="rId6"/>
    <p:sldId id="300" r:id="rId7"/>
    <p:sldId id="277" r:id="rId8"/>
    <p:sldId id="299" r:id="rId9"/>
    <p:sldId id="311" r:id="rId10"/>
    <p:sldId id="303" r:id="rId11"/>
    <p:sldId id="312" r:id="rId12"/>
    <p:sldId id="313" r:id="rId13"/>
    <p:sldId id="314" r:id="rId14"/>
    <p:sldId id="331" r:id="rId15"/>
    <p:sldId id="316" r:id="rId16"/>
    <p:sldId id="319" r:id="rId17"/>
    <p:sldId id="320" r:id="rId18"/>
    <p:sldId id="301" r:id="rId19"/>
    <p:sldId id="327" r:id="rId20"/>
    <p:sldId id="328" r:id="rId21"/>
    <p:sldId id="329" r:id="rId22"/>
    <p:sldId id="330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497" autoAdjust="0"/>
  </p:normalViewPr>
  <p:slideViewPr>
    <p:cSldViewPr>
      <p:cViewPr varScale="1">
        <p:scale>
          <a:sx n="56" d="100"/>
          <a:sy n="56" d="100"/>
        </p:scale>
        <p:origin x="-96" y="-288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858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858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9545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55454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189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52516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7838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9023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22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15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2229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9152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1" r:id="rId2"/>
    <p:sldLayoutId id="2147483672" r:id="rId3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3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video" Target="file:///C:\Users\lesh0\Videos\Captures\final_pj.html%20-%20Chrome%202020-06-14%2022-34-10.mp4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free-powerpoint-templates-design.com/binary-code-powerpoint-templa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39502"/>
            <a:ext cx="5530964" cy="1728192"/>
          </a:xfrm>
        </p:spPr>
        <p:txBody>
          <a:bodyPr/>
          <a:lstStyle/>
          <a:p>
            <a:r>
              <a:rPr lang="en-US" altLang="ko-KR" sz="5000" dirty="0" smtClean="0">
                <a:ea typeface="맑은 고딕" pitchFamily="50" charset="-127"/>
              </a:rPr>
              <a:t>Python(Flask)</a:t>
            </a:r>
          </a:p>
          <a:p>
            <a:r>
              <a:rPr lang="en-US" altLang="ko-KR" sz="5000" dirty="0" smtClean="0">
                <a:ea typeface="맑은 고딕" pitchFamily="50" charset="-127"/>
              </a:rPr>
              <a:t>Web </a:t>
            </a:r>
            <a:r>
              <a:rPr lang="en-US" altLang="ko-KR" sz="5000" dirty="0" err="1" smtClean="0">
                <a:ea typeface="맑은 고딕" pitchFamily="50" charset="-127"/>
              </a:rPr>
              <a:t>Programing</a:t>
            </a:r>
            <a:endParaRPr lang="en-US" altLang="ko-KR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3435846"/>
            <a:ext cx="4860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20151543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이승협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474339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err="1" smtClean="0">
                <a:solidFill>
                  <a:srgbClr val="FF0000"/>
                </a:solidFill>
                <a:cs typeface="Arial" pitchFamily="34" charset="0"/>
              </a:rPr>
              <a:t>Github</a:t>
            </a:r>
            <a:r>
              <a:rPr lang="en-US" altLang="ko-KR" sz="2000" b="1" dirty="0" smtClean="0">
                <a:solidFill>
                  <a:srgbClr val="FF0000"/>
                </a:solidFill>
                <a:cs typeface="Arial" pitchFamily="34" charset="0"/>
              </a:rPr>
              <a:t>: </a:t>
            </a:r>
            <a:endParaRPr lang="ko-KR" altLang="en-US" sz="2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4293263"/>
            <a:ext cx="827584" cy="840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Login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5125" name="Picture 5" descr="C:\Users\lesh0\Desktop\project\img\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91630"/>
            <a:ext cx="7596336" cy="352839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3219822"/>
            <a:ext cx="19812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011910"/>
            <a:ext cx="21240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Follow &amp; </a:t>
              </a:r>
              <a:r>
                <a:rPr lang="en-US" altLang="ko-KR" sz="1400" b="1" dirty="0" err="1" smtClean="0">
                  <a:solidFill>
                    <a:schemeClr val="accent3"/>
                  </a:solidFill>
                  <a:cs typeface="Arial" pitchFamily="34" charset="0"/>
                </a:rPr>
                <a:t>unfollow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7170" name="Picture 2" descr="C:\Users\lesh0\Desktop\project\img\follow_unfol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19622"/>
            <a:ext cx="4244975" cy="3573463"/>
          </a:xfrm>
          <a:prstGeom prst="rect">
            <a:avLst/>
          </a:prstGeom>
          <a:noFill/>
        </p:spPr>
      </p:pic>
      <p:pic>
        <p:nvPicPr>
          <p:cNvPr id="17" name="Picture 2" descr="C:\Users\lesh0\Desktop\project\img\follow_stat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5" y="1347614"/>
            <a:ext cx="7596335" cy="36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Follow &amp; </a:t>
              </a:r>
              <a:r>
                <a:rPr lang="en-US" altLang="ko-KR" sz="1400" b="1" dirty="0" err="1" smtClean="0">
                  <a:solidFill>
                    <a:schemeClr val="accent3"/>
                  </a:solidFill>
                  <a:cs typeface="Arial" pitchFamily="34" charset="0"/>
                </a:rPr>
                <a:t>unfollow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19622"/>
            <a:ext cx="331236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635646"/>
            <a:ext cx="286606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1707654"/>
            <a:ext cx="35814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Logout &amp; Message Processing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9219" name="Picture 3" descr="C:\Users\lesh0\Desktop\project\img\logout_message_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7614"/>
            <a:ext cx="5544616" cy="3665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sh0\Desktop\project\img\Web_scra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7614"/>
            <a:ext cx="7596336" cy="1872208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3"/>
                  </a:solidFill>
                  <a:cs typeface="Arial" pitchFamily="34" charset="0"/>
                </a:rPr>
                <a:t>Web_scraping</a:t>
              </a:r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 &amp; filter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12293" name="Picture 5" descr="C:\Users\lesh0\Desktop\project\img\Web_scrap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347614"/>
            <a:ext cx="7596336" cy="1866900"/>
          </a:xfrm>
          <a:prstGeom prst="rect">
            <a:avLst/>
          </a:prstGeom>
          <a:noFill/>
        </p:spPr>
      </p:pic>
      <p:pic>
        <p:nvPicPr>
          <p:cNvPr id="12294" name="Picture 6" descr="C:\Users\lesh0\Desktop\project\img\filter_e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3723878"/>
            <a:ext cx="7596336" cy="1419622"/>
          </a:xfrm>
          <a:prstGeom prst="rect">
            <a:avLst/>
          </a:prstGeom>
          <a:noFill/>
        </p:spPr>
      </p:pic>
      <p:pic>
        <p:nvPicPr>
          <p:cNvPr id="7170" name="Picture 2" descr="C:\Users\lesh0\Desktop\project\img\지역날씨구분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267494"/>
            <a:ext cx="4320480" cy="1891048"/>
          </a:xfrm>
          <a:prstGeom prst="rect">
            <a:avLst/>
          </a:prstGeom>
          <a:noFill/>
        </p:spPr>
      </p:pic>
      <p:pic>
        <p:nvPicPr>
          <p:cNvPr id="7171" name="Picture 3" descr="C:\Users\lesh0\Desktop\project\img\my_list_messag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656" y="1203598"/>
            <a:ext cx="6459116" cy="300908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2663" y="2152650"/>
            <a:ext cx="46386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(HTML)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Layout html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12292" name="Picture 4" descr="C:\Users\lesh0\Desktop\project\img\Layo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464" y="0"/>
            <a:ext cx="9181464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시연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1125193"/>
            <a:chOff x="3687661" y="1203598"/>
            <a:chExt cx="2252491" cy="1125193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시연 영상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 rot="16200000">
            <a:off x="-1669786" y="22617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6147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19" name="final_pj.html - Chrome 2020-06-14 22-34-10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63888" y="2571750"/>
            <a:ext cx="5580112" cy="576064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개선사항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향후과제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1125193"/>
            <a:chOff x="3687661" y="1203598"/>
            <a:chExt cx="2252491" cy="1125193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개선 사항 및 </a:t>
              </a:r>
              <a:r>
                <a:rPr lang="ko-KR" altLang="en-US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향후과제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 rot="16200000">
            <a:off x="-1669786" y="22617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6147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1835696" y="1563638"/>
            <a:ext cx="6912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페이지를 정적이 아닌 동적으로 변환</a:t>
            </a:r>
            <a:endParaRPr lang="en-US" altLang="ko-KR" sz="3000" b="1" dirty="0" smtClean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514350" indent="-514350">
              <a:buAutoNum type="arabicPeriod"/>
            </a:pPr>
            <a:endParaRPr lang="en-US" altLang="ko-KR" sz="3000" b="1" dirty="0" smtClean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30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작성한 글을 수정할 수 있도록 설정</a:t>
            </a:r>
            <a:endParaRPr lang="en-US" altLang="ko-KR" sz="3000" b="1" dirty="0" smtClean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514350" indent="-514350">
              <a:buAutoNum type="arabicPeriod"/>
            </a:pPr>
            <a:endParaRPr lang="en-US" altLang="ko-KR" sz="3000" b="1" dirty="0" smtClean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30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코드 개선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[SQL , Style, Python]</a:t>
            </a:r>
            <a:r>
              <a:rPr lang="ko-KR" altLang="en-US" sz="30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endParaRPr lang="en-US" altLang="ko-KR" sz="3000" b="1" dirty="0" smtClean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8"/>
          <p:cNvSpPr/>
          <p:nvPr/>
        </p:nvSpPr>
        <p:spPr>
          <a:xfrm rot="1060536" flipH="1">
            <a:off x="5852137" y="448499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2160240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작품 소개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733085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813205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2893325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24463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32475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40812" y="340487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1645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3973445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-1339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37855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6089" y="146201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56090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2160" y="468183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10"/>
          <p:cNvSpPr txBox="1"/>
          <p:nvPr/>
        </p:nvSpPr>
        <p:spPr bwMode="auto">
          <a:xfrm>
            <a:off x="2555776" y="267494"/>
            <a:ext cx="3272009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개발동기</a:t>
            </a:r>
            <a:r>
              <a:rPr lang="en-US" altLang="ko-KR" sz="28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언어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10"/>
          <p:cNvSpPr txBox="1"/>
          <p:nvPr/>
        </p:nvSpPr>
        <p:spPr bwMode="auto">
          <a:xfrm>
            <a:off x="2555776" y="1347614"/>
            <a:ext cx="3272009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코드 설명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2555776" y="2427734"/>
            <a:ext cx="3272009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시연 영상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2051720" y="3507854"/>
            <a:ext cx="3848073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2800" b="1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개선 사항 및 향후 과제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10"/>
          <p:cNvSpPr txBox="1"/>
          <p:nvPr/>
        </p:nvSpPr>
        <p:spPr bwMode="auto">
          <a:xfrm>
            <a:off x="2555776" y="4515966"/>
            <a:ext cx="3272009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2800" b="1" dirty="0" smtClean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Q&amp;A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168" y="365187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05. Q&amp;A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6296" y="475263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err="1" smtClean="0">
                <a:solidFill>
                  <a:srgbClr val="FF0000"/>
                </a:solidFill>
                <a:cs typeface="Arial" pitchFamily="34" charset="0"/>
              </a:rPr>
              <a:t>Github</a:t>
            </a:r>
            <a:r>
              <a:rPr lang="en-US" altLang="ko-KR" sz="2000" b="1" dirty="0" smtClean="0">
                <a:solidFill>
                  <a:srgbClr val="FF0000"/>
                </a:solidFill>
                <a:cs typeface="Arial" pitchFamily="34" charset="0"/>
              </a:rPr>
              <a:t>: </a:t>
            </a:r>
            <a:endParaRPr lang="ko-KR" altLang="en-US" sz="2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4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4302507"/>
            <a:ext cx="827584" cy="840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55468"/>
            <a:ext cx="9144000" cy="288032"/>
          </a:xfrm>
        </p:spPr>
        <p:txBody>
          <a:bodyPr/>
          <a:lstStyle/>
          <a:p>
            <a:pPr lvl="0" algn="r"/>
            <a:r>
              <a:rPr lang="en-US" altLang="ko-KR" dirty="0" smtClean="0">
                <a:solidFill>
                  <a:srgbClr val="FF0000"/>
                </a:solidFill>
              </a:rPr>
              <a:t>PPT Template  </a:t>
            </a:r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hlinkClick r:id="rId2"/>
              </a:rPr>
              <a:t>https://www.free-powerpoint-templates-design.com/binary-code-powerpoint-template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0" y="4587974"/>
            <a:ext cx="9144000" cy="288032"/>
          </a:xfrm>
          <a:prstGeom prst="rect">
            <a:avLst/>
          </a:prstGeom>
        </p:spPr>
        <p:txBody>
          <a:bodyPr anchor="ctr"/>
          <a:lstStyle/>
          <a:p>
            <a:pPr lvl="0" algn="r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BGM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-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hisaishi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dirty="0" err="1" smtClean="0">
                <a:cs typeface="Arial" pitchFamily="34" charset="0"/>
              </a:rPr>
              <a:t>joe</a:t>
            </a:r>
            <a:r>
              <a:rPr lang="en-US" altLang="ko-KR" sz="1400" dirty="0" smtClean="0">
                <a:cs typeface="Arial" pitchFamily="34" charset="0"/>
              </a:rPr>
              <a:t> - summer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6296" y="410199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err="1" smtClean="0">
                <a:solidFill>
                  <a:srgbClr val="FF0000"/>
                </a:solidFill>
                <a:cs typeface="Arial" pitchFamily="34" charset="0"/>
              </a:rPr>
              <a:t>Github</a:t>
            </a:r>
            <a:r>
              <a:rPr lang="en-US" altLang="ko-KR" sz="2000" b="1" dirty="0" smtClean="0">
                <a:solidFill>
                  <a:srgbClr val="FF0000"/>
                </a:solidFill>
                <a:cs typeface="Arial" pitchFamily="34" charset="0"/>
              </a:rPr>
              <a:t>: </a:t>
            </a:r>
            <a:endParaRPr lang="ko-KR" altLang="en-US" sz="2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5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3651870"/>
            <a:ext cx="827584" cy="840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개발동기 및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1907704" y="843558"/>
            <a:ext cx="3272009" cy="861774"/>
            <a:chOff x="2175371" y="1762964"/>
            <a:chExt cx="5040560" cy="861774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86177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5000" b="1" dirty="0" smtClean="0">
                  <a:solidFill>
                    <a:srgbClr val="FF0000"/>
                  </a:solidFill>
                  <a:cs typeface="Arial" pitchFamily="34" charset="0"/>
                </a:rPr>
                <a:t>개발동기</a:t>
              </a:r>
              <a:endParaRPr lang="en-US" altLang="ko-KR" sz="5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10"/>
          <p:cNvSpPr txBox="1"/>
          <p:nvPr/>
        </p:nvSpPr>
        <p:spPr bwMode="auto">
          <a:xfrm>
            <a:off x="107504" y="1851670"/>
            <a:ext cx="6408712" cy="224676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cs typeface="Arial" pitchFamily="34" charset="0"/>
              </a:rPr>
              <a:t>일반적으로 사용하는 언어보다 </a:t>
            </a:r>
            <a:endParaRPr lang="en-US" altLang="ko-KR" sz="2800" b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cs typeface="Arial" pitchFamily="34" charset="0"/>
              </a:rPr>
              <a:t>향후 </a:t>
            </a:r>
            <a:r>
              <a:rPr lang="ko-KR" altLang="en-US" sz="2800" b="1" dirty="0" err="1" smtClean="0">
                <a:solidFill>
                  <a:srgbClr val="FF0000"/>
                </a:solidFill>
                <a:cs typeface="Arial" pitchFamily="34" charset="0"/>
              </a:rPr>
              <a:t>메리트가</a:t>
            </a:r>
            <a:r>
              <a:rPr lang="ko-KR" altLang="en-US" sz="2800" b="1" dirty="0" smtClean="0">
                <a:solidFill>
                  <a:srgbClr val="FF0000"/>
                </a:solidFill>
                <a:cs typeface="Arial" pitchFamily="34" charset="0"/>
              </a:rPr>
              <a:t> 있는 프로그래밍 언어로 홈페이지 제작에 관해 알아보던 중 </a:t>
            </a:r>
            <a:endParaRPr lang="en-US" altLang="ko-KR" sz="2800" b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cs typeface="Arial" pitchFamily="34" charset="0"/>
              </a:rPr>
              <a:t>국외 회사와 프로젝트를 할 기회를 얻게 되어 작품을 개발하게 됨</a:t>
            </a:r>
            <a:endParaRPr lang="en-US" altLang="ko-KR" sz="28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0"/>
          <p:cNvSpPr/>
          <p:nvPr/>
        </p:nvSpPr>
        <p:spPr>
          <a:xfrm>
            <a:off x="3183650" y="1530157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/>
          </a:p>
        </p:txBody>
      </p:sp>
      <p:pic>
        <p:nvPicPr>
          <p:cNvPr id="29" name="Picture 2" descr="C:\Users\lesh0\Desktop\project\img\pyth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203598"/>
            <a:ext cx="864096" cy="864096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5000" dirty="0" smtClean="0"/>
              <a:t>Tool</a:t>
            </a:r>
            <a:endParaRPr lang="ko-KR" altLang="en-US" sz="5000" dirty="0"/>
          </a:p>
        </p:txBody>
      </p:sp>
      <p:sp>
        <p:nvSpPr>
          <p:cNvPr id="4" name="Right Triangle 3"/>
          <p:cNvSpPr/>
          <p:nvPr/>
        </p:nvSpPr>
        <p:spPr>
          <a:xfrm rot="13500000">
            <a:off x="5569314" y="2289136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/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3695571" y="1683353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>
            <a:off x="2123728" y="2499742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03648" y="3212327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4057070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07904" y="1059582"/>
            <a:ext cx="1721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cs typeface="Arial" pitchFamily="34" charset="0"/>
              </a:rPr>
              <a:t>Python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39752" y="1995686"/>
            <a:ext cx="1437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cs typeface="Arial" pitchFamily="34" charset="0"/>
              </a:rPr>
              <a:t>Flask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1680" y="3075806"/>
            <a:ext cx="1437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cs typeface="Arial" pitchFamily="34" charset="0"/>
              </a:rPr>
              <a:t>Jinja2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67944" y="4443958"/>
            <a:ext cx="192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  <a:cs typeface="Arial" pitchFamily="34" charset="0"/>
              </a:rPr>
              <a:t>SQLITE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30" name="Picture 3" descr="C:\Users\lesh0\Desktop\project\img\Fla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9702"/>
            <a:ext cx="1842917" cy="720080"/>
          </a:xfrm>
          <a:prstGeom prst="rect">
            <a:avLst/>
          </a:prstGeom>
          <a:noFill/>
        </p:spPr>
      </p:pic>
      <p:pic>
        <p:nvPicPr>
          <p:cNvPr id="31" name="Picture 4" descr="C:\Users\lesh0\Desktop\project\img\jinja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63838"/>
            <a:ext cx="1656184" cy="662474"/>
          </a:xfrm>
          <a:prstGeom prst="rect">
            <a:avLst/>
          </a:prstGeom>
          <a:noFill/>
        </p:spPr>
      </p:pic>
      <p:pic>
        <p:nvPicPr>
          <p:cNvPr id="32" name="Picture 5" descr="C:\Users\lesh0\Desktop\project\img\SQLI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011910"/>
            <a:ext cx="1438275" cy="6858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2067694"/>
            <a:ext cx="1691680" cy="179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34651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PYTHON HTML SQL STYLE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907705" y="483518"/>
            <a:ext cx="3024335" cy="867490"/>
            <a:chOff x="3687661" y="1203598"/>
            <a:chExt cx="2252491" cy="867490"/>
          </a:xfrm>
        </p:grpSpPr>
        <p:sp>
          <p:nvSpPr>
            <p:cNvPr id="14" name="TextBox 13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Public List &amp; My List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5580112" y="483518"/>
            <a:ext cx="2979969" cy="867490"/>
            <a:chOff x="3687661" y="1203598"/>
            <a:chExt cx="2252491" cy="867490"/>
          </a:xfrm>
        </p:grpSpPr>
        <p:sp>
          <p:nvSpPr>
            <p:cNvPr id="18" name="TextBox 17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20151543 </a:t>
              </a:r>
              <a:r>
                <a:rPr lang="ko-KR" altLang="en-US" sz="1400" b="1" dirty="0" smtClean="0">
                  <a:solidFill>
                    <a:schemeClr val="accent3"/>
                  </a:solidFill>
                  <a:cs typeface="Arial" pitchFamily="34" charset="0"/>
                </a:rPr>
                <a:t>이승협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024081" y="945183"/>
            <a:ext cx="255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508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C:\Users\lesh0\Desktop\project\img\pub_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9622"/>
            <a:ext cx="6781800" cy="25146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23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1026" name="Picture 2" descr="C:\Users\lesh0\Desktop\project\img\my_list_mess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203598"/>
            <a:ext cx="7596336" cy="3312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2108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Public &amp; My list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 rot="16200000">
            <a:off x="-1669786" y="22617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7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1027" name="Picture 3" descr="C:\Users\lesh0\Desktop\project\img\publ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7574"/>
            <a:ext cx="3024336" cy="4155926"/>
          </a:xfrm>
          <a:prstGeom prst="rect">
            <a:avLst/>
          </a:prstGeom>
          <a:noFill/>
        </p:spPr>
      </p:pic>
      <p:pic>
        <p:nvPicPr>
          <p:cNvPr id="1029" name="Picture 5" descr="C:\Users\lesh0\Desktop\project\img\my_li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915566"/>
            <a:ext cx="3672408" cy="4227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Web </a:t>
            </a:r>
            <a:r>
              <a:rPr lang="en-US" altLang="ko-KR" sz="4400" b="1" dirty="0" err="1" smtClean="0">
                <a:solidFill>
                  <a:schemeClr val="bg1"/>
                </a:solidFill>
                <a:cs typeface="Arial" pitchFamily="34" charset="0"/>
              </a:rPr>
              <a:t>Programing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867490"/>
            <a:chOff x="3687661" y="1203598"/>
            <a:chExt cx="2252491" cy="867490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3"/>
                  </a:solidFill>
                  <a:cs typeface="Arial" pitchFamily="34" charset="0"/>
                </a:rPr>
                <a:t>코드 설명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(Python)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Register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1043231"/>
            <a:ext cx="29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20151543 </a:t>
            </a:r>
            <a:r>
              <a:rPr lang="ko-KR" altLang="en-US" sz="1400" b="1" dirty="0" smtClean="0">
                <a:solidFill>
                  <a:schemeClr val="accent3"/>
                </a:solidFill>
                <a:cs typeface="Arial" pitchFamily="34" charset="0"/>
              </a:rPr>
              <a:t>이승협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4099" name="Picture 3" descr="C:\Users\lesh0\Desktop\project\img\regi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4371" y="1419622"/>
            <a:ext cx="7609629" cy="348329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164288" y="62753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err="1" smtClean="0">
                <a:solidFill>
                  <a:schemeClr val="accent3"/>
                </a:solidFill>
                <a:cs typeface="Arial" pitchFamily="34" charset="0"/>
              </a:rPr>
              <a:t>Github</a:t>
            </a:r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: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16" name="Picture 3" descr="C:\Users\lesh0\Desktop\project\img\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7494"/>
            <a:ext cx="648072" cy="658573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923678"/>
            <a:ext cx="1724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5025" y="2283718"/>
            <a:ext cx="32289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2643758"/>
            <a:ext cx="1876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3003798"/>
            <a:ext cx="286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3219822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1059582"/>
            <a:ext cx="38385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286</Words>
  <Application>Microsoft Office PowerPoint</Application>
  <PresentationFormat>화면 슬라이드 쇼(16:9)</PresentationFormat>
  <Paragraphs>107</Paragraphs>
  <Slides>21</Slides>
  <Notes>4</Notes>
  <HiddenSlides>0</HiddenSlides>
  <MMClips>1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lesh0502@oasis.inje.ac.kr</cp:lastModifiedBy>
  <cp:revision>258</cp:revision>
  <dcterms:created xsi:type="dcterms:W3CDTF">2016-12-05T23:26:54Z</dcterms:created>
  <dcterms:modified xsi:type="dcterms:W3CDTF">2020-06-17T06:41:01Z</dcterms:modified>
</cp:coreProperties>
</file>