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2E29-C4D0-4C29-A0DF-649FE489C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D0F4A-A5AF-4C9A-88BD-926320EE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B2A28-30B4-4D64-97DA-E7AE7CEF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016F7-A236-4AA9-BE68-B7BC0A6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866EA-9411-4427-B847-5FFEDAE5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0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B003C-7DB1-4913-98A1-082D158C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AF34F-6485-4D18-9944-874414D3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6FD01-C3FE-4E5C-AD36-C1B67B0F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A2F89-A55F-4139-9D09-8A5DB18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597DC-7DBE-436A-993D-F3AADACC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CDC6BE-B488-4CF8-8A1C-D65EADE2E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34FD6-4117-4467-B373-C0010ADB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EDB41-5613-4648-8C43-F65488C5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4B48E-59F0-4235-A1C2-281046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0930C-A6F8-44BA-BC06-73B2DC5D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6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27026-8DF9-4968-A4A9-84C7AC52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32C0B-4B1E-4001-973B-FED0A215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5E251-92C3-4B4E-BB75-DEBF782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C8DEB-6859-4E8D-BBB3-445661DC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7CFC-AC26-49B5-AFD0-662CE747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7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062C7-FD1F-4D72-A20F-48ED532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AAFC0-1E19-4180-BDB7-183259E1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B9F7E-7FA9-4906-8663-9F61C72A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07F42-BBB6-4EE4-89B3-9418715B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EA22B-BBA6-4D95-9FA4-B45D74B0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9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D4EFA-D255-428A-B5AE-74A566F7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A8138-86B9-4682-8927-68074D8DB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C8E37-65B2-4377-B4B2-880498131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CA74F-681D-43C5-8F54-421E2483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452E4-C887-45D4-807D-D09BA53D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D6400-8BA8-40DC-84A4-4EEADC74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10FC-C075-4496-9209-74846A7F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72A91-2FF8-456F-AC83-453C1B17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130C2-266A-4E8F-A713-7A27DE9A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45E860-E414-4492-9B3C-C46B15B1E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DAC9CD-2852-4175-9E3A-8CE117CF4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58C5C6-E915-4BD6-94B4-399B5906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609DE2-A6C0-441D-875D-3E77EFC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7F4120-2EF9-427F-9E54-59549FB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8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2CC6E-F785-405B-83B9-A3E02AEF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71EAF3-BBB9-4A8D-8C6D-F2163A52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8D73B5-F565-4C3D-B243-D332354A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67A9F-F255-4E66-830E-86575B4A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7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1C280A-4AC3-4D4F-B6A5-B1620D09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5B63C-9835-4CDE-951A-323D3527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11277-F01E-4B24-A47D-5629418D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8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21D48-57BE-47CE-9B7A-B3D7AB5E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48150-E017-4745-87E3-D34F92D2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00A49B-228F-4427-8F25-B9CC70CA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C5BE9-311A-4B5C-AE0A-B42E907B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F62CF-0C61-494F-82FF-F40EC301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061E-B812-4A76-A8B4-59BCDFBB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3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39BDA-7D15-438D-8010-AAC00C2A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5B8DB1-5E61-4CCD-803F-4E5DEA65D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99B59-44A7-4234-90A0-8AEDEEA4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0837FD-B9BB-4AA4-9EF3-299CE061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91F29-C7F2-402D-9261-8924BA06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768F8-7C0A-4BA7-B381-AEDFB96E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9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DBCDC-1ECB-425F-8C7C-EA462E79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649D4-55E5-49E4-95F9-ED1C9AAA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1E744-3001-4FFE-87AA-4BB93A43A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331E3-20FB-484A-A9E4-7BCD42030E02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13FE-CF1A-49C8-A7A6-7057B9D7D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D3D9C-667C-43DA-A684-C032835AE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C796-F921-4466-8CDB-B64177513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1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Pehs-6Qj5z_wzFAtsfsfeubTC5qSP0d/view?usp=sharin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87E095-CDF5-4583-97DE-EB9A9913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39" y="204242"/>
            <a:ext cx="3874718" cy="2906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2C99F-7D37-453A-8A4E-C34C5B917C37}"/>
              </a:ext>
            </a:extLst>
          </p:cNvPr>
          <p:cNvSpPr txBox="1"/>
          <p:nvPr/>
        </p:nvSpPr>
        <p:spPr>
          <a:xfrm>
            <a:off x="4556469" y="3498148"/>
            <a:ext cx="30636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MCP2515 – Can </a:t>
            </a:r>
            <a:r>
              <a:rPr lang="ko-KR" altLang="en-US" dirty="0"/>
              <a:t>통신 모듈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 </a:t>
            </a:r>
            <a:r>
              <a:rPr lang="ko-KR" altLang="en-US" dirty="0"/>
              <a:t>통신을 하기 위한 모듈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ATJ1050 </a:t>
            </a:r>
            <a:r>
              <a:rPr lang="ko-KR" altLang="en-US" dirty="0"/>
              <a:t>포함 </a:t>
            </a:r>
            <a:r>
              <a:rPr lang="en-US" altLang="ko-KR" dirty="0"/>
              <a:t>(SPI</a:t>
            </a:r>
            <a:r>
              <a:rPr lang="ko-KR" altLang="en-US" dirty="0"/>
              <a:t>통신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34B50-A03E-49B0-9B1D-A045EC28A632}"/>
              </a:ext>
            </a:extLst>
          </p:cNvPr>
          <p:cNvSpPr txBox="1"/>
          <p:nvPr/>
        </p:nvSpPr>
        <p:spPr>
          <a:xfrm>
            <a:off x="492286" y="3429000"/>
            <a:ext cx="37802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Arduino Mega -</a:t>
            </a:r>
            <a:r>
              <a:rPr lang="ko-KR" altLang="en-US" dirty="0"/>
              <a:t>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  </a:t>
            </a:r>
            <a:r>
              <a:rPr lang="en-US" altLang="ko-KR" dirty="0"/>
              <a:t>70</a:t>
            </a:r>
            <a:r>
              <a:rPr lang="ko-KR" altLang="en-US" dirty="0"/>
              <a:t>개의 입출력 핀을 사용 가능한 </a:t>
            </a:r>
            <a:endParaRPr lang="en-US" altLang="ko-KR" dirty="0"/>
          </a:p>
          <a:p>
            <a:r>
              <a:rPr lang="en-US" altLang="ko-KR" dirty="0"/>
              <a:t>  ATmega2560 MCU</a:t>
            </a:r>
            <a:r>
              <a:rPr lang="ko-KR" altLang="en-US" dirty="0"/>
              <a:t>칩을 기반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단일보드인 </a:t>
            </a:r>
            <a:r>
              <a:rPr lang="ko-KR" altLang="en-US" dirty="0" err="1"/>
              <a:t>마이크로컨트롤러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AVR</a:t>
            </a:r>
            <a:r>
              <a:rPr lang="ko-KR" altLang="en-US" dirty="0">
                <a:solidFill>
                  <a:srgbClr val="FF0000"/>
                </a:solidFill>
              </a:rPr>
              <a:t>기반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16Mhz (Clock</a:t>
            </a:r>
            <a:r>
              <a:rPr lang="ko-KR" altLang="en-US" dirty="0"/>
              <a:t> </a:t>
            </a:r>
            <a:r>
              <a:rPr lang="en-US" altLang="ko-KR" dirty="0"/>
              <a:t>Speed)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EE960-BA42-4F33-954C-B48A98D3EFE6}"/>
              </a:ext>
            </a:extLst>
          </p:cNvPr>
          <p:cNvSpPr txBox="1"/>
          <p:nvPr/>
        </p:nvSpPr>
        <p:spPr>
          <a:xfrm>
            <a:off x="7702177" y="3478572"/>
            <a:ext cx="43524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TFT01-43LCD – LCD </a:t>
            </a:r>
            <a:r>
              <a:rPr lang="ko-KR" altLang="en-US" dirty="0"/>
              <a:t>모듈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터치 컨트롤러 내장 </a:t>
            </a:r>
            <a:r>
              <a:rPr lang="en-US" altLang="ko-KR" dirty="0"/>
              <a:t>– </a:t>
            </a:r>
            <a:r>
              <a:rPr lang="ko-KR" altLang="en-US" dirty="0"/>
              <a:t>터치 </a:t>
            </a:r>
            <a:r>
              <a:rPr lang="en-US" altLang="ko-KR" dirty="0"/>
              <a:t>IC (XPT2046)</a:t>
            </a:r>
          </a:p>
          <a:p>
            <a:r>
              <a:rPr lang="ko-KR" altLang="en-US" dirty="0"/>
              <a:t>칼라 호환</a:t>
            </a:r>
            <a:endParaRPr lang="en-US" altLang="ko-KR" dirty="0"/>
          </a:p>
          <a:p>
            <a:r>
              <a:rPr lang="en-US" altLang="ko-KR" dirty="0"/>
              <a:t>SD</a:t>
            </a:r>
            <a:r>
              <a:rPr lang="ko-KR" altLang="en-US" dirty="0"/>
              <a:t>카드 소켓 장착</a:t>
            </a:r>
            <a:endParaRPr lang="en-US" altLang="ko-KR" dirty="0"/>
          </a:p>
          <a:p>
            <a:r>
              <a:rPr lang="ko-KR" altLang="en-US" dirty="0"/>
              <a:t>스크린</a:t>
            </a:r>
            <a:r>
              <a:rPr lang="en-US" altLang="ko-KR" dirty="0"/>
              <a:t>[480,272]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왼쪽 위 영점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현재 보이는 방향에서 진행</a:t>
            </a:r>
            <a:endParaRPr lang="en-US" altLang="ko-KR" dirty="0"/>
          </a:p>
          <a:p>
            <a:r>
              <a:rPr lang="en-US" altLang="ko-KR" dirty="0"/>
              <a:t>[320 x 240] </a:t>
            </a:r>
            <a:r>
              <a:rPr lang="ko-KR" altLang="en-US" dirty="0"/>
              <a:t>터치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오른쪽 아래 영점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오른쪽으로 </a:t>
            </a:r>
            <a:r>
              <a:rPr lang="en-US" altLang="ko-KR" dirty="0">
                <a:sym typeface="Wingdings" panose="05000000000000000000" pitchFamily="2" charset="2"/>
              </a:rPr>
              <a:t>90</a:t>
            </a:r>
            <a:r>
              <a:rPr lang="ko-KR" altLang="en-US" dirty="0">
                <a:sym typeface="Wingdings" panose="05000000000000000000" pitchFamily="2" charset="2"/>
              </a:rPr>
              <a:t>도 돌려서 진행</a:t>
            </a:r>
            <a:endParaRPr lang="en-US" altLang="ko-KR" dirty="0"/>
          </a:p>
          <a:p>
            <a:r>
              <a:rPr lang="en-US" altLang="ko-KR" dirty="0"/>
              <a:t>SSD1963 -16Bit Interface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STM32, </a:t>
            </a:r>
            <a:r>
              <a:rPr lang="en-US" altLang="ko-KR" dirty="0">
                <a:solidFill>
                  <a:srgbClr val="FF0000"/>
                </a:solidFill>
              </a:rPr>
              <a:t>AVR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8051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많은 </a:t>
            </a:r>
            <a:r>
              <a:rPr lang="en-US" altLang="ko-KR" dirty="0"/>
              <a:t>MCU</a:t>
            </a:r>
            <a:r>
              <a:rPr lang="ko-KR" altLang="en-US" dirty="0"/>
              <a:t>로 쉽게 구동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55AE30-4755-45CA-AAC9-5F73305D25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26010" r="1603" b="23970"/>
          <a:stretch/>
        </p:blipFill>
        <p:spPr>
          <a:xfrm>
            <a:off x="227757" y="416696"/>
            <a:ext cx="3782182" cy="2031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7C6ACD-B872-4E1C-93CB-4462AB32FE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23730" r="1764" b="22917"/>
          <a:stretch/>
        </p:blipFill>
        <p:spPr>
          <a:xfrm>
            <a:off x="7789652" y="416696"/>
            <a:ext cx="4264999" cy="23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4C2DD8-823E-4C19-9506-737C99AB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762"/>
            <a:ext cx="12144375" cy="6848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CABFD8-0C58-4040-8D9A-081BB392FD69}"/>
              </a:ext>
            </a:extLst>
          </p:cNvPr>
          <p:cNvSpPr txBox="1"/>
          <p:nvPr/>
        </p:nvSpPr>
        <p:spPr>
          <a:xfrm>
            <a:off x="1128409" y="1527242"/>
            <a:ext cx="843004" cy="63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84CD0-9B4E-4545-A4F0-8FBA06701E0D}"/>
              </a:ext>
            </a:extLst>
          </p:cNvPr>
          <p:cNvSpPr txBox="1"/>
          <p:nvPr/>
        </p:nvSpPr>
        <p:spPr>
          <a:xfrm>
            <a:off x="7491369" y="3020037"/>
            <a:ext cx="3028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번 부터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55</a:t>
            </a:r>
            <a:r>
              <a:rPr lang="ko-KR" altLang="en-US" dirty="0">
                <a:solidFill>
                  <a:srgbClr val="FF0000"/>
                </a:solidFill>
              </a:rPr>
              <a:t>번 까지   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좌우 대칭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예시와 같이  전부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연결해야 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단 </a:t>
            </a:r>
            <a:r>
              <a:rPr lang="en-US" altLang="ko-KR" dirty="0">
                <a:solidFill>
                  <a:srgbClr val="FF0000"/>
                </a:solidFill>
              </a:rPr>
              <a:t>, 50 51 52 53</a:t>
            </a:r>
            <a:r>
              <a:rPr lang="ko-KR" altLang="en-US" dirty="0">
                <a:solidFill>
                  <a:srgbClr val="FF0000"/>
                </a:solidFill>
              </a:rPr>
              <a:t> 번 핀은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연결 안함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493AB-00A9-42A2-8601-DDDF92519F3D}"/>
              </a:ext>
            </a:extLst>
          </p:cNvPr>
          <p:cNvSpPr txBox="1"/>
          <p:nvPr/>
        </p:nvSpPr>
        <p:spPr>
          <a:xfrm>
            <a:off x="5947795" y="21643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56CE7-51F5-4E67-AD98-20277767F44D}"/>
              </a:ext>
            </a:extLst>
          </p:cNvPr>
          <p:cNvSpPr txBox="1"/>
          <p:nvPr/>
        </p:nvSpPr>
        <p:spPr>
          <a:xfrm>
            <a:off x="7256582" y="2682401"/>
            <a:ext cx="3991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20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94025-45E8-4C86-9704-7F714DCB405A}"/>
              </a:ext>
            </a:extLst>
          </p:cNvPr>
          <p:cNvSpPr txBox="1"/>
          <p:nvPr/>
        </p:nvSpPr>
        <p:spPr>
          <a:xfrm>
            <a:off x="5792644" y="2728567"/>
            <a:ext cx="3991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21</a:t>
            </a:r>
            <a:endParaRPr lang="ko-KR" altLang="en-US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1F12F-303E-4C1F-8BDE-F975B76EAF9C}"/>
              </a:ext>
            </a:extLst>
          </p:cNvPr>
          <p:cNvSpPr txBox="1"/>
          <p:nvPr/>
        </p:nvSpPr>
        <p:spPr>
          <a:xfrm>
            <a:off x="6685330" y="2717184"/>
            <a:ext cx="3991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92D050"/>
                </a:solidFill>
              </a:rPr>
              <a:t>21</a:t>
            </a:r>
            <a:endParaRPr lang="ko-KR" altLang="en-US" sz="13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27E17-E9F8-4797-AF22-C0C69263C771}"/>
              </a:ext>
            </a:extLst>
          </p:cNvPr>
          <p:cNvSpPr txBox="1"/>
          <p:nvPr/>
        </p:nvSpPr>
        <p:spPr>
          <a:xfrm>
            <a:off x="5243119" y="2533692"/>
            <a:ext cx="3991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20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9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18518-F0B6-45C4-8102-9CD262CFCF4C}"/>
              </a:ext>
            </a:extLst>
          </p:cNvPr>
          <p:cNvSpPr txBox="1"/>
          <p:nvPr/>
        </p:nvSpPr>
        <p:spPr>
          <a:xfrm>
            <a:off x="1402888" y="2168554"/>
            <a:ext cx="938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https://drive.google.com/file/d/1NPehs-6Qj5z_wzFAtsfsfeubTC5qSP0d/view?usp=sharing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36D25-3211-49C2-B5D3-26E3E369AA4B}"/>
              </a:ext>
            </a:extLst>
          </p:cNvPr>
          <p:cNvSpPr txBox="1"/>
          <p:nvPr/>
        </p:nvSpPr>
        <p:spPr>
          <a:xfrm>
            <a:off x="4966283" y="1644242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동영상 링크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C75EE-33DC-4A0C-9E2A-F48E78A9AA21}"/>
              </a:ext>
            </a:extLst>
          </p:cNvPr>
          <p:cNvSpPr txBox="1"/>
          <p:nvPr/>
        </p:nvSpPr>
        <p:spPr>
          <a:xfrm>
            <a:off x="3265158" y="3797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912B5-2940-4651-B63B-24924A64C0AF}"/>
              </a:ext>
            </a:extLst>
          </p:cNvPr>
          <p:cNvSpPr txBox="1"/>
          <p:nvPr/>
        </p:nvSpPr>
        <p:spPr>
          <a:xfrm>
            <a:off x="1694576" y="4269996"/>
            <a:ext cx="7305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RPM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CAN </a:t>
            </a:r>
            <a:r>
              <a:rPr lang="ko-KR" altLang="en-US" dirty="0" err="1"/>
              <a:t>수신시</a:t>
            </a:r>
            <a:r>
              <a:rPr lang="ko-KR" altLang="en-US" dirty="0"/>
              <a:t> 화면표시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Voltage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Analog (</a:t>
            </a:r>
            <a:r>
              <a:rPr lang="ko-KR" altLang="en-US" dirty="0"/>
              <a:t>테스트영상에서는 바로 화면 표시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Coolant Temperature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CAN </a:t>
            </a:r>
            <a:r>
              <a:rPr lang="ko-KR" altLang="en-US" dirty="0" err="1"/>
              <a:t>수신시</a:t>
            </a:r>
            <a:r>
              <a:rPr lang="ko-KR" altLang="en-US" dirty="0"/>
              <a:t> 화면표시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Oil_Press_Switch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Analog (</a:t>
            </a:r>
            <a:r>
              <a:rPr lang="ko-KR" altLang="en-US" dirty="0"/>
              <a:t>테스트영상에서는 바로 화면 표시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Timer (</a:t>
            </a:r>
            <a:r>
              <a:rPr lang="ko-KR" altLang="en-US" dirty="0"/>
              <a:t>기록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 CAN </a:t>
            </a:r>
            <a:r>
              <a:rPr lang="ko-KR" altLang="en-US" dirty="0" err="1">
                <a:sym typeface="Wingdings" panose="05000000000000000000" pitchFamily="2" charset="2"/>
              </a:rPr>
              <a:t>수신시</a:t>
            </a:r>
            <a:r>
              <a:rPr lang="ko-KR" altLang="en-US" dirty="0">
                <a:sym typeface="Wingdings" panose="05000000000000000000" pitchFamily="2" charset="2"/>
              </a:rPr>
              <a:t> 화면표시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테스트 이미지 별도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00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0175D-21BA-45B0-8E70-BF3C235393B0}"/>
              </a:ext>
            </a:extLst>
          </p:cNvPr>
          <p:cNvSpPr txBox="1"/>
          <p:nvPr/>
        </p:nvSpPr>
        <p:spPr>
          <a:xfrm>
            <a:off x="360727" y="813732"/>
            <a:ext cx="116355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전압센서 모듈 </a:t>
            </a:r>
            <a:r>
              <a:rPr lang="en-US" altLang="ko-KR" dirty="0"/>
              <a:t>– </a:t>
            </a:r>
            <a:r>
              <a:rPr lang="ko-KR" altLang="en-US" dirty="0"/>
              <a:t>배터리의 전압 값 확인 </a:t>
            </a:r>
            <a:endParaRPr lang="en-US" altLang="ko-KR" dirty="0"/>
          </a:p>
          <a:p>
            <a:r>
              <a:rPr lang="en-US" altLang="ko-KR" dirty="0"/>
              <a:t> (0.5V </a:t>
            </a:r>
            <a:r>
              <a:rPr lang="ko-KR" altLang="en-US" dirty="0"/>
              <a:t>미만</a:t>
            </a:r>
            <a:r>
              <a:rPr lang="en-US" altLang="ko-KR" dirty="0"/>
              <a:t>, 14.5V </a:t>
            </a:r>
            <a:r>
              <a:rPr lang="ko-KR" altLang="en-US" dirty="0"/>
              <a:t>초과시 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/>
              <a:t>) , (13.5V </a:t>
            </a:r>
            <a:r>
              <a:rPr lang="ko-KR" altLang="en-US" dirty="0"/>
              <a:t>미만</a:t>
            </a:r>
            <a:r>
              <a:rPr lang="en-US" altLang="ko-KR" dirty="0"/>
              <a:t> 0.5V </a:t>
            </a:r>
            <a:r>
              <a:rPr lang="ko-KR" altLang="en-US" dirty="0"/>
              <a:t>이상 </a:t>
            </a:r>
            <a:r>
              <a:rPr lang="en-US" altLang="ko-KR" dirty="0">
                <a:solidFill>
                  <a:srgbClr val="FF0000"/>
                </a:solidFill>
              </a:rPr>
              <a:t>Yellow</a:t>
            </a:r>
            <a:r>
              <a:rPr lang="en-US" altLang="ko-KR" dirty="0"/>
              <a:t>), (13.5~14.5V </a:t>
            </a:r>
            <a:r>
              <a:rPr lang="en-US" altLang="ko-KR" dirty="0">
                <a:solidFill>
                  <a:srgbClr val="FF0000"/>
                </a:solidFill>
              </a:rPr>
              <a:t>Green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전압 강하 모듈 </a:t>
            </a:r>
            <a:r>
              <a:rPr lang="en-US" altLang="ko-KR" dirty="0"/>
              <a:t>–</a:t>
            </a:r>
            <a:r>
              <a:rPr lang="ko-KR" altLang="en-US" dirty="0"/>
              <a:t>전원 공급을 위해 </a:t>
            </a:r>
            <a:r>
              <a:rPr lang="en-US" altLang="ko-KR" dirty="0"/>
              <a:t>(</a:t>
            </a:r>
            <a:r>
              <a:rPr lang="ko-KR" altLang="en-US" dirty="0"/>
              <a:t>평상시 배터리 전압</a:t>
            </a:r>
            <a:r>
              <a:rPr lang="en-US" altLang="ko-KR" dirty="0"/>
              <a:t>)12V </a:t>
            </a:r>
            <a:r>
              <a:rPr lang="ko-KR" altLang="en-US" dirty="0"/>
              <a:t>를 </a:t>
            </a:r>
            <a:r>
              <a:rPr lang="en-US" altLang="ko-KR" dirty="0"/>
              <a:t>6~7V</a:t>
            </a:r>
            <a:r>
              <a:rPr lang="ko-KR" altLang="en-US" dirty="0"/>
              <a:t>로 전압 강하 하여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vin</a:t>
            </a:r>
            <a:r>
              <a:rPr lang="ko-KR" altLang="en-US" dirty="0"/>
              <a:t>에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(IN+</a:t>
            </a:r>
            <a:r>
              <a:rPr lang="ko-KR" altLang="en-US" dirty="0"/>
              <a:t>와</a:t>
            </a:r>
            <a:r>
              <a:rPr lang="en-US" altLang="ko-KR" dirty="0"/>
              <a:t>IN- </a:t>
            </a:r>
            <a:r>
              <a:rPr lang="ko-KR" altLang="en-US" dirty="0"/>
              <a:t>는 전원공급선</a:t>
            </a:r>
            <a:r>
              <a:rPr lang="en-US" altLang="ko-KR" dirty="0"/>
              <a:t>, OUT+</a:t>
            </a:r>
            <a:r>
              <a:rPr lang="ko-KR" altLang="en-US" dirty="0"/>
              <a:t>와 </a:t>
            </a:r>
            <a:r>
              <a:rPr lang="en-US" altLang="ko-KR" dirty="0"/>
              <a:t>OUT- </a:t>
            </a:r>
            <a:r>
              <a:rPr lang="ko-KR" altLang="en-US" dirty="0"/>
              <a:t>는 </a:t>
            </a:r>
            <a:r>
              <a:rPr lang="en-US" altLang="ko-KR" dirty="0"/>
              <a:t>Vin </a:t>
            </a:r>
            <a:r>
              <a:rPr lang="ko-KR" altLang="en-US" dirty="0"/>
              <a:t>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ja-JP" dirty="0"/>
              <a:t>3.</a:t>
            </a:r>
            <a:r>
              <a:rPr lang="ja-JP" altLang="en-US" dirty="0"/>
              <a:t> </a:t>
            </a:r>
            <a:r>
              <a:rPr lang="en-US" altLang="ja-JP" dirty="0"/>
              <a:t>CAN</a:t>
            </a:r>
            <a:r>
              <a:rPr lang="ja-JP" altLang="en-US" dirty="0"/>
              <a:t> </a:t>
            </a:r>
            <a:r>
              <a:rPr lang="ko-KR" altLang="en-US" dirty="0"/>
              <a:t>통신 모듈 </a:t>
            </a:r>
            <a:r>
              <a:rPr lang="en-US" altLang="ko-KR" dirty="0"/>
              <a:t>– CAN </a:t>
            </a:r>
            <a:r>
              <a:rPr lang="ko-KR" altLang="en-US" dirty="0"/>
              <a:t>통신을 위한 모듈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SD Card </a:t>
            </a:r>
            <a:r>
              <a:rPr lang="ko-KR" altLang="en-US" dirty="0"/>
              <a:t>모듈 </a:t>
            </a:r>
            <a:r>
              <a:rPr lang="en-US" altLang="ko-KR" dirty="0"/>
              <a:t>– </a:t>
            </a:r>
            <a:r>
              <a:rPr lang="ko-KR" altLang="en-US" dirty="0"/>
              <a:t>엔진 동작시간을 기록하기 위한 모듈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압력 센서 </a:t>
            </a:r>
            <a:r>
              <a:rPr lang="en-US" altLang="ko-KR" dirty="0"/>
              <a:t>– </a:t>
            </a:r>
            <a:r>
              <a:rPr lang="ko-KR" altLang="en-US" dirty="0"/>
              <a:t>발광다이오드</a:t>
            </a:r>
            <a:r>
              <a:rPr lang="en-US" altLang="ko-KR" dirty="0"/>
              <a:t>(LED)</a:t>
            </a:r>
            <a:r>
              <a:rPr lang="ko-KR" altLang="en-US" dirty="0"/>
              <a:t>를 통해 압력 확인 </a:t>
            </a:r>
            <a:endParaRPr lang="en-US" altLang="ko-KR" dirty="0"/>
          </a:p>
          <a:p>
            <a:r>
              <a:rPr lang="en-US" altLang="ko-KR" dirty="0"/>
              <a:t> ( </a:t>
            </a:r>
            <a:r>
              <a:rPr lang="ko-KR" altLang="en-US" dirty="0"/>
              <a:t>다이오드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한 방향으로 </a:t>
            </a:r>
            <a:r>
              <a:rPr lang="ko-KR" altLang="en-US" dirty="0"/>
              <a:t> 전류가 흐름</a:t>
            </a:r>
            <a:r>
              <a:rPr lang="en-US" altLang="ko-KR" dirty="0"/>
              <a:t>)</a:t>
            </a:r>
            <a:r>
              <a:rPr lang="ja-JP" altLang="en-US" dirty="0"/>
              <a:t>　・</a:t>
            </a:r>
            <a:r>
              <a:rPr lang="ko-KR" altLang="en-US" dirty="0"/>
              <a:t> </a:t>
            </a:r>
            <a:r>
              <a:rPr lang="en-US" altLang="ko-KR" dirty="0"/>
              <a:t>VCC(+) 5V ,</a:t>
            </a:r>
            <a:r>
              <a:rPr lang="ko-KR" altLang="en-US" dirty="0"/>
              <a:t> 저항 </a:t>
            </a:r>
            <a:r>
              <a:rPr lang="en-US" altLang="ko-KR" dirty="0"/>
              <a:t>330</a:t>
            </a:r>
            <a:r>
              <a:rPr lang="el-GR" altLang="ko-KR" dirty="0"/>
              <a:t>Ω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en-US" altLang="ko-KR" dirty="0"/>
              <a:t>6. Dial (Switch) – [</a:t>
            </a:r>
            <a:r>
              <a:rPr lang="ko-KR" altLang="en-US" dirty="0"/>
              <a:t>테스트 단계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]( Auto </a:t>
            </a:r>
            <a:r>
              <a:rPr lang="ko-KR" altLang="en-US" dirty="0"/>
              <a:t>모드</a:t>
            </a:r>
            <a:r>
              <a:rPr lang="en-US" altLang="ko-KR" dirty="0"/>
              <a:t>, </a:t>
            </a:r>
            <a:r>
              <a:rPr lang="en-US" altLang="ko-KR" dirty="0" err="1"/>
              <a:t>menual</a:t>
            </a:r>
            <a:r>
              <a:rPr lang="en-US" altLang="ko-KR" dirty="0"/>
              <a:t> </a:t>
            </a:r>
            <a:r>
              <a:rPr lang="ko-KR" altLang="en-US" dirty="0"/>
              <a:t>모드 </a:t>
            </a:r>
            <a:r>
              <a:rPr lang="en-US" altLang="ko-KR" dirty="0"/>
              <a:t>), UP, DOWN </a:t>
            </a:r>
            <a:r>
              <a:rPr lang="ko-KR" altLang="en-US" dirty="0"/>
              <a:t>버튼 사용  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모드 선택 후 </a:t>
            </a:r>
            <a:r>
              <a:rPr lang="en-US" altLang="ko-KR" dirty="0">
                <a:sym typeface="Wingdings" panose="05000000000000000000" pitchFamily="2" charset="2"/>
              </a:rPr>
              <a:t>Dial </a:t>
            </a:r>
            <a:r>
              <a:rPr lang="ko-KR" altLang="en-US" dirty="0">
                <a:sym typeface="Wingdings" panose="05000000000000000000" pitchFamily="2" charset="2"/>
              </a:rPr>
              <a:t>사용 불가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Re_Start</a:t>
            </a:r>
            <a:r>
              <a:rPr lang="ko-KR" altLang="en-US" dirty="0">
                <a:sym typeface="Wingdings" panose="05000000000000000000" pitchFamily="2" charset="2"/>
              </a:rPr>
              <a:t> 필요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7"/>
            </a:pPr>
            <a:r>
              <a:rPr lang="en-US" altLang="ko-KR" dirty="0"/>
              <a:t>TFT01 LCD Mega Shield – LCD (TFT01 43 LCD)</a:t>
            </a:r>
            <a:r>
              <a:rPr lang="ko-KR" altLang="en-US" dirty="0"/>
              <a:t>를 </a:t>
            </a:r>
            <a:r>
              <a:rPr lang="en-US" altLang="ko-KR" dirty="0"/>
              <a:t>Shield</a:t>
            </a:r>
            <a:r>
              <a:rPr lang="ko-KR" altLang="en-US" dirty="0"/>
              <a:t>에 장착 후 핀 연결 </a:t>
            </a:r>
            <a:r>
              <a:rPr lang="en-US" altLang="ko-KR" dirty="0"/>
              <a:t>//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주의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Vcc</a:t>
            </a:r>
            <a:r>
              <a:rPr lang="en-US" altLang="ko-KR" dirty="0">
                <a:solidFill>
                  <a:srgbClr val="FF0000"/>
                </a:solidFill>
              </a:rPr>
              <a:t>(+) 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GND(-) </a:t>
            </a:r>
            <a:r>
              <a:rPr lang="ko-KR" altLang="en-US" dirty="0">
                <a:solidFill>
                  <a:srgbClr val="FF0000"/>
                </a:solidFill>
              </a:rPr>
              <a:t>핀을 반대로 연결하면 안됨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회로도 선 잘 확인해야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02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6D0D8-7FFC-4FDA-A373-4CF50C006926}"/>
              </a:ext>
            </a:extLst>
          </p:cNvPr>
          <p:cNvSpPr txBox="1"/>
          <p:nvPr/>
        </p:nvSpPr>
        <p:spPr>
          <a:xfrm>
            <a:off x="1331079" y="629807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보안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AE119-3851-4C37-9999-54016D68522F}"/>
              </a:ext>
            </a:extLst>
          </p:cNvPr>
          <p:cNvSpPr txBox="1"/>
          <p:nvPr/>
        </p:nvSpPr>
        <p:spPr>
          <a:xfrm>
            <a:off x="808152" y="1726185"/>
            <a:ext cx="81176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Setting </a:t>
            </a:r>
            <a:r>
              <a:rPr lang="ko-KR" altLang="en-US" dirty="0"/>
              <a:t>화면 </a:t>
            </a:r>
            <a:r>
              <a:rPr lang="en-US" altLang="ko-KR" dirty="0"/>
              <a:t>Display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Mode  </a:t>
            </a:r>
            <a:r>
              <a:rPr lang="ko-KR" altLang="en-US" dirty="0"/>
              <a:t>설정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2-1 (G Mode</a:t>
            </a:r>
            <a:r>
              <a:rPr lang="ko-KR" altLang="en-US" dirty="0"/>
              <a:t>와 </a:t>
            </a:r>
            <a:r>
              <a:rPr lang="en-US" altLang="ko-KR" dirty="0"/>
              <a:t>I Mode </a:t>
            </a:r>
            <a:r>
              <a:rPr lang="ko-KR" altLang="en-US" dirty="0"/>
              <a:t>동시에 사용 할 수 있도록 소스 수정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Master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ECU</a:t>
            </a:r>
          </a:p>
          <a:p>
            <a:endParaRPr lang="en-US" altLang="ko-KR" dirty="0"/>
          </a:p>
          <a:p>
            <a:r>
              <a:rPr lang="en-US" altLang="ko-KR" dirty="0"/>
              <a:t>2-2 RPM </a:t>
            </a:r>
            <a:r>
              <a:rPr lang="ko-KR" altLang="en-US" dirty="0" err="1"/>
              <a:t>터치시</a:t>
            </a:r>
            <a:r>
              <a:rPr lang="ko-KR" altLang="en-US" dirty="0"/>
              <a:t> </a:t>
            </a:r>
            <a:r>
              <a:rPr lang="en-US" altLang="ko-KR" dirty="0"/>
              <a:t>Auto / </a:t>
            </a:r>
            <a:r>
              <a:rPr lang="en-US" altLang="ko-KR" dirty="0" err="1"/>
              <a:t>Menual</a:t>
            </a:r>
            <a:r>
              <a:rPr lang="en-US" altLang="ko-KR" dirty="0"/>
              <a:t> </a:t>
            </a:r>
            <a:r>
              <a:rPr lang="ko-KR" altLang="en-US" dirty="0"/>
              <a:t>모드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Menual</a:t>
            </a:r>
            <a:r>
              <a:rPr lang="en-US" altLang="ko-KR" dirty="0"/>
              <a:t> </a:t>
            </a:r>
            <a:r>
              <a:rPr lang="ko-KR" altLang="en-US" dirty="0" err="1"/>
              <a:t>모드시</a:t>
            </a:r>
            <a:r>
              <a:rPr lang="ko-KR" altLang="en-US" dirty="0"/>
              <a:t> </a:t>
            </a:r>
            <a:r>
              <a:rPr lang="ko-KR" altLang="en-US" dirty="0" err="1"/>
              <a:t>터치시</a:t>
            </a:r>
            <a:r>
              <a:rPr lang="ko-KR" altLang="en-US" dirty="0"/>
              <a:t> </a:t>
            </a:r>
            <a:r>
              <a:rPr lang="en-US" altLang="ko-KR" dirty="0"/>
              <a:t>UP / Down / RPM </a:t>
            </a:r>
            <a:r>
              <a:rPr lang="ko-KR" altLang="en-US" dirty="0"/>
              <a:t>로 화면 분할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Low_Idle</a:t>
            </a:r>
            <a:r>
              <a:rPr lang="en-US" altLang="ko-KR" dirty="0"/>
              <a:t>, </a:t>
            </a:r>
            <a:r>
              <a:rPr lang="en-US" altLang="ko-KR" dirty="0" err="1"/>
              <a:t>High_Idle</a:t>
            </a:r>
            <a:r>
              <a:rPr lang="en-US" altLang="ko-KR" dirty="0"/>
              <a:t>, DELAY, </a:t>
            </a:r>
            <a:r>
              <a:rPr lang="en-US" altLang="ko-KR" dirty="0" err="1"/>
              <a:t>OverHeating</a:t>
            </a:r>
            <a:r>
              <a:rPr lang="en-US" altLang="ko-KR" dirty="0"/>
              <a:t> Temperature </a:t>
            </a:r>
            <a:r>
              <a:rPr lang="ko-KR" altLang="en-US" dirty="0"/>
              <a:t>값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Oil_Press_Switch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	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45C39E8-628B-43A4-91D7-03093F82856E}"/>
              </a:ext>
            </a:extLst>
          </p:cNvPr>
          <p:cNvSpPr/>
          <p:nvPr/>
        </p:nvSpPr>
        <p:spPr>
          <a:xfrm>
            <a:off x="808152" y="5050172"/>
            <a:ext cx="59838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6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E80050B-434A-4B97-B6BE-DC9F49E87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2" y="224286"/>
            <a:ext cx="3257550" cy="201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1A50D-88E1-47E8-80D5-A503188E26BA}"/>
              </a:ext>
            </a:extLst>
          </p:cNvPr>
          <p:cNvSpPr txBox="1"/>
          <p:nvPr/>
        </p:nvSpPr>
        <p:spPr>
          <a:xfrm>
            <a:off x="5295332" y="3056477"/>
            <a:ext cx="3353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전압 측정 센서 모듈 </a:t>
            </a:r>
            <a:endParaRPr lang="en-US" altLang="ko-KR" dirty="0"/>
          </a:p>
          <a:p>
            <a:r>
              <a:rPr lang="en-US" altLang="ko-KR" dirty="0"/>
              <a:t>(SZH-SSBH-043)</a:t>
            </a:r>
          </a:p>
          <a:p>
            <a:endParaRPr lang="en-US" altLang="ko-KR" dirty="0"/>
          </a:p>
          <a:p>
            <a:r>
              <a:rPr lang="en-US" altLang="ko-KR" dirty="0"/>
              <a:t>DC 0V ~ 25V </a:t>
            </a:r>
            <a:r>
              <a:rPr lang="ko-KR" altLang="en-US" dirty="0"/>
              <a:t>전압을 측정해줌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25A3FA-CEBA-464D-8351-47CF67BC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95" y="233085"/>
            <a:ext cx="3257550" cy="1663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FD7F73-4B7D-4C96-BDE3-519349669631}"/>
              </a:ext>
            </a:extLst>
          </p:cNvPr>
          <p:cNvSpPr txBox="1"/>
          <p:nvPr/>
        </p:nvSpPr>
        <p:spPr>
          <a:xfrm>
            <a:off x="9438729" y="2778037"/>
            <a:ext cx="19740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전압 강하 모듈</a:t>
            </a:r>
            <a:endParaRPr lang="en-US" altLang="ko-KR" dirty="0"/>
          </a:p>
          <a:p>
            <a:r>
              <a:rPr lang="en-US" altLang="ko-KR" dirty="0"/>
              <a:t>(LM2596)</a:t>
            </a:r>
          </a:p>
          <a:p>
            <a:endParaRPr lang="en-US" altLang="ko-KR" dirty="0"/>
          </a:p>
          <a:p>
            <a:r>
              <a:rPr lang="en-US" altLang="ko-KR" dirty="0"/>
              <a:t>Vin: 3.0V ~ 40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</a:p>
          <a:p>
            <a:r>
              <a:rPr lang="en-US" altLang="ko-KR" dirty="0" err="1"/>
              <a:t>Vout</a:t>
            </a:r>
            <a:r>
              <a:rPr lang="en-US" altLang="ko-KR" dirty="0"/>
              <a:t>: 1.5V ~ 35V</a:t>
            </a:r>
          </a:p>
          <a:p>
            <a:endParaRPr lang="en-US" altLang="ko-KR" dirty="0"/>
          </a:p>
          <a:p>
            <a:r>
              <a:rPr lang="en-US" altLang="ko-KR" dirty="0"/>
              <a:t>W103 </a:t>
            </a:r>
            <a:r>
              <a:rPr lang="ko-KR" altLang="en-US" dirty="0"/>
              <a:t>을 통해</a:t>
            </a:r>
            <a:endParaRPr lang="en-US" altLang="ko-KR" dirty="0"/>
          </a:p>
          <a:p>
            <a:r>
              <a:rPr lang="ko-KR" altLang="en-US" dirty="0"/>
              <a:t> 전압 강하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A4CFB3-5896-48F0-B68B-E5293A8C9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" t="13881" r="4450" b="20402"/>
          <a:stretch/>
        </p:blipFill>
        <p:spPr>
          <a:xfrm>
            <a:off x="746620" y="224286"/>
            <a:ext cx="3444689" cy="25197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48E048-E5B1-4DD0-8075-90122691F151}"/>
              </a:ext>
            </a:extLst>
          </p:cNvPr>
          <p:cNvSpPr txBox="1"/>
          <p:nvPr/>
        </p:nvSpPr>
        <p:spPr>
          <a:xfrm>
            <a:off x="779269" y="3056477"/>
            <a:ext cx="40671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TFT01_LCD_Mega_Shield</a:t>
            </a:r>
          </a:p>
          <a:p>
            <a:r>
              <a:rPr lang="en-US" altLang="ko-KR" dirty="0"/>
              <a:t>(LCD</a:t>
            </a:r>
            <a:r>
              <a:rPr lang="ko-KR" altLang="en-US" dirty="0"/>
              <a:t>를 작동하기 위해 도와주는 역할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LCD</a:t>
            </a:r>
            <a:r>
              <a:rPr lang="ko-KR" altLang="en-US" dirty="0"/>
              <a:t>는 </a:t>
            </a:r>
            <a:r>
              <a:rPr lang="en-US" altLang="ko-KR" dirty="0"/>
              <a:t> 3.3V </a:t>
            </a:r>
            <a:r>
              <a:rPr lang="ko-KR" altLang="en-US" dirty="0"/>
              <a:t>전압에서 작동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LCD</a:t>
            </a:r>
            <a:r>
              <a:rPr lang="ko-KR" altLang="en-US" dirty="0"/>
              <a:t>에서 보드에 직접연결해서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5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0B6584-6CE8-4D47-BFBB-7406CF06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70"/>
            <a:ext cx="12192000" cy="62062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A4A9D6-B9C2-4444-B690-113A269D8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7" y="3085881"/>
            <a:ext cx="2976471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7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5F3205-FEC9-440B-AD4E-362FCB18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11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1E540-49B6-4FFF-94F9-790BBA92C682}"/>
              </a:ext>
            </a:extLst>
          </p:cNvPr>
          <p:cNvSpPr txBox="1"/>
          <p:nvPr/>
        </p:nvSpPr>
        <p:spPr>
          <a:xfrm>
            <a:off x="1847457" y="1402404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 – A1</a:t>
            </a:r>
          </a:p>
          <a:p>
            <a:r>
              <a:rPr lang="en-US" altLang="ko-KR" dirty="0"/>
              <a:t>GND - GND</a:t>
            </a:r>
          </a:p>
        </p:txBody>
      </p:sp>
    </p:spTree>
    <p:extLst>
      <p:ext uri="{BB962C8B-B14F-4D97-AF65-F5344CB8AC3E}">
        <p14:creationId xmlns:p14="http://schemas.microsoft.com/office/powerpoint/2010/main" val="97247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708076-C8A0-4A44-8D88-BA7E6DEE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0487"/>
            <a:ext cx="11582400" cy="6677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D8F017-50FE-4318-8C87-2F17F120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0153"/>
            <a:ext cx="11582400" cy="667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D707C-9862-4A9B-ACFC-F3B6442F21BE}"/>
              </a:ext>
            </a:extLst>
          </p:cNvPr>
          <p:cNvSpPr txBox="1"/>
          <p:nvPr/>
        </p:nvSpPr>
        <p:spPr>
          <a:xfrm>
            <a:off x="3787099" y="1859691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OUT+ =&gt; Vin</a:t>
            </a:r>
          </a:p>
          <a:p>
            <a:r>
              <a:rPr lang="en-US" altLang="ko-KR" dirty="0"/>
              <a:t>OUT-  =&gt; </a:t>
            </a:r>
            <a:r>
              <a:rPr lang="en-US" altLang="ko-KR" dirty="0" err="1"/>
              <a:t>Gnd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6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28261F-7F2F-47DE-844C-B56AA617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6" y="0"/>
            <a:ext cx="7840494" cy="68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214796-7FD7-4D10-B829-337174D3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0"/>
            <a:ext cx="91725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9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935CE3-21C3-42DB-9314-5AD2975E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9" y="0"/>
            <a:ext cx="1014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C1444E-1DCA-415D-BC03-2D9E404F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58" y="0"/>
            <a:ext cx="9047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0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436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승협 이</dc:creator>
  <cp:lastModifiedBy>이승협</cp:lastModifiedBy>
  <cp:revision>52</cp:revision>
  <dcterms:created xsi:type="dcterms:W3CDTF">2019-06-25T06:38:01Z</dcterms:created>
  <dcterms:modified xsi:type="dcterms:W3CDTF">2019-11-06T04:20:08Z</dcterms:modified>
</cp:coreProperties>
</file>