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5"/>
  </p:notesMasterIdLst>
  <p:sldIdLst>
    <p:sldId id="315" r:id="rId3"/>
    <p:sldId id="327" r:id="rId4"/>
    <p:sldId id="329" r:id="rId5"/>
    <p:sldId id="316" r:id="rId6"/>
    <p:sldId id="328" r:id="rId7"/>
    <p:sldId id="318" r:id="rId8"/>
    <p:sldId id="319" r:id="rId9"/>
    <p:sldId id="320" r:id="rId10"/>
    <p:sldId id="330" r:id="rId11"/>
    <p:sldId id="331" r:id="rId12"/>
    <p:sldId id="332" r:id="rId13"/>
    <p:sldId id="324" r:id="rId14"/>
    <p:sldId id="317" r:id="rId15"/>
    <p:sldId id="333" r:id="rId16"/>
    <p:sldId id="321" r:id="rId17"/>
    <p:sldId id="322" r:id="rId18"/>
    <p:sldId id="334" r:id="rId19"/>
    <p:sldId id="325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6" r:id="rId31"/>
    <p:sldId id="347" r:id="rId32"/>
    <p:sldId id="345" r:id="rId33"/>
    <p:sldId id="348" r:id="rId34"/>
    <p:sldId id="350" r:id="rId35"/>
    <p:sldId id="349" r:id="rId36"/>
    <p:sldId id="351" r:id="rId37"/>
    <p:sldId id="352" r:id="rId38"/>
    <p:sldId id="353" r:id="rId39"/>
    <p:sldId id="354" r:id="rId40"/>
    <p:sldId id="355" r:id="rId41"/>
    <p:sldId id="356" r:id="rId42"/>
    <p:sldId id="358" r:id="rId43"/>
    <p:sldId id="359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D20F-6BDE-4545-9399-0F475FE6927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2C0E-C0ED-4DAD-B0A0-963E5E82B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6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2C0E-C0ED-4DAD-B0A0-963E5E82B31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3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47614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개발내용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>
                <a:solidFill>
                  <a:schemeClr val="bg1"/>
                </a:solidFill>
                <a:cs typeface="Arial" pitchFamily="34" charset="0"/>
              </a:rPr>
              <a:t>JSP, DB</a:t>
            </a:r>
            <a:r>
              <a:rPr lang="ko-KR" altLang="en-US" sz="2800" b="1" dirty="0">
                <a:solidFill>
                  <a:schemeClr val="bg1"/>
                </a:solidFill>
                <a:cs typeface="Arial" pitchFamily="34" charset="0"/>
              </a:rPr>
              <a:t>를 이용한 드라마 소개 홈페이지 제작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드라마 검색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표시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로그아웃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회원수정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탈퇴구현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Cos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</a:t>
            </a:r>
            <a:r>
              <a:rPr lang="ko-KR" altLang="en-US" dirty="0">
                <a:solidFill>
                  <a:schemeClr val="bg1"/>
                </a:solidFill>
              </a:rPr>
              <a:t>이용한 업로드 이미지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Bundle</a:t>
            </a:r>
            <a:r>
              <a:rPr lang="ko-KR" altLang="en-US" dirty="0">
                <a:solidFill>
                  <a:schemeClr val="bg1"/>
                </a:solidFill>
              </a:rPr>
              <a:t>을 이용하여 </a:t>
            </a:r>
            <a:r>
              <a:rPr lang="ko-KR" altLang="en-US" dirty="0" err="1">
                <a:solidFill>
                  <a:schemeClr val="bg1"/>
                </a:solidFill>
              </a:rPr>
              <a:t>한・영버전으로</a:t>
            </a:r>
            <a:r>
              <a:rPr lang="ko-KR" altLang="en-US" dirty="0">
                <a:solidFill>
                  <a:schemeClr val="bg1"/>
                </a:solidFill>
              </a:rPr>
              <a:t> 홈페이지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Commons codec </a:t>
            </a:r>
            <a:r>
              <a:rPr lang="ko-KR" altLang="en-US" dirty="0">
                <a:solidFill>
                  <a:schemeClr val="bg1"/>
                </a:solidFill>
              </a:rPr>
              <a:t>라이브러리를 이용한 데이터 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 err="1">
                <a:solidFill>
                  <a:schemeClr val="bg1"/>
                </a:solidFill>
              </a:rPr>
              <a:t>복호화</a:t>
            </a:r>
            <a:r>
              <a:rPr lang="ko-KR" altLang="en-US" dirty="0">
                <a:solidFill>
                  <a:schemeClr val="bg1"/>
                </a:solidFill>
              </a:rPr>
              <a:t> 기능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Jsoup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라이브러리를 이용한 날씨 </a:t>
            </a:r>
            <a:r>
              <a:rPr lang="ko-KR" altLang="en-US" dirty="0" err="1" smtClean="0">
                <a:solidFill>
                  <a:schemeClr val="bg1"/>
                </a:solidFill>
              </a:rPr>
              <a:t>크롤링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ko-KR" altLang="en-US" dirty="0" err="1" smtClean="0">
                <a:solidFill>
                  <a:schemeClr val="bg1"/>
                </a:solidFill>
              </a:rPr>
              <a:t>모달을</a:t>
            </a:r>
            <a:r>
              <a:rPr lang="ko-KR" altLang="en-US" dirty="0" smtClean="0">
                <a:solidFill>
                  <a:schemeClr val="bg1"/>
                </a:solidFill>
              </a:rPr>
              <a:t>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자가진단・날씨</a:t>
            </a:r>
            <a:r>
              <a:rPr lang="ko-KR" altLang="en-US" dirty="0" smtClean="0">
                <a:solidFill>
                  <a:schemeClr val="bg1"/>
                </a:solidFill>
              </a:rPr>
              <a:t> 구현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OPEN API </a:t>
            </a:r>
            <a:r>
              <a:rPr lang="ko-KR" altLang="en-US" dirty="0" smtClean="0">
                <a:solidFill>
                  <a:schemeClr val="bg1"/>
                </a:solidFill>
              </a:rPr>
              <a:t>사용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우편검색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KaKao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음성합성</a:t>
            </a:r>
            <a:r>
              <a:rPr lang="en-US" altLang="ko-KR" dirty="0" smtClean="0">
                <a:solidFill>
                  <a:schemeClr val="bg1"/>
                </a:solidFill>
              </a:rPr>
              <a:t>, Speech Synthesis API)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31590"/>
            <a:ext cx="8744291" cy="35561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Weather crawling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211710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Jsoup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크롤링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0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450"/>
            <a:ext cx="8654721" cy="367254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Covid19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978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이용한 자가진단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9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443892" cy="331236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r>
              <a:rPr lang="en-US" altLang="ko-KR" dirty="0" smtClean="0"/>
              <a:t> 	- Member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347614"/>
            <a:ext cx="496855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LoginForm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입력한 값을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가져와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DramaDAO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통해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값을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얻어오는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ProcessLogin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0013" y="1131590"/>
            <a:ext cx="3240360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비밀번호가 일치할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세션에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설정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resultMember.jsp?msg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이동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성공 페이지가 보임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비밀번호가 일치하지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loginMember.jsp?error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반환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로그인이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실패했다는 메시지를 띄움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715798" cy="17718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3066487"/>
            <a:ext cx="32403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6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880235" cy="36581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LoginMember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1198096"/>
            <a:ext cx="4968552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LoginForm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입력한 값을 얻어와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데이터베이스에서 결과값을 얻어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MemberBean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객체를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반환해줌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8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LoginMember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에러메세지를 받을 때의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514838" cy="2751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34599"/>
            <a:ext cx="4117182" cy="27484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76056" y="4123000"/>
            <a:ext cx="345638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ko-KR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값에 따른 처리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05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resultMember.jsp</a:t>
            </a:r>
            <a:r>
              <a:rPr lang="en-US" altLang="ko-KR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2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7574"/>
            <a:ext cx="5904656" cy="262513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ProcessAddMember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093"/>
            <a:ext cx="50405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유효성 검사 이후 </a:t>
            </a:r>
            <a:r>
              <a:rPr lang="en-US" altLang="ko-KR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DramaDAO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객체에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입력하는 코드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3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6315401" cy="385644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addMember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3638"/>
            <a:ext cx="295232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회원가입을 위한 코드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비밀번호의 경우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암호화된 비밀번호를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 저장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6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DeleteMember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723878"/>
            <a:ext cx="51845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회원수정에서 회원탈퇴를 눌렀을 때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이동하는 페이지로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DAO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객체에서 처리 후 </a:t>
            </a:r>
            <a:r>
              <a:rPr lang="en-US" altLang="ko-KR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session.invalidate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세션 값 제거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775800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7" y="1059582"/>
            <a:ext cx="5430008" cy="295316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deleteMember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59624" y="1203598"/>
            <a:ext cx="33843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데이터베이스에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입력한 값을 제거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9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7654"/>
            <a:ext cx="4032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cs typeface="Arial" pitchFamily="34" charset="0"/>
              </a:rPr>
              <a:t>개발툴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MySQL, JSP, TOMCAT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MySQL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View, Controller: 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AWS : </a:t>
            </a:r>
            <a:r>
              <a:rPr lang="en-US" altLang="ko-KR" dirty="0" err="1" smtClean="0">
                <a:solidFill>
                  <a:schemeClr val="bg1"/>
                </a:solidFill>
              </a:rPr>
              <a:t>TomCat</a:t>
            </a:r>
            <a:r>
              <a:rPr lang="en-US" altLang="ko-KR" dirty="0" smtClean="0">
                <a:solidFill>
                  <a:schemeClr val="bg1"/>
                </a:solidFill>
              </a:rPr>
              <a:t> v8.5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04110" y="1707654"/>
            <a:ext cx="44163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cs typeface="Arial" pitchFamily="34" charset="0"/>
              </a:rPr>
              <a:t>언어</a:t>
            </a:r>
            <a:endParaRPr lang="en-US" altLang="ja-JP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ja-JP" sz="28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ja-JP" sz="2800" b="1" dirty="0" smtClean="0">
                <a:solidFill>
                  <a:schemeClr val="bg1"/>
                </a:solidFill>
                <a:cs typeface="Arial" pitchFamily="34" charset="0"/>
              </a:rPr>
              <a:t>HTML5/ CSS/ </a:t>
            </a:r>
            <a:r>
              <a:rPr lang="en-US" altLang="ja-JP" sz="2800" b="1" dirty="0" err="1" smtClean="0">
                <a:solidFill>
                  <a:schemeClr val="bg1"/>
                </a:solidFill>
                <a:cs typeface="Arial" pitchFamily="34" charset="0"/>
              </a:rPr>
              <a:t>Javascript</a:t>
            </a:r>
            <a:endParaRPr lang="en-US" altLang="ja-JP" sz="2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JSP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564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797351" cy="396442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ProcessUpdate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1563638"/>
            <a:ext cx="3975957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회원수정에서 나눠지는 값들을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세분화 시켜 데이터를 처리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: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비밀번호와 이메일 변경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Pw: </a:t>
            </a:r>
            <a:r>
              <a:rPr lang="ko-KR" altLang="en-US" sz="1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변경</a:t>
            </a:r>
            <a:endParaRPr lang="en-US" altLang="ko-KR" sz="15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Mail: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변경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PW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와 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Mail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의 정보는 필요하기 때문에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각 </a:t>
            </a:r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각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데이터 처리를 해줌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29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6298748" cy="302433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UpdateMemberCheck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8144" y="1131590"/>
            <a:ext cx="397595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회원 정보 수정을 위해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회원이 있는지 확인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6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DramaDAO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UpdateMember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1995686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비밀번호와 이메일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31591"/>
            <a:ext cx="667385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6720612" cy="273630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UpdateMailMember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1563638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이메일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55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6933823" cy="296801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UpdatePWMember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1563638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비밀번호 값의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63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1563638"/>
            <a:ext cx="397595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비밀번호와 이메일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값이 없는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 정보를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오버라이딩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이용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3" y="1203598"/>
            <a:ext cx="64969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328592" cy="385064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addProduct</a:t>
            </a:r>
            <a:r>
              <a:rPr lang="en-US" altLang="ko-KR" dirty="0" smtClean="0"/>
              <a:t>) – Admin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8043" y="177966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드라마를 업로드할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처리하는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770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6316523" cy="399438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updateProduct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1347614"/>
            <a:ext cx="3975957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관리자가 상품을 수정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변경 할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값까지 수정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이미지를 변경하지 않을 경우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이미지 값 없이 수정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118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5" y="1059582"/>
            <a:ext cx="5855456" cy="398355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deleteProduct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41962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관리자가 상품을 삭제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코드 번호가 같은 상품을 삭제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65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24736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getDramaList</a:t>
            </a:r>
            <a:r>
              <a:rPr lang="en-US" altLang="ko-KR" dirty="0" smtClean="0"/>
              <a:t>)	-Product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0826" y="1563638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있는 모든 드라마  데이터를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가져와서 뿌려주는 작업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1590"/>
            <a:ext cx="4453282" cy="3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51670"/>
            <a:ext cx="8790077" cy="288032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TABLE DES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11760" y="1090791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테이블 구조</a:t>
            </a:r>
            <a:endParaRPr lang="en-US" altLang="ko-KR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3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24736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getDetailList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0826" y="1563638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 선택한 드라마  데이터를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가져와서 뿌려주는 작업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4744957" cy="39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450381" cy="316835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addCart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419622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상품을 추가 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데이터 추가</a:t>
            </a:r>
            <a:endParaRPr lang="en-US" altLang="ko-KR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511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DAO (Cart)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1419622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데이터베이스에서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아이디가 동일한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찜목록을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뿌려주는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9582"/>
            <a:ext cx="511563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945940" cy="237626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(</a:t>
            </a:r>
            <a:r>
              <a:rPr lang="en-US" altLang="ko-KR" dirty="0" err="1" smtClean="0"/>
              <a:t>RemoveWish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011910"/>
            <a:ext cx="3975957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찜목록에서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아이디와 상품의 이름이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동일한 상품을 삭제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선택 삭제</a:t>
            </a:r>
            <a:r>
              <a:rPr lang="en-US" altLang="ko-K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996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590"/>
            <a:ext cx="5472608" cy="280471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DeleteWish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011910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아이디의 모든  상품을 삭제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0861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590"/>
            <a:ext cx="5472608" cy="280471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DeleteWish</a:t>
            </a:r>
            <a:r>
              <a:rPr lang="en-US" altLang="ko-KR" dirty="0" smtClean="0"/>
              <a:t>)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011910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찜한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아이디의 모든  상품을 삭제 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3622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4590854" cy="374295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insertDrama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rvdrama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4382" y="1707654"/>
            <a:ext cx="3975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폼에서 받아서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데이터베이스에 저장하는</a:t>
            </a:r>
            <a:r>
              <a:rPr lang="en-US" altLang="ko-KR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702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5022902" cy="362718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UpdateViewDrama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4382" y="1707654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수정하는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1779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1589"/>
            <a:ext cx="6552728" cy="2697381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UpdateViewDrama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196710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드라마의 리뷰를 삭제하는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07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544616" cy="311643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1275606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작성하기 위해 값을 계산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27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1590"/>
            <a:ext cx="7478169" cy="320084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1960" y="1419622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연결하기 위한 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75606"/>
            <a:ext cx="7979242" cy="208823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747839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 할 경우 댓글을 하나 올림 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648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5832647" cy="275113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reInsertReview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083918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답글을 작성한 부분을 데이터베이스에 저장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2980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67867"/>
            <a:ext cx="4896544" cy="353819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696744" cy="576064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reupdateViewDrama</a:t>
            </a:r>
            <a:r>
              <a:rPr lang="en-US" altLang="ko-KR" dirty="0" smtClean="0"/>
              <a:t>)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275606"/>
            <a:ext cx="39759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리뷰에 대한 답글 수정 코드</a:t>
            </a:r>
            <a:endParaRPr lang="en-US" altLang="ko-KR" sz="1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84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9582"/>
            <a:ext cx="5344271" cy="34961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DATABASE CONNECTION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347614"/>
            <a:ext cx="381642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자원 해제하기 위한 코드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8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4261892" cy="4089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0153" y="1563638"/>
            <a:ext cx="46698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 값의 길이를 </a:t>
            </a:r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이상으로 맞춰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ko-KR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자리의 키 값을 입력하여 객체를 생성</a:t>
            </a:r>
            <a:endParaRPr lang="en-US" altLang="ko-KR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4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93676"/>
            <a:ext cx="6849431" cy="3458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암호화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AES256 Libraries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6697010" cy="32961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1563638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비밀번호를 </a:t>
            </a:r>
            <a:r>
              <a:rPr lang="ko-KR" alt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복호화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7965487" cy="408007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POST API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9059" y="1419622"/>
            <a:ext cx="34563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우편번호 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8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600</Words>
  <Application>Microsoft Office PowerPoint</Application>
  <PresentationFormat>화면 슬라이드 쇼(16:9)</PresentationFormat>
  <Paragraphs>187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</cp:lastModifiedBy>
  <cp:revision>160</cp:revision>
  <dcterms:created xsi:type="dcterms:W3CDTF">2016-12-05T23:26:54Z</dcterms:created>
  <dcterms:modified xsi:type="dcterms:W3CDTF">2021-05-19T07:55:47Z</dcterms:modified>
</cp:coreProperties>
</file>