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5"/>
  </p:notesMasterIdLst>
  <p:sldIdLst>
    <p:sldId id="315" r:id="rId3"/>
    <p:sldId id="327" r:id="rId4"/>
    <p:sldId id="316" r:id="rId5"/>
    <p:sldId id="318" r:id="rId6"/>
    <p:sldId id="319" r:id="rId7"/>
    <p:sldId id="320" r:id="rId8"/>
    <p:sldId id="324" r:id="rId9"/>
    <p:sldId id="317" r:id="rId10"/>
    <p:sldId id="321" r:id="rId11"/>
    <p:sldId id="322" r:id="rId12"/>
    <p:sldId id="325" r:id="rId13"/>
    <p:sldId id="326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8D20F-6BDE-4545-9399-0F475FE6927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52C0E-C0ED-4DAD-B0A0-963E5E82B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6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JSP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707654"/>
            <a:ext cx="799288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cs typeface="Arial" pitchFamily="34" charset="0"/>
              </a:rPr>
              <a:t>개발내용</a:t>
            </a:r>
            <a:endParaRPr lang="en-US" altLang="ja-JP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ja-JP" sz="2800" b="1" dirty="0">
                <a:solidFill>
                  <a:schemeClr val="bg1"/>
                </a:solidFill>
                <a:cs typeface="Arial" pitchFamily="34" charset="0"/>
              </a:rPr>
              <a:t>JSP, DB</a:t>
            </a:r>
            <a:r>
              <a:rPr lang="ko-KR" altLang="en-US" sz="2800" b="1" dirty="0">
                <a:solidFill>
                  <a:schemeClr val="bg1"/>
                </a:solidFill>
                <a:cs typeface="Arial" pitchFamily="34" charset="0"/>
              </a:rPr>
              <a:t>를 이용한 드라마 소개 홈페이지 제작</a:t>
            </a:r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드라마 검색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표시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로그인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로그아웃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회원수정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탈퇴구현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Cos </a:t>
            </a:r>
            <a:r>
              <a:rPr lang="ko-KR" altLang="en-US" dirty="0">
                <a:solidFill>
                  <a:schemeClr val="bg1"/>
                </a:solidFill>
              </a:rPr>
              <a:t>라이브러리를 이용한 업로드 이미지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Bundle</a:t>
            </a:r>
            <a:r>
              <a:rPr lang="ko-KR" altLang="en-US" dirty="0">
                <a:solidFill>
                  <a:schemeClr val="bg1"/>
                </a:solidFill>
              </a:rPr>
              <a:t>을 이용하여 </a:t>
            </a:r>
            <a:r>
              <a:rPr lang="ko-KR" altLang="en-US" dirty="0" err="1">
                <a:solidFill>
                  <a:schemeClr val="bg1"/>
                </a:solidFill>
              </a:rPr>
              <a:t>한・영버전으로</a:t>
            </a:r>
            <a:r>
              <a:rPr lang="ko-KR" altLang="en-US" dirty="0">
                <a:solidFill>
                  <a:schemeClr val="bg1"/>
                </a:solidFill>
              </a:rPr>
              <a:t> 홈페이지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Commons codec </a:t>
            </a:r>
            <a:r>
              <a:rPr lang="ko-KR" altLang="en-US" dirty="0">
                <a:solidFill>
                  <a:schemeClr val="bg1"/>
                </a:solidFill>
              </a:rPr>
              <a:t>라이브러리를 이용한 데이터 암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 err="1">
                <a:solidFill>
                  <a:schemeClr val="bg1"/>
                </a:solidFill>
              </a:rPr>
              <a:t>복호화</a:t>
            </a:r>
            <a:r>
              <a:rPr lang="ko-KR" altLang="en-US" dirty="0">
                <a:solidFill>
                  <a:schemeClr val="bg1"/>
                </a:solidFill>
              </a:rPr>
              <a:t> 기능 구현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7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ProcessAddMember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4925112" cy="23339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3528" y="3723093"/>
            <a:ext cx="50405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데이터베이스에 입력한 값을 </a:t>
            </a:r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추가하는 코드 </a:t>
            </a:r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35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DeleteMember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3723093"/>
            <a:ext cx="49251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데이터베이스에 입력한 값을 제거</a:t>
            </a:r>
            <a:endParaRPr lang="en-US" altLang="ko-K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세션을 해제 </a:t>
            </a:r>
            <a:r>
              <a:rPr lang="en-US" altLang="ko-KR" sz="20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session.invalidate</a:t>
            </a:r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en-US" altLang="ko-K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algn="ctr"/>
            <a:r>
              <a:rPr lang="en-US" altLang="ko-KR" sz="20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resultMember.jsp</a:t>
            </a:r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이동</a:t>
            </a:r>
            <a:endParaRPr lang="en-US" altLang="ko-KR" sz="20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</a:t>
            </a:r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503942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8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ProcessUpdateMember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3"/>
            <a:ext cx="5601107" cy="27363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9552" y="4011910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회원의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세션에서 가져와서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데이터베이스에 있을 경우 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회원의 정보를 수정하도록 설정</a:t>
            </a:r>
            <a:endParaRPr lang="en-US" altLang="ko-K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77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707654"/>
            <a:ext cx="79928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cs typeface="Arial" pitchFamily="34" charset="0"/>
              </a:rPr>
              <a:t>개발툴</a:t>
            </a:r>
            <a:endParaRPr lang="en-US" altLang="ja-JP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ja-JP" sz="28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ja-JP" sz="2800" b="1" dirty="0" smtClean="0">
                <a:solidFill>
                  <a:schemeClr val="bg1"/>
                </a:solidFill>
                <a:cs typeface="Arial" pitchFamily="34" charset="0"/>
              </a:rPr>
              <a:t>MySQL, JSP, TOMCAT</a:t>
            </a:r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Model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MySQL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View, Controller: JSP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AWS : </a:t>
            </a:r>
            <a:r>
              <a:rPr lang="en-US" altLang="ko-KR" dirty="0" err="1" smtClean="0">
                <a:solidFill>
                  <a:schemeClr val="bg1"/>
                </a:solidFill>
              </a:rPr>
              <a:t>TomCat</a:t>
            </a:r>
            <a:r>
              <a:rPr lang="en-US" altLang="ko-KR" dirty="0" smtClean="0">
                <a:solidFill>
                  <a:schemeClr val="bg1"/>
                </a:solidFill>
              </a:rPr>
              <a:t> v8.5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DATABASE CONNECTION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7610475" cy="38766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11960" y="3579862"/>
            <a:ext cx="38164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L(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연결하기 위한 코드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827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AES256 Libraries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15566"/>
            <a:ext cx="4261892" cy="40898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50153" y="1563638"/>
            <a:ext cx="46698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 값의 길이를 </a:t>
            </a:r>
            <a:r>
              <a:rPr lang="en-US" altLang="ko-K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이상으로 맞춰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자리의 키 값을 입력하여 객체를 생성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49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AES256 Libraries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93676"/>
            <a:ext cx="6849431" cy="34580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79912" y="1563638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비밀번호를 암호화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551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AES256 Libraries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6697010" cy="32961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79912" y="1563638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비밀번호를 </a:t>
            </a:r>
            <a:r>
              <a:rPr lang="ko-KR" alt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99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ProcessLogin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67944" y="1275606"/>
            <a:ext cx="4968552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데이터베이스에서 로그인 페이지에서 입력한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찾음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데이터베이스에 입력된 값이 있을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암호화된 비밀번호를 가져와 </a:t>
            </a:r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63" y="987574"/>
            <a:ext cx="3539113" cy="39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ProcessLogin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10013" y="1131590"/>
            <a:ext cx="3240360" cy="21698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복호화된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비밀번호가 일치할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세션에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설정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resultMember.jsp?msg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이동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성공 페이지가 보임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비밀번호가 일치하지 않을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loginMember.jsp?error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반환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로그인이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실패했다는 메시지를 띄움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5715798" cy="177189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1560" y="3066487"/>
            <a:ext cx="324036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765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LoginMember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528" y="4123000"/>
            <a:ext cx="345638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에러메세지를 받을 때의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4514838" cy="2751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134599"/>
            <a:ext cx="4117182" cy="27484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76056" y="4123000"/>
            <a:ext cx="345638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sg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값에 따른 처리</a:t>
            </a:r>
            <a:r>
              <a:rPr lang="en-US" altLang="ko-KR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105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resultMember.jsp</a:t>
            </a:r>
            <a:r>
              <a:rPr lang="en-US" altLang="ko-KR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22349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197</Words>
  <Application>Microsoft Office PowerPoint</Application>
  <PresentationFormat>화면 슬라이드 쇼(16:9)</PresentationFormat>
  <Paragraphs>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Arial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MIna</cp:lastModifiedBy>
  <cp:revision>121</cp:revision>
  <dcterms:created xsi:type="dcterms:W3CDTF">2016-12-05T23:26:54Z</dcterms:created>
  <dcterms:modified xsi:type="dcterms:W3CDTF">2021-03-29T01:35:13Z</dcterms:modified>
</cp:coreProperties>
</file>