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7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47BCB-07B3-49B1-8338-B51A61DB1F7A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8846-16F7-49B0-AB0A-F3BF083D9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53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https://pixabay.com/p-361895/?no_redirect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C8846-16F7-49B0-AB0A-F3BF083D9A0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0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https://c1.staticflickr.com/8/7426/16268801077_d49e274d6d_b.jpg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C8846-16F7-49B0-AB0A-F3BF083D9A0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80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2FBEC3D-449C-40AE-8FF3-4757E9B35B8C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0463C8-18CA-4152-B1E3-227CA9EF5B0D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Weather Prediction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Kelvin Lin, Ming Su, Joe Lin, Karen Wang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445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determined that the following criterion makes weather conditions dangerous: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the Data (3)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44192"/>
              </p:ext>
            </p:extLst>
          </p:nvPr>
        </p:nvGraphicFramePr>
        <p:xfrm>
          <a:off x="1259632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Condition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Precipitation&lt;6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Wind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Wind&gt;20 </a:t>
                      </a:r>
                      <a:r>
                        <a:rPr lang="en-CA" baseline="0" dirty="0" smtClean="0"/>
                        <a:t>miles/hr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Snow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snowdepth</a:t>
                      </a:r>
                      <a:r>
                        <a:rPr lang="en-CA" dirty="0" smtClean="0"/>
                        <a:t>&gt;0.5 inches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Cold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Max_temp</a:t>
                      </a:r>
                      <a:r>
                        <a:rPr lang="en-CA" dirty="0" smtClean="0"/>
                        <a:t>&lt;86 degree 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Ice True/False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55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make the data usable, we reformatted the dataset to look like this: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Of course, the danger column was calculated using the table from the previous slide.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Cleaning the Data Set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58066"/>
              </p:ext>
            </p:extLst>
          </p:nvPr>
        </p:nvGraphicFramePr>
        <p:xfrm>
          <a:off x="1331640" y="357301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Snow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Wind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Danger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T/F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T/F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T/F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T/F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T/F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T/F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1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classifier was trained in Python (for simplicity).</a:t>
            </a:r>
          </a:p>
          <a:p>
            <a:r>
              <a:rPr lang="en-CA" dirty="0" smtClean="0"/>
              <a:t>For each label, rain, ice, snow, wind, and hail were used as attributes, danger was used as output.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 the Classifier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78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Evaluating the Performance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432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Weather is </a:t>
            </a:r>
            <a:r>
              <a:rPr lang="en-CA" dirty="0" err="1" smtClean="0"/>
              <a:t>inheriently</a:t>
            </a:r>
            <a:r>
              <a:rPr lang="en-CA" dirty="0" smtClean="0"/>
              <a:t> a time-dependent variable.</a:t>
            </a:r>
          </a:p>
          <a:p>
            <a:r>
              <a:rPr lang="en-CA" dirty="0" smtClean="0"/>
              <a:t>Having rain today makes it less likely to rain tomorrow.</a:t>
            </a:r>
          </a:p>
          <a:p>
            <a:r>
              <a:rPr lang="en-CA" dirty="0" smtClean="0"/>
              <a:t>Our model does not take that into account!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029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improve the accuracy of our model, we need to add memory to our model.</a:t>
            </a:r>
          </a:p>
          <a:p>
            <a:r>
              <a:rPr lang="en-CA" dirty="0" smtClean="0"/>
              <a:t>We can do this with a recurrent neural network!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 (2)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64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farmer’s livelihood is dependent on their ability to grow crops.</a:t>
            </a:r>
          </a:p>
          <a:p>
            <a:r>
              <a:rPr lang="en-CA" dirty="0" smtClean="0"/>
              <a:t>This is hard when factors beyond their control – like </a:t>
            </a:r>
            <a:r>
              <a:rPr lang="en-CA" i="1" dirty="0" smtClean="0"/>
              <a:t>weather</a:t>
            </a:r>
            <a:r>
              <a:rPr lang="en-CA" dirty="0" smtClean="0"/>
              <a:t> – get in their way.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the problem?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09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Look outside the window.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Problem?</a:t>
            </a:r>
          </a:p>
          <a:p>
            <a:r>
              <a:rPr lang="en-CA" dirty="0" smtClean="0"/>
              <a:t>By the time you see bad weather, it’s too late to do anything!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Solutions</a:t>
            </a:r>
            <a:endParaRPr lang="en-CA" dirty="0"/>
          </a:p>
        </p:txBody>
      </p:sp>
      <p:pic>
        <p:nvPicPr>
          <p:cNvPr id="1026" name="Picture 2" descr="Cat, Window, Light, Pet, Feline, Animal, Siame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48" y="2780928"/>
            <a:ext cx="1440160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9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Check the weather network.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Problem?</a:t>
            </a:r>
          </a:p>
          <a:p>
            <a:r>
              <a:rPr lang="en-CA" dirty="0" smtClean="0"/>
              <a:t>Some farms are </a:t>
            </a:r>
            <a:r>
              <a:rPr lang="en-CA" i="1" dirty="0" smtClean="0"/>
              <a:t>huge</a:t>
            </a:r>
            <a:r>
              <a:rPr lang="en-CA" dirty="0" smtClean="0"/>
              <a:t> and far away from weather stations. Their predictions may not be accurate!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Solutions (2)</a:t>
            </a:r>
            <a:endParaRPr lang="en-CA" dirty="0"/>
          </a:p>
        </p:txBody>
      </p:sp>
      <p:pic>
        <p:nvPicPr>
          <p:cNvPr id="2050" name="Picture 2" descr="https://c1.staticflickr.com/8/7426/16268801077_d49e274d6d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80928"/>
            <a:ext cx="2143579" cy="153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2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3528392" cy="3683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Introducing the Weather Prediction System!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92896"/>
            <a:ext cx="391503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weather prediction system helps farmers by providing </a:t>
            </a:r>
            <a:r>
              <a:rPr lang="en-CA" b="1" dirty="0" smtClean="0"/>
              <a:t>customized predictions </a:t>
            </a:r>
            <a:r>
              <a:rPr lang="en-CA" dirty="0" smtClean="0"/>
              <a:t>so farmers know what’s coming!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the Weather Prediction System?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861048"/>
            <a:ext cx="2479020" cy="27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4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weather prediction system uses machine learning technology as well as open datasets to make informed predictions about the future.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is this done?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861048"/>
            <a:ext cx="2479020" cy="27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5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First, we determined the criteria for safe and dangerous weather conditions by interviewing a </a:t>
            </a:r>
            <a:r>
              <a:rPr lang="en-CA" b="1" dirty="0" smtClean="0"/>
              <a:t>real</a:t>
            </a:r>
            <a:r>
              <a:rPr lang="en-CA" dirty="0" smtClean="0"/>
              <a:t> farmer from </a:t>
            </a:r>
            <a:r>
              <a:rPr lang="en-CA" dirty="0" smtClean="0"/>
              <a:t>Saskatchewan</a:t>
            </a:r>
            <a:r>
              <a:rPr lang="en-CA" dirty="0" smtClean="0"/>
              <a:t>.  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the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213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found a local weather archive from the Town of North Carolina, which we will use for this demonstration.</a:t>
            </a:r>
          </a:p>
          <a:p>
            <a:r>
              <a:rPr lang="en-CA" dirty="0" smtClean="0"/>
              <a:t>In theory, farmers will be able to use their own local data.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the Data (2)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70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83</TotalTime>
  <Words>415</Words>
  <Application>Microsoft Office PowerPoint</Application>
  <PresentationFormat>On-screen Show (4:3)</PresentationFormat>
  <Paragraphs>76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Weather Prediction System</vt:lpstr>
      <vt:lpstr>What’s the problem?</vt:lpstr>
      <vt:lpstr>Current Solutions</vt:lpstr>
      <vt:lpstr>Current Solutions (2)</vt:lpstr>
      <vt:lpstr>Introducing the Weather Prediction System!</vt:lpstr>
      <vt:lpstr>What is the Weather Prediction System?</vt:lpstr>
      <vt:lpstr>How is this done?</vt:lpstr>
      <vt:lpstr>Finding the Data</vt:lpstr>
      <vt:lpstr>Finding the Data (2)</vt:lpstr>
      <vt:lpstr>Finding the Data (3)</vt:lpstr>
      <vt:lpstr>Cleaning the Data Set</vt:lpstr>
      <vt:lpstr>Training the Classifier</vt:lpstr>
      <vt:lpstr>Evaluating the Performance</vt:lpstr>
      <vt:lpstr>Next Steps</vt:lpstr>
      <vt:lpstr>Next Steps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Prediction</dc:title>
  <dc:creator>Owner</dc:creator>
  <cp:lastModifiedBy>Owner</cp:lastModifiedBy>
  <cp:revision>13</cp:revision>
  <dcterms:created xsi:type="dcterms:W3CDTF">2017-10-21T20:38:36Z</dcterms:created>
  <dcterms:modified xsi:type="dcterms:W3CDTF">2017-10-22T00:56:49Z</dcterms:modified>
</cp:coreProperties>
</file>