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4" r:id="rId6"/>
    <p:sldId id="263" r:id="rId7"/>
    <p:sldId id="260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/>
            </a:gs>
            <a:gs pos="0">
              <a:schemeClr val="accent1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F783-B638-4C5B-BDEB-87092D99D769}" type="datetimeFigureOut">
              <a:rPr lang="en-US" smtClean="0"/>
              <a:pPr/>
              <a:t>5/7/2010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68FF-67D3-4E7D-9DAD-F13223ED84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V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isualisation Tool for </a:t>
            </a:r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election </a:t>
            </a:r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H</a:t>
            </a:r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yper-Heuristics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857628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gp09-exo</a:t>
            </a:r>
            <a:endParaRPr lang="en-GB" sz="4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2017463"/>
            <a:ext cx="71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esign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and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implement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Java applet (or application) that demonstrates how a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selection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hyper-heuristic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works on an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optimisation problem 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that requires </a:t>
            </a:r>
            <a:r>
              <a:rPr lang="en-GB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binary representation</a:t>
            </a:r>
            <a:r>
              <a:rPr lang="en-GB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</a:t>
            </a:r>
            <a:endParaRPr lang="en-GB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en-GB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5206" y="4143380"/>
            <a:ext cx="85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GB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What is a heuristic anyway?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So what’s a </a:t>
            </a:r>
            <a:r>
              <a:rPr lang="en-GB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hyper</a:t>
            </a:r>
            <a:r>
              <a:rPr lang="en-GB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-heuristic?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en\Sites\BenJenkinson.com\_uni\work\G52GRP\svn\vch\trunk\Documents\Presentation\diagram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892" y="560594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en\Sites\BenJenkinson.com\_uni\work\G52GRP\svn\vch\trunk\Documents\Presentation\existing-example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77" y="1785926"/>
            <a:ext cx="7353300" cy="33051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C:\Users\Ben\Sites\BenJenkinson.com\_uni\work\G52GRP\svn\vch\trunk\Documents\Presentation\existing-example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75" y="1165286"/>
            <a:ext cx="6896100" cy="45148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 descr="C:\Users\Ben\Sites\BenJenkinson.com\_uni\work\G52GRP\svn\vch\trunk\Documents\Presentation\existing-example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492" y="750906"/>
            <a:ext cx="5334000" cy="5321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C:\Users\Ben\Sites\BenJenkinson.com\_uni\work\G52GRP\svn\vch\trunk\Documents\Presentation\existing-example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1322402"/>
            <a:ext cx="6134100" cy="4178300"/>
          </a:xfrm>
          <a:prstGeom prst="rect">
            <a:avLst/>
          </a:prstGeo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Users\Ben\Sites\BenJenkinson.com\_uni\work\G52GRP\svn\vch\trunk\Documents\Presentation\existing-example0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181" y="246948"/>
            <a:ext cx="8558213" cy="63611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Users\Ben\Sites\BenJenkinson.com\_uni\work\G52GRP\svn\vch\trunk\Documents\Presentation\existing-example0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68320" y="1955636"/>
            <a:ext cx="6627813" cy="29591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Ben\Sites\BenJenkinson.com\_uni\work\G52GRP\svn\vch\trunk\Documents\Images\CIMG8117.JPG"/>
          <p:cNvPicPr/>
          <p:nvPr/>
        </p:nvPicPr>
        <p:blipFill>
          <a:blip r:embed="rId2" cstate="print"/>
          <a:srcRect l="7079" t="5208" r="3957" b="4166"/>
          <a:stretch>
            <a:fillRect/>
          </a:stretch>
        </p:blipFill>
        <p:spPr bwMode="auto">
          <a:xfrm>
            <a:off x="500034" y="285728"/>
            <a:ext cx="8143932" cy="621510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30" y="714356"/>
            <a:ext cx="881525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4" y="428604"/>
            <a:ext cx="7929586" cy="596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n\Sites\BenJenkinson.com\_uni\work\G52GRP\svn\vch\trunk\Documents\Presentation\screen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52"/>
            <a:ext cx="9144030" cy="6500834"/>
          </a:xfrm>
          <a:prstGeom prst="rect">
            <a:avLst/>
          </a:prstGeom>
          <a:noFill/>
        </p:spPr>
      </p:pic>
      <p:pic>
        <p:nvPicPr>
          <p:cNvPr id="5" name="Picture 2" descr="C:\Users\Ben\Sites\BenJenkinson.com\_uni\work\G52GRP\svn\vch\trunk\Documents\Presentation\screen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52"/>
            <a:ext cx="9144030" cy="6500834"/>
          </a:xfrm>
          <a:prstGeom prst="rect">
            <a:avLst/>
          </a:prstGeom>
          <a:noFill/>
        </p:spPr>
      </p:pic>
      <p:pic>
        <p:nvPicPr>
          <p:cNvPr id="1027" name="Picture 3" descr="C:\Users\Ben\Sites\BenJenkinson.com\_uni\work\G52GRP\svn\vch\trunk\Documents\Presentation\screen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1357298"/>
            <a:ext cx="5526996" cy="3929090"/>
          </a:xfrm>
          <a:prstGeom prst="rect">
            <a:avLst/>
          </a:prstGeom>
          <a:noFill/>
          <a:effectLst>
            <a:outerShdw blurRad="190500" sx="103000" sy="103000" algn="ctr" rotWithShape="0">
              <a:prstClr val="black">
                <a:alpha val="63000"/>
              </a:prstClr>
            </a:outerShdw>
          </a:effec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45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Jenkinson</dc:creator>
  <cp:lastModifiedBy>Ben Jenkinson</cp:lastModifiedBy>
  <cp:revision>36</cp:revision>
  <dcterms:created xsi:type="dcterms:W3CDTF">2010-05-06T17:52:19Z</dcterms:created>
  <dcterms:modified xsi:type="dcterms:W3CDTF">2010-05-07T09:20:14Z</dcterms:modified>
</cp:coreProperties>
</file>