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64" r:id="rId6"/>
    <p:sldId id="263" r:id="rId7"/>
    <p:sldId id="260" r:id="rId8"/>
    <p:sldId id="266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F783-B638-4C5B-BDEB-87092D99D769}" type="datetimeFigureOut">
              <a:rPr lang="en-US" smtClean="0"/>
              <a:pPr/>
              <a:t>5/7/2010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68FF-67D3-4E7D-9DAD-F13223ED84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F783-B638-4C5B-BDEB-87092D99D769}" type="datetimeFigureOut">
              <a:rPr lang="en-US" smtClean="0"/>
              <a:pPr/>
              <a:t>5/7/2010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68FF-67D3-4E7D-9DAD-F13223ED84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F783-B638-4C5B-BDEB-87092D99D769}" type="datetimeFigureOut">
              <a:rPr lang="en-US" smtClean="0"/>
              <a:pPr/>
              <a:t>5/7/2010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68FF-67D3-4E7D-9DAD-F13223ED84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F783-B638-4C5B-BDEB-87092D99D769}" type="datetimeFigureOut">
              <a:rPr lang="en-US" smtClean="0"/>
              <a:pPr/>
              <a:t>5/7/2010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68FF-67D3-4E7D-9DAD-F13223ED84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F783-B638-4C5B-BDEB-87092D99D769}" type="datetimeFigureOut">
              <a:rPr lang="en-US" smtClean="0"/>
              <a:pPr/>
              <a:t>5/7/2010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68FF-67D3-4E7D-9DAD-F13223ED84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F783-B638-4C5B-BDEB-87092D99D769}" type="datetimeFigureOut">
              <a:rPr lang="en-US" smtClean="0"/>
              <a:pPr/>
              <a:t>5/7/2010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68FF-67D3-4E7D-9DAD-F13223ED84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F783-B638-4C5B-BDEB-87092D99D769}" type="datetimeFigureOut">
              <a:rPr lang="en-US" smtClean="0"/>
              <a:pPr/>
              <a:t>5/7/2010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68FF-67D3-4E7D-9DAD-F13223ED84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F783-B638-4C5B-BDEB-87092D99D769}" type="datetimeFigureOut">
              <a:rPr lang="en-US" smtClean="0"/>
              <a:pPr/>
              <a:t>5/7/2010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68FF-67D3-4E7D-9DAD-F13223ED84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F783-B638-4C5B-BDEB-87092D99D769}" type="datetimeFigureOut">
              <a:rPr lang="en-US" smtClean="0"/>
              <a:pPr/>
              <a:t>5/7/2010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68FF-67D3-4E7D-9DAD-F13223ED84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F783-B638-4C5B-BDEB-87092D99D769}" type="datetimeFigureOut">
              <a:rPr lang="en-US" smtClean="0"/>
              <a:pPr/>
              <a:t>5/7/2010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68FF-67D3-4E7D-9DAD-F13223ED84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F783-B638-4C5B-BDEB-87092D99D769}" type="datetimeFigureOut">
              <a:rPr lang="en-US" smtClean="0"/>
              <a:pPr/>
              <a:t>5/7/2010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68FF-67D3-4E7D-9DAD-F13223ED84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/>
            </a:gs>
            <a:gs pos="0">
              <a:schemeClr val="accent1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1F783-B638-4C5B-BDEB-87092D99D769}" type="datetimeFigureOut">
              <a:rPr lang="en-US" smtClean="0"/>
              <a:pPr/>
              <a:t>5/7/2010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C68FF-67D3-4E7D-9DAD-F13223ED84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857364"/>
            <a:ext cx="7215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V</a:t>
            </a:r>
            <a:r>
              <a:rPr lang="en-GB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isualisation Tool for </a:t>
            </a:r>
            <a:r>
              <a:rPr lang="en-GB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S</a:t>
            </a:r>
            <a:r>
              <a:rPr lang="en-GB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election </a:t>
            </a:r>
            <a:r>
              <a:rPr lang="en-GB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H</a:t>
            </a:r>
            <a:r>
              <a:rPr lang="en-GB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yper-Heuristics</a:t>
            </a:r>
            <a:endParaRPr lang="en-GB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3857628"/>
            <a:ext cx="2714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gp09-exo</a:t>
            </a:r>
            <a:endParaRPr lang="en-GB" sz="4800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2017463"/>
            <a:ext cx="7143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</a:t>
            </a:r>
            <a:r>
              <a:rPr lang="en-GB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esign </a:t>
            </a:r>
            <a:r>
              <a:rPr lang="en-GB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and </a:t>
            </a:r>
            <a:r>
              <a:rPr lang="en-GB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implement </a:t>
            </a:r>
            <a:r>
              <a:rPr lang="en-GB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 Java applet (or application) that demonstrates how a </a:t>
            </a:r>
            <a:r>
              <a:rPr lang="en-GB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selection </a:t>
            </a:r>
            <a:r>
              <a:rPr lang="en-GB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hyper-heuristic </a:t>
            </a:r>
            <a:r>
              <a:rPr lang="en-GB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works on an </a:t>
            </a:r>
            <a:r>
              <a:rPr lang="en-GB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optimisation problem </a:t>
            </a:r>
            <a:r>
              <a:rPr lang="en-GB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that requires </a:t>
            </a:r>
            <a:r>
              <a:rPr lang="en-GB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binary representation</a:t>
            </a:r>
            <a:r>
              <a:rPr lang="en-GB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.</a:t>
            </a:r>
            <a:endParaRPr lang="en-GB" sz="3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500174"/>
            <a:ext cx="857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endParaRPr lang="en-GB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15206" y="4143380"/>
            <a:ext cx="857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en-GB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857364"/>
            <a:ext cx="7286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What is a heuristic anyway?</a:t>
            </a:r>
            <a:endParaRPr lang="en-GB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857364"/>
            <a:ext cx="7286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So what’s a </a:t>
            </a:r>
            <a:r>
              <a:rPr lang="en-GB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hyper</a:t>
            </a:r>
            <a:r>
              <a:rPr lang="en-GB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-heuristic?</a:t>
            </a:r>
            <a:endParaRPr lang="en-GB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en\Sites\BenJenkinson.com\_uni\work\G52GRP\svn\vch\trunk\Documents\Presentation\diagram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892" y="560594"/>
            <a:ext cx="7620000" cy="5715000"/>
          </a:xfrm>
          <a:prstGeom prst="rect">
            <a:avLst/>
          </a:prstGeom>
          <a:noFill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Ben\Sites\BenJenkinson.com\_uni\work\G52GRP\svn\vch\trunk\Documents\Presentation\existing-example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677" y="1785926"/>
            <a:ext cx="7353300" cy="33051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6" descr="C:\Users\Ben\Sites\BenJenkinson.com\_uni\work\G52GRP\svn\vch\trunk\Documents\Presentation\existing-example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75" y="1165286"/>
            <a:ext cx="6896100" cy="45148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1" name="Picture 7" descr="C:\Users\Ben\Sites\BenJenkinson.com\_uni\work\G52GRP\svn\vch\trunk\Documents\Presentation\existing-example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6492" y="750906"/>
            <a:ext cx="5334000" cy="53213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2" name="Picture 8" descr="C:\Users\Ben\Sites\BenJenkinson.com\_uni\work\G52GRP\svn\vch\trunk\Documents\Presentation\existing-example0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0166" y="1322402"/>
            <a:ext cx="6134100" cy="4178300"/>
          </a:xfrm>
          <a:prstGeom prst="rect">
            <a:avLst/>
          </a:prstGeom>
          <a:noFill/>
          <a:ln w="381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 descr="C:\Users\Ben\Sites\BenJenkinson.com\_uni\work\G52GRP\svn\vch\trunk\Documents\Presentation\existing-example0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181" y="246948"/>
            <a:ext cx="8558213" cy="63611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C:\Users\Ben\Sites\BenJenkinson.com\_uni\work\G52GRP\svn\vch\trunk\Documents\Presentation\existing-example05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68320" y="1955636"/>
            <a:ext cx="6627813" cy="29591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Ben\Sites\BenJenkinson.com\_uni\work\G52GRP\svn\vch\trunk\Documents\Images\CIMG8117.JPG"/>
          <p:cNvPicPr/>
          <p:nvPr/>
        </p:nvPicPr>
        <p:blipFill>
          <a:blip r:embed="rId2" cstate="print"/>
          <a:srcRect l="7079" t="5208" r="3957" b="4166"/>
          <a:stretch>
            <a:fillRect/>
          </a:stretch>
        </p:blipFill>
        <p:spPr bwMode="auto">
          <a:xfrm>
            <a:off x="500034" y="285728"/>
            <a:ext cx="8143932" cy="621510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730" y="714356"/>
            <a:ext cx="8815254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4" y="428604"/>
            <a:ext cx="7929586" cy="5963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en\Sites\BenJenkinson.com\_uni\work\G52GRP\svn\vch\trunk\Documents\Presentation\screen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2852"/>
            <a:ext cx="9144030" cy="6500834"/>
          </a:xfrm>
          <a:prstGeom prst="rect">
            <a:avLst/>
          </a:prstGeom>
          <a:noFill/>
        </p:spPr>
      </p:pic>
      <p:pic>
        <p:nvPicPr>
          <p:cNvPr id="5" name="Picture 2" descr="C:\Users\Ben\Sites\BenJenkinson.com\_uni\work\G52GRP\svn\vch\trunk\Documents\Presentation\screen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2852"/>
            <a:ext cx="9144030" cy="6500834"/>
          </a:xfrm>
          <a:prstGeom prst="rect">
            <a:avLst/>
          </a:prstGeom>
          <a:noFill/>
        </p:spPr>
      </p:pic>
      <p:pic>
        <p:nvPicPr>
          <p:cNvPr id="1027" name="Picture 3" descr="C:\Users\Ben\Sites\BenJenkinson.com\_uni\work\G52GRP\svn\vch\trunk\Documents\Presentation\screen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7422" y="1357298"/>
            <a:ext cx="5526996" cy="3929090"/>
          </a:xfrm>
          <a:prstGeom prst="rect">
            <a:avLst/>
          </a:prstGeom>
          <a:noFill/>
          <a:effectLst>
            <a:outerShdw blurRad="190500" sx="103000" sy="103000" algn="ctr" rotWithShape="0">
              <a:prstClr val="black">
                <a:alpha val="63000"/>
              </a:prstClr>
            </a:outerShdw>
          </a:effec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45</Words>
  <Application>Microsoft Office PowerPoint</Application>
  <PresentationFormat>On-screen Show (4:3)</PresentationFormat>
  <Paragraphs>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 Jenkinson</dc:creator>
  <cp:lastModifiedBy>Ben Jenkinson</cp:lastModifiedBy>
  <cp:revision>35</cp:revision>
  <dcterms:created xsi:type="dcterms:W3CDTF">2010-05-06T17:52:19Z</dcterms:created>
  <dcterms:modified xsi:type="dcterms:W3CDTF">2010-05-07T08:57:28Z</dcterms:modified>
</cp:coreProperties>
</file>