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handoutMasterIdLst>
    <p:handoutMasterId r:id="rId13"/>
  </p:handoutMasterIdLst>
  <p:sldIdLst>
    <p:sldId id="3516" r:id="rId5"/>
    <p:sldId id="3558" r:id="rId6"/>
    <p:sldId id="3557" r:id="rId7"/>
    <p:sldId id="3559" r:id="rId8"/>
    <p:sldId id="3560" r:id="rId9"/>
    <p:sldId id="3561" r:id="rId10"/>
    <p:sldId id="354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성원" initials="" lastIdx="1" clrIdx="0">
    <p:extLst>
      <p:ext uri="{19B8F6BF-5375-455C-9EA6-DF929625EA0E}">
        <p15:presenceInfo xmlns:p15="http://schemas.microsoft.com/office/powerpoint/2012/main" userId="S::201837047@office.gtec.ac.kr::e6969f72-0a17-4cba-abff-1e647e992f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765"/>
    <a:srgbClr val="71C1B3"/>
    <a:srgbClr val="C9FAFC"/>
    <a:srgbClr val="D9EDEA"/>
    <a:srgbClr val="FF6600"/>
    <a:srgbClr val="D8ECEB"/>
    <a:srgbClr val="418587"/>
    <a:srgbClr val="A5D2D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B03D7-BC67-816B-7066-FEDE4614D5AB}" v="51" dt="2025-05-12T02:14:26.716"/>
    <p1510:client id="{78B3DA37-E02D-B76A-4643-06A4F33691B5}" v="493" dt="2025-05-12T02:30:36.759"/>
    <p1510:client id="{9240F5B1-3A3F-4D2A-BCD4-E8D69A3D86BC}" v="114" dt="2025-05-12T03:19:42.488"/>
    <p1510:client id="{D8873663-2A07-5597-D1F3-FE9BC8A63B5A}" v="83" dt="2025-05-12T02:11:37.051"/>
    <p1510:client id="{ECD2711A-C1FB-2F46-1BBB-023F8D408625}" v="536" dt="2025-05-12T02:33:20.816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tenantanon#a633bbdc-0cc6-4cb1-8bba-7fa0ea11b482::" providerId="AD" clId="Web-{ECD2711A-C1FB-2F46-1BBB-023F8D408625}"/>
    <pc:docChg chg="modSld">
      <pc:chgData name="게스트 사용자" userId="S::urn:spo:tenantanon#a633bbdc-0cc6-4cb1-8bba-7fa0ea11b482::" providerId="AD" clId="Web-{ECD2711A-C1FB-2F46-1BBB-023F8D408625}" dt="2025-05-12T02:33:19.613" v="280" actId="20577"/>
      <pc:docMkLst>
        <pc:docMk/>
      </pc:docMkLst>
      <pc:sldChg chg="modSp">
        <pc:chgData name="게스트 사용자" userId="S::urn:spo:tenantanon#a633bbdc-0cc6-4cb1-8bba-7fa0ea11b482::" providerId="AD" clId="Web-{ECD2711A-C1FB-2F46-1BBB-023F8D408625}" dt="2025-05-12T02:33:19.613" v="280" actId="20577"/>
        <pc:sldMkLst>
          <pc:docMk/>
          <pc:sldMk cId="2142768235" sldId="3557"/>
        </pc:sldMkLst>
        <pc:spChg chg="mod">
          <ac:chgData name="게스트 사용자" userId="S::urn:spo:tenantanon#a633bbdc-0cc6-4cb1-8bba-7fa0ea11b482::" providerId="AD" clId="Web-{ECD2711A-C1FB-2F46-1BBB-023F8D408625}" dt="2025-05-12T02:33:19.613" v="280" actId="20577"/>
          <ac:spMkLst>
            <pc:docMk/>
            <pc:sldMk cId="2142768235" sldId="3557"/>
            <ac:spMk id="22" creationId="{9D5199E8-8740-42C6-B990-0D6E49A5B47F}"/>
          </ac:spMkLst>
        </pc:spChg>
      </pc:sldChg>
      <pc:sldChg chg="addSp delSp modSp">
        <pc:chgData name="게스트 사용자" userId="S::urn:spo:tenantanon#a633bbdc-0cc6-4cb1-8bba-7fa0ea11b482::" providerId="AD" clId="Web-{ECD2711A-C1FB-2F46-1BBB-023F8D408625}" dt="2025-05-12T02:25:12.528" v="268" actId="20577"/>
        <pc:sldMkLst>
          <pc:docMk/>
          <pc:sldMk cId="2594949025" sldId="3560"/>
        </pc:sldMkLst>
        <pc:spChg chg="add del">
          <ac:chgData name="게스트 사용자" userId="S::urn:spo:tenantanon#a633bbdc-0cc6-4cb1-8bba-7fa0ea11b482::" providerId="AD" clId="Web-{ECD2711A-C1FB-2F46-1BBB-023F8D408625}" dt="2025-05-12T02:13:44.300" v="66"/>
          <ac:spMkLst>
            <pc:docMk/>
            <pc:sldMk cId="2594949025" sldId="3560"/>
            <ac:spMk id="2" creationId="{2A3269A0-3B71-D7E0-ED99-0C326639DE57}"/>
          </ac:spMkLst>
        </pc:spChg>
        <pc:spChg chg="mod">
          <ac:chgData name="게스트 사용자" userId="S::urn:spo:tenantanon#a633bbdc-0cc6-4cb1-8bba-7fa0ea11b482::" providerId="AD" clId="Web-{ECD2711A-C1FB-2F46-1BBB-023F8D408625}" dt="2025-05-12T02:14:11.097" v="76" actId="20577"/>
          <ac:spMkLst>
            <pc:docMk/>
            <pc:sldMk cId="2594949025" sldId="3560"/>
            <ac:spMk id="3" creationId="{D6E9614C-AA38-6305-C86C-B8A538E0E521}"/>
          </ac:spMkLst>
        </pc:spChg>
        <pc:spChg chg="add del">
          <ac:chgData name="게스트 사용자" userId="S::urn:spo:tenantanon#a633bbdc-0cc6-4cb1-8bba-7fa0ea11b482::" providerId="AD" clId="Web-{ECD2711A-C1FB-2F46-1BBB-023F8D408625}" dt="2025-05-12T02:14:29.660" v="80"/>
          <ac:spMkLst>
            <pc:docMk/>
            <pc:sldMk cId="2594949025" sldId="3560"/>
            <ac:spMk id="4" creationId="{90BDB9A2-63AF-9672-7CE5-96E96320C6E3}"/>
          </ac:spMkLst>
        </pc:spChg>
        <pc:spChg chg="add del mod">
          <ac:chgData name="게스트 사용자" userId="S::urn:spo:tenantanon#a633bbdc-0cc6-4cb1-8bba-7fa0ea11b482::" providerId="AD" clId="Web-{ECD2711A-C1FB-2F46-1BBB-023F8D408625}" dt="2025-05-12T02:16:18.130" v="112"/>
          <ac:spMkLst>
            <pc:docMk/>
            <pc:sldMk cId="2594949025" sldId="3560"/>
            <ac:spMk id="5" creationId="{69593E13-722C-2F90-5A04-1D22EB122EA8}"/>
          </ac:spMkLst>
        </pc:spChg>
        <pc:spChg chg="add mod">
          <ac:chgData name="게스트 사용자" userId="S::urn:spo:tenantanon#a633bbdc-0cc6-4cb1-8bba-7fa0ea11b482::" providerId="AD" clId="Web-{ECD2711A-C1FB-2F46-1BBB-023F8D408625}" dt="2025-05-12T02:21:16.884" v="247" actId="20577"/>
          <ac:spMkLst>
            <pc:docMk/>
            <pc:sldMk cId="2594949025" sldId="3560"/>
            <ac:spMk id="6" creationId="{AFF3AC20-E580-82C6-110B-CAE8D8C709A8}"/>
          </ac:spMkLst>
        </pc:spChg>
        <pc:spChg chg="mod">
          <ac:chgData name="게스트 사용자" userId="S::urn:spo:tenantanon#a633bbdc-0cc6-4cb1-8bba-7fa0ea11b482::" providerId="AD" clId="Web-{ECD2711A-C1FB-2F46-1BBB-023F8D408625}" dt="2025-05-12T02:24:48.840" v="266" actId="20577"/>
          <ac:spMkLst>
            <pc:docMk/>
            <pc:sldMk cId="2594949025" sldId="3560"/>
            <ac:spMk id="7" creationId="{0C4641EB-470B-BA30-933D-B9D507601CE1}"/>
          </ac:spMkLst>
        </pc:spChg>
        <pc:spChg chg="del mod">
          <ac:chgData name="게스트 사용자" userId="S::urn:spo:tenantanon#a633bbdc-0cc6-4cb1-8bba-7fa0ea11b482::" providerId="AD" clId="Web-{ECD2711A-C1FB-2F46-1BBB-023F8D408625}" dt="2025-05-12T02:19:29.039" v="233"/>
          <ac:spMkLst>
            <pc:docMk/>
            <pc:sldMk cId="2594949025" sldId="3560"/>
            <ac:spMk id="9" creationId="{62D17774-AF78-C9B2-FE19-0695A19B5567}"/>
          </ac:spMkLst>
        </pc:spChg>
        <pc:spChg chg="mod">
          <ac:chgData name="게스트 사용자" userId="S::urn:spo:tenantanon#a633bbdc-0cc6-4cb1-8bba-7fa0ea11b482::" providerId="AD" clId="Web-{ECD2711A-C1FB-2F46-1BBB-023F8D408625}" dt="2025-05-12T02:25:12.528" v="268" actId="20577"/>
          <ac:spMkLst>
            <pc:docMk/>
            <pc:sldMk cId="2594949025" sldId="3560"/>
            <ac:spMk id="21" creationId="{721C6DC0-1B5C-7AB7-DF0C-91643FFB995A}"/>
          </ac:spMkLst>
        </pc:spChg>
        <pc:spChg chg="mod">
          <ac:chgData name="게스트 사용자" userId="S::urn:spo:tenantanon#a633bbdc-0cc6-4cb1-8bba-7fa0ea11b482::" providerId="AD" clId="Web-{ECD2711A-C1FB-2F46-1BBB-023F8D408625}" dt="2025-05-12T02:21:27.447" v="248" actId="20577"/>
          <ac:spMkLst>
            <pc:docMk/>
            <pc:sldMk cId="2594949025" sldId="3560"/>
            <ac:spMk id="23" creationId="{EF9A7941-BA59-116F-D802-7EF72738E193}"/>
          </ac:spMkLst>
        </pc:spChg>
        <pc:picChg chg="mod">
          <ac:chgData name="게스트 사용자" userId="S::urn:spo:tenantanon#a633bbdc-0cc6-4cb1-8bba-7fa0ea11b482::" providerId="AD" clId="Web-{ECD2711A-C1FB-2F46-1BBB-023F8D408625}" dt="2025-05-12T02:22:52.073" v="251" actId="1076"/>
          <ac:picMkLst>
            <pc:docMk/>
            <pc:sldMk cId="2594949025" sldId="3560"/>
            <ac:picMk id="25" creationId="{5D3B27D9-31A4-7BD3-12C0-421B2C926025}"/>
          </ac:picMkLst>
        </pc:picChg>
        <pc:picChg chg="mod">
          <ac:chgData name="게스트 사용자" userId="S::urn:spo:tenantanon#a633bbdc-0cc6-4cb1-8bba-7fa0ea11b482::" providerId="AD" clId="Web-{ECD2711A-C1FB-2F46-1BBB-023F8D408625}" dt="2025-05-12T02:22:54.964" v="252" actId="1076"/>
          <ac:picMkLst>
            <pc:docMk/>
            <pc:sldMk cId="2594949025" sldId="3560"/>
            <ac:picMk id="27" creationId="{E18EA45F-71C1-3E34-9904-146C0B6FDF1F}"/>
          </ac:picMkLst>
        </pc:picChg>
        <pc:picChg chg="mod">
          <ac:chgData name="게스트 사용자" userId="S::urn:spo:tenantanon#a633bbdc-0cc6-4cb1-8bba-7fa0ea11b482::" providerId="AD" clId="Web-{ECD2711A-C1FB-2F46-1BBB-023F8D408625}" dt="2025-05-12T02:04:07.151" v="2" actId="1076"/>
          <ac:picMkLst>
            <pc:docMk/>
            <pc:sldMk cId="2594949025" sldId="3560"/>
            <ac:picMk id="29" creationId="{6149F110-F68E-906E-3D82-D36B7D85A3CF}"/>
          </ac:picMkLst>
        </pc:picChg>
        <pc:picChg chg="mod">
          <ac:chgData name="게스트 사용자" userId="S::urn:spo:tenantanon#a633bbdc-0cc6-4cb1-8bba-7fa0ea11b482::" providerId="AD" clId="Web-{ECD2711A-C1FB-2F46-1BBB-023F8D408625}" dt="2025-05-12T02:14:27.785" v="79" actId="1076"/>
          <ac:picMkLst>
            <pc:docMk/>
            <pc:sldMk cId="2594949025" sldId="3560"/>
            <ac:picMk id="32" creationId="{3903B2ED-C5A3-CBB1-88D6-6B9497B23AFE}"/>
          </ac:picMkLst>
        </pc:picChg>
      </pc:sldChg>
      <pc:sldChg chg="modSp">
        <pc:chgData name="게스트 사용자" userId="S::urn:spo:tenantanon#a633bbdc-0cc6-4cb1-8bba-7fa0ea11b482::" providerId="AD" clId="Web-{ECD2711A-C1FB-2F46-1BBB-023F8D408625}" dt="2025-05-12T02:31:12.111" v="278" actId="1076"/>
        <pc:sldMkLst>
          <pc:docMk/>
          <pc:sldMk cId="2594949025" sldId="3561"/>
        </pc:sldMkLst>
        <pc:spChg chg="mod">
          <ac:chgData name="게스트 사용자" userId="S::urn:spo:tenantanon#a633bbdc-0cc6-4cb1-8bba-7fa0ea11b482::" providerId="AD" clId="Web-{ECD2711A-C1FB-2F46-1BBB-023F8D408625}" dt="2025-05-12T02:06:43.575" v="22" actId="20577"/>
          <ac:spMkLst>
            <pc:docMk/>
            <pc:sldMk cId="2594949025" sldId="3561"/>
            <ac:spMk id="3" creationId="{591A3255-3C17-2455-4E96-BDBD176939E3}"/>
          </ac:spMkLst>
        </pc:spChg>
        <pc:picChg chg="mod">
          <ac:chgData name="게스트 사용자" userId="S::urn:spo:tenantanon#a633bbdc-0cc6-4cb1-8bba-7fa0ea11b482::" providerId="AD" clId="Web-{ECD2711A-C1FB-2F46-1BBB-023F8D408625}" dt="2025-05-12T02:31:12.111" v="278" actId="1076"/>
          <ac:picMkLst>
            <pc:docMk/>
            <pc:sldMk cId="2594949025" sldId="3561"/>
            <ac:picMk id="4" creationId="{56CB46D7-EB6E-C57F-4154-290466F83986}"/>
          </ac:picMkLst>
        </pc:picChg>
      </pc:sldChg>
    </pc:docChg>
  </pc:docChgLst>
  <pc:docChgLst>
    <pc:chgData clId="Web-{006B03D7-BC67-816B-7066-FEDE4614D5AB}"/>
    <pc:docChg chg="modSld">
      <pc:chgData name="" userId="" providerId="" clId="Web-{006B03D7-BC67-816B-7066-FEDE4614D5AB}" dt="2025-05-12T02:01:54.613" v="2" actId="14100"/>
      <pc:docMkLst>
        <pc:docMk/>
      </pc:docMkLst>
      <pc:sldChg chg="modSp">
        <pc:chgData name="" userId="" providerId="" clId="Web-{006B03D7-BC67-816B-7066-FEDE4614D5AB}" dt="2025-05-12T02:01:54.613" v="2" actId="14100"/>
        <pc:sldMkLst>
          <pc:docMk/>
          <pc:sldMk cId="591280382" sldId="3558"/>
        </pc:sldMkLst>
        <pc:spChg chg="mod">
          <ac:chgData name="" userId="" providerId="" clId="Web-{006B03D7-BC67-816B-7066-FEDE4614D5AB}" dt="2025-05-12T02:01:54.613" v="2" actId="14100"/>
          <ac:spMkLst>
            <pc:docMk/>
            <pc:sldMk cId="591280382" sldId="3558"/>
            <ac:spMk id="10" creationId="{E3927A6B-D301-419B-A687-5B81C9865C94}"/>
          </ac:spMkLst>
        </pc:spChg>
      </pc:sldChg>
    </pc:docChg>
  </pc:docChgLst>
  <pc:docChgLst>
    <pc:chgData name="게스트 사용자" userId="S::urn:spo:tenantanon#a633bbdc-0cc6-4cb1-8bba-7fa0ea11b482::" providerId="AD" clId="Web-{78B3DA37-E02D-B76A-4643-06A4F33691B5}"/>
    <pc:docChg chg="modSld">
      <pc:chgData name="게스트 사용자" userId="S::urn:spo:tenantanon#a633bbdc-0cc6-4cb1-8bba-7fa0ea11b482::" providerId="AD" clId="Web-{78B3DA37-E02D-B76A-4643-06A4F33691B5}" dt="2025-05-12T02:30:36.196" v="272" actId="14100"/>
      <pc:docMkLst>
        <pc:docMk/>
      </pc:docMkLst>
      <pc:sldChg chg="modSp">
        <pc:chgData name="게스트 사용자" userId="S::urn:spo:tenantanon#a633bbdc-0cc6-4cb1-8bba-7fa0ea11b482::" providerId="AD" clId="Web-{78B3DA37-E02D-B76A-4643-06A4F33691B5}" dt="2025-05-12T02:06:39.242" v="69" actId="14100"/>
        <pc:sldMkLst>
          <pc:docMk/>
          <pc:sldMk cId="2142768235" sldId="3557"/>
        </pc:sldMkLst>
        <pc:spChg chg="mod">
          <ac:chgData name="게스트 사용자" userId="S::urn:spo:tenantanon#a633bbdc-0cc6-4cb1-8bba-7fa0ea11b482::" providerId="AD" clId="Web-{78B3DA37-E02D-B76A-4643-06A4F33691B5}" dt="2025-05-12T02:06:39.242" v="69" actId="14100"/>
          <ac:spMkLst>
            <pc:docMk/>
            <pc:sldMk cId="2142768235" sldId="3557"/>
            <ac:spMk id="22" creationId="{9D5199E8-8740-42C6-B990-0D6E49A5B47F}"/>
          </ac:spMkLst>
        </pc:spChg>
      </pc:sldChg>
      <pc:sldChg chg="addSp delSp modSp">
        <pc:chgData name="게스트 사용자" userId="S::urn:spo:tenantanon#a633bbdc-0cc6-4cb1-8bba-7fa0ea11b482::" providerId="AD" clId="Web-{78B3DA37-E02D-B76A-4643-06A4F33691B5}" dt="2025-05-12T02:20:29.648" v="222" actId="20577"/>
        <pc:sldMkLst>
          <pc:docMk/>
          <pc:sldMk cId="2594949025" sldId="3560"/>
        </pc:sldMkLst>
        <pc:spChg chg="del mod">
          <ac:chgData name="게스트 사용자" userId="S::urn:spo:tenantanon#a633bbdc-0cc6-4cb1-8bba-7fa0ea11b482::" providerId="AD" clId="Web-{78B3DA37-E02D-B76A-4643-06A4F33691B5}" dt="2025-05-12T02:20:22.570" v="220"/>
          <ac:spMkLst>
            <pc:docMk/>
            <pc:sldMk cId="2594949025" sldId="3560"/>
            <ac:spMk id="3" creationId="{D6E9614C-AA38-6305-C86C-B8A538E0E521}"/>
          </ac:spMkLst>
        </pc:spChg>
        <pc:spChg chg="add mod">
          <ac:chgData name="게스트 사용자" userId="S::urn:spo:tenantanon#a633bbdc-0cc6-4cb1-8bba-7fa0ea11b482::" providerId="AD" clId="Web-{78B3DA37-E02D-B76A-4643-06A4F33691B5}" dt="2025-05-12T02:20:29.648" v="222" actId="20577"/>
          <ac:spMkLst>
            <pc:docMk/>
            <pc:sldMk cId="2594949025" sldId="3560"/>
            <ac:spMk id="7" creationId="{0C4641EB-470B-BA30-933D-B9D507601CE1}"/>
          </ac:spMkLst>
        </pc:spChg>
        <pc:spChg chg="mod">
          <ac:chgData name="게스트 사용자" userId="S::urn:spo:tenantanon#a633bbdc-0cc6-4cb1-8bba-7fa0ea11b482::" providerId="AD" clId="Web-{78B3DA37-E02D-B76A-4643-06A4F33691B5}" dt="2025-05-12T02:10:05.202" v="141" actId="20577"/>
          <ac:spMkLst>
            <pc:docMk/>
            <pc:sldMk cId="2594949025" sldId="3560"/>
            <ac:spMk id="9" creationId="{62D17774-AF78-C9B2-FE19-0695A19B5567}"/>
          </ac:spMkLst>
        </pc:spChg>
      </pc:sldChg>
      <pc:sldChg chg="modSp">
        <pc:chgData name="게스트 사용자" userId="S::urn:spo:tenantanon#a633bbdc-0cc6-4cb1-8bba-7fa0ea11b482::" providerId="AD" clId="Web-{78B3DA37-E02D-B76A-4643-06A4F33691B5}" dt="2025-05-12T02:30:36.196" v="272" actId="14100"/>
        <pc:sldMkLst>
          <pc:docMk/>
          <pc:sldMk cId="2594949025" sldId="3561"/>
        </pc:sldMkLst>
        <pc:spChg chg="mod">
          <ac:chgData name="게스트 사용자" userId="S::urn:spo:tenantanon#a633bbdc-0cc6-4cb1-8bba-7fa0ea11b482::" providerId="AD" clId="Web-{78B3DA37-E02D-B76A-4643-06A4F33691B5}" dt="2025-05-12T02:30:36.196" v="272" actId="14100"/>
          <ac:spMkLst>
            <pc:docMk/>
            <pc:sldMk cId="2594949025" sldId="3561"/>
            <ac:spMk id="3" creationId="{591A3255-3C17-2455-4E96-BDBD176939E3}"/>
          </ac:spMkLst>
        </pc:spChg>
      </pc:sldChg>
    </pc:docChg>
  </pc:docChgLst>
  <pc:docChgLst>
    <pc:chgData name="게스트 사용자" userId="S::urn:spo:tenantanon#a633bbdc-0cc6-4cb1-8bba-7fa0ea11b482::" providerId="AD" clId="Web-{006B03D7-BC67-816B-7066-FEDE4614D5AB}"/>
    <pc:docChg chg="modSld">
      <pc:chgData name="게스트 사용자" userId="S::urn:spo:tenantanon#a633bbdc-0cc6-4cb1-8bba-7fa0ea11b482::" providerId="AD" clId="Web-{006B03D7-BC67-816B-7066-FEDE4614D5AB}" dt="2025-05-12T02:14:26.185" v="30" actId="20577"/>
      <pc:docMkLst>
        <pc:docMk/>
      </pc:docMkLst>
      <pc:sldChg chg="modSp">
        <pc:chgData name="게스트 사용자" userId="S::urn:spo:tenantanon#a633bbdc-0cc6-4cb1-8bba-7fa0ea11b482::" providerId="AD" clId="Web-{006B03D7-BC67-816B-7066-FEDE4614D5AB}" dt="2025-05-12T02:03:20.880" v="28" actId="1076"/>
        <pc:sldMkLst>
          <pc:docMk/>
          <pc:sldMk cId="591280382" sldId="3558"/>
        </pc:sldMkLst>
        <pc:spChg chg="mod">
          <ac:chgData name="게스트 사용자" userId="S::urn:spo:tenantanon#a633bbdc-0cc6-4cb1-8bba-7fa0ea11b482::" providerId="AD" clId="Web-{006B03D7-BC67-816B-7066-FEDE4614D5AB}" dt="2025-05-12T02:03:20.801" v="25" actId="1076"/>
          <ac:spMkLst>
            <pc:docMk/>
            <pc:sldMk cId="591280382" sldId="3558"/>
            <ac:spMk id="9" creationId="{E3927A6B-D301-419B-A687-5B81C9865C94}"/>
          </ac:spMkLst>
        </pc:spChg>
        <pc:spChg chg="mod">
          <ac:chgData name="게스트 사용자" userId="S::urn:spo:tenantanon#a633bbdc-0cc6-4cb1-8bba-7fa0ea11b482::" providerId="AD" clId="Web-{006B03D7-BC67-816B-7066-FEDE4614D5AB}" dt="2025-05-12T02:03:20.833" v="26" actId="1076"/>
          <ac:spMkLst>
            <pc:docMk/>
            <pc:sldMk cId="591280382" sldId="3558"/>
            <ac:spMk id="10" creationId="{E3927A6B-D301-419B-A687-5B81C9865C94}"/>
          </ac:spMkLst>
        </pc:spChg>
        <pc:spChg chg="mod">
          <ac:chgData name="게스트 사용자" userId="S::urn:spo:tenantanon#a633bbdc-0cc6-4cb1-8bba-7fa0ea11b482::" providerId="AD" clId="Web-{006B03D7-BC67-816B-7066-FEDE4614D5AB}" dt="2025-05-12T02:03:20.848" v="27" actId="1076"/>
          <ac:spMkLst>
            <pc:docMk/>
            <pc:sldMk cId="591280382" sldId="3558"/>
            <ac:spMk id="12" creationId="{E3927A6B-D301-419B-A687-5B81C9865C94}"/>
          </ac:spMkLst>
        </pc:spChg>
        <pc:spChg chg="mod">
          <ac:chgData name="게스트 사용자" userId="S::urn:spo:tenantanon#a633bbdc-0cc6-4cb1-8bba-7fa0ea11b482::" providerId="AD" clId="Web-{006B03D7-BC67-816B-7066-FEDE4614D5AB}" dt="2025-05-12T02:03:20.880" v="28" actId="1076"/>
          <ac:spMkLst>
            <pc:docMk/>
            <pc:sldMk cId="591280382" sldId="3558"/>
            <ac:spMk id="14" creationId="{E3927A6B-D301-419B-A687-5B81C9865C94}"/>
          </ac:spMkLst>
        </pc:spChg>
        <pc:picChg chg="mod">
          <ac:chgData name="게스트 사용자" userId="S::urn:spo:tenantanon#a633bbdc-0cc6-4cb1-8bba-7fa0ea11b482::" providerId="AD" clId="Web-{006B03D7-BC67-816B-7066-FEDE4614D5AB}" dt="2025-05-12T02:02:54.879" v="24" actId="1076"/>
          <ac:picMkLst>
            <pc:docMk/>
            <pc:sldMk cId="591280382" sldId="3558"/>
            <ac:picMk id="8" creationId="{F783B93C-511C-42EC-BD84-5B9B054FB28F}"/>
          </ac:picMkLst>
        </pc:picChg>
      </pc:sldChg>
      <pc:sldChg chg="modSp">
        <pc:chgData name="게스트 사용자" userId="S::urn:spo:tenantanon#a633bbdc-0cc6-4cb1-8bba-7fa0ea11b482::" providerId="AD" clId="Web-{006B03D7-BC67-816B-7066-FEDE4614D5AB}" dt="2025-05-12T02:14:26.185" v="30" actId="20577"/>
        <pc:sldMkLst>
          <pc:docMk/>
          <pc:sldMk cId="2594949025" sldId="3560"/>
        </pc:sldMkLst>
        <pc:spChg chg="mod">
          <ac:chgData name="게스트 사용자" userId="S::urn:spo:tenantanon#a633bbdc-0cc6-4cb1-8bba-7fa0ea11b482::" providerId="AD" clId="Web-{006B03D7-BC67-816B-7066-FEDE4614D5AB}" dt="2025-05-12T02:14:26.185" v="30" actId="20577"/>
          <ac:spMkLst>
            <pc:docMk/>
            <pc:sldMk cId="2594949025" sldId="3560"/>
            <ac:spMk id="9" creationId="{62D17774-AF78-C9B2-FE19-0695A19B5567}"/>
          </ac:spMkLst>
        </pc:spChg>
      </pc:sldChg>
    </pc:docChg>
  </pc:docChgLst>
  <pc:docChgLst>
    <pc:chgData name="게스트 사용자" userId="S::urn:spo:tenantanon#a633bbdc-0cc6-4cb1-8bba-7fa0ea11b482::" providerId="AD" clId="Web-{D8873663-2A07-5597-D1F3-FE9BC8A63B5A}"/>
    <pc:docChg chg="modSld">
      <pc:chgData name="게스트 사용자" userId="S::urn:spo:tenantanon#a633bbdc-0cc6-4cb1-8bba-7fa0ea11b482::" providerId="AD" clId="Web-{D8873663-2A07-5597-D1F3-FE9BC8A63B5A}" dt="2025-05-12T02:11:37.051" v="47" actId="14100"/>
      <pc:docMkLst>
        <pc:docMk/>
      </pc:docMkLst>
      <pc:sldChg chg="modSp">
        <pc:chgData name="게스트 사용자" userId="S::urn:spo:tenantanon#a633bbdc-0cc6-4cb1-8bba-7fa0ea11b482::" providerId="AD" clId="Web-{D8873663-2A07-5597-D1F3-FE9BC8A63B5A}" dt="2025-05-12T02:11:37.051" v="47" actId="14100"/>
        <pc:sldMkLst>
          <pc:docMk/>
          <pc:sldMk cId="2594949025" sldId="3560"/>
        </pc:sldMkLst>
        <pc:spChg chg="mod">
          <ac:chgData name="게스트 사용자" userId="S::urn:spo:tenantanon#a633bbdc-0cc6-4cb1-8bba-7fa0ea11b482::" providerId="AD" clId="Web-{D8873663-2A07-5597-D1F3-FE9BC8A63B5A}" dt="2025-05-12T02:11:24.097" v="46" actId="20577"/>
          <ac:spMkLst>
            <pc:docMk/>
            <pc:sldMk cId="2594949025" sldId="3560"/>
            <ac:spMk id="9" creationId="{62D17774-AF78-C9B2-FE19-0695A19B5567}"/>
          </ac:spMkLst>
        </pc:spChg>
        <pc:spChg chg="mod">
          <ac:chgData name="게스트 사용자" userId="S::urn:spo:tenantanon#a633bbdc-0cc6-4cb1-8bba-7fa0ea11b482::" providerId="AD" clId="Web-{D8873663-2A07-5597-D1F3-FE9BC8A63B5A}" dt="2025-05-12T02:09:01.743" v="39" actId="20577"/>
          <ac:spMkLst>
            <pc:docMk/>
            <pc:sldMk cId="2594949025" sldId="3560"/>
            <ac:spMk id="21" creationId="{721C6DC0-1B5C-7AB7-DF0C-91643FFB995A}"/>
          </ac:spMkLst>
        </pc:spChg>
        <pc:spChg chg="mod">
          <ac:chgData name="게스트 사용자" userId="S::urn:spo:tenantanon#a633bbdc-0cc6-4cb1-8bba-7fa0ea11b482::" providerId="AD" clId="Web-{D8873663-2A07-5597-D1F3-FE9BC8A63B5A}" dt="2025-05-12T02:09:10.696" v="42" actId="1076"/>
          <ac:spMkLst>
            <pc:docMk/>
            <pc:sldMk cId="2594949025" sldId="3560"/>
            <ac:spMk id="23" creationId="{EF9A7941-BA59-116F-D802-7EF72738E193}"/>
          </ac:spMkLst>
        </pc:spChg>
        <pc:picChg chg="mod">
          <ac:chgData name="게스트 사용자" userId="S::urn:spo:tenantanon#a633bbdc-0cc6-4cb1-8bba-7fa0ea11b482::" providerId="AD" clId="Web-{D8873663-2A07-5597-D1F3-FE9BC8A63B5A}" dt="2025-05-12T02:11:37.051" v="47" actId="14100"/>
          <ac:picMkLst>
            <pc:docMk/>
            <pc:sldMk cId="2594949025" sldId="3560"/>
            <ac:picMk id="29" creationId="{6149F110-F68E-906E-3D82-D36B7D85A3CF}"/>
          </ac:picMkLst>
        </pc:picChg>
      </pc:sldChg>
    </pc:docChg>
  </pc:docChgLst>
  <pc:docChgLst>
    <pc:chgData name="신태호" userId="S::a071232@aivle.kt.co.kr::1313fcab-e335-49ec-8410-59714c780dab" providerId="AD" clId="Web-{9240F5B1-3A3F-4D2A-BCD4-E8D69A3D86BC}"/>
    <pc:docChg chg="modSld">
      <pc:chgData name="신태호" userId="S::a071232@aivle.kt.co.kr::1313fcab-e335-49ec-8410-59714c780dab" providerId="AD" clId="Web-{9240F5B1-3A3F-4D2A-BCD4-E8D69A3D86BC}" dt="2025-05-12T03:19:42.488" v="66" actId="20577"/>
      <pc:docMkLst>
        <pc:docMk/>
      </pc:docMkLst>
      <pc:sldChg chg="addSp modSp">
        <pc:chgData name="신태호" userId="S::a071232@aivle.kt.co.kr::1313fcab-e335-49ec-8410-59714c780dab" providerId="AD" clId="Web-{9240F5B1-3A3F-4D2A-BCD4-E8D69A3D86BC}" dt="2025-05-12T03:19:18.111" v="52" actId="20577"/>
        <pc:sldMkLst>
          <pc:docMk/>
          <pc:sldMk cId="2142768235" sldId="3557"/>
        </pc:sldMkLst>
        <pc:spChg chg="mod">
          <ac:chgData name="신태호" userId="S::a071232@aivle.kt.co.kr::1313fcab-e335-49ec-8410-59714c780dab" providerId="AD" clId="Web-{9240F5B1-3A3F-4D2A-BCD4-E8D69A3D86BC}" dt="2025-05-12T03:19:18.111" v="52" actId="20577"/>
          <ac:spMkLst>
            <pc:docMk/>
            <pc:sldMk cId="2142768235" sldId="3557"/>
            <ac:spMk id="22" creationId="{9D5199E8-8740-42C6-B990-0D6E49A5B47F}"/>
          </ac:spMkLst>
        </pc:spChg>
        <pc:picChg chg="add mod">
          <ac:chgData name="신태호" userId="S::a071232@aivle.kt.co.kr::1313fcab-e335-49ec-8410-59714c780dab" providerId="AD" clId="Web-{9240F5B1-3A3F-4D2A-BCD4-E8D69A3D86BC}" dt="2025-05-12T03:14:36.107" v="35" actId="1076"/>
          <ac:picMkLst>
            <pc:docMk/>
            <pc:sldMk cId="2142768235" sldId="3557"/>
            <ac:picMk id="2" creationId="{66A2A9EF-2604-040D-169B-05E46D8CC06F}"/>
          </ac:picMkLst>
        </pc:picChg>
      </pc:sldChg>
      <pc:sldChg chg="modSp">
        <pc:chgData name="신태호" userId="S::a071232@aivle.kt.co.kr::1313fcab-e335-49ec-8410-59714c780dab" providerId="AD" clId="Web-{9240F5B1-3A3F-4D2A-BCD4-E8D69A3D86BC}" dt="2025-05-12T03:19:06.439" v="49" actId="20577"/>
        <pc:sldMkLst>
          <pc:docMk/>
          <pc:sldMk cId="591280382" sldId="3558"/>
        </pc:sldMkLst>
        <pc:spChg chg="mod">
          <ac:chgData name="신태호" userId="S::a071232@aivle.kt.co.kr::1313fcab-e335-49ec-8410-59714c780dab" providerId="AD" clId="Web-{9240F5B1-3A3F-4D2A-BCD4-E8D69A3D86BC}" dt="2025-05-12T03:19:06.439" v="49" actId="20577"/>
          <ac:spMkLst>
            <pc:docMk/>
            <pc:sldMk cId="591280382" sldId="3558"/>
            <ac:spMk id="9" creationId="{E3927A6B-D301-419B-A687-5B81C9865C94}"/>
          </ac:spMkLst>
        </pc:spChg>
      </pc:sldChg>
      <pc:sldChg chg="modSp">
        <pc:chgData name="신태호" userId="S::a071232@aivle.kt.co.kr::1313fcab-e335-49ec-8410-59714c780dab" providerId="AD" clId="Web-{9240F5B1-3A3F-4D2A-BCD4-E8D69A3D86BC}" dt="2025-05-12T03:19:23.627" v="55" actId="20577"/>
        <pc:sldMkLst>
          <pc:docMk/>
          <pc:sldMk cId="2594949025" sldId="3559"/>
        </pc:sldMkLst>
        <pc:spChg chg="mod">
          <ac:chgData name="신태호" userId="S::a071232@aivle.kt.co.kr::1313fcab-e335-49ec-8410-59714c780dab" providerId="AD" clId="Web-{9240F5B1-3A3F-4D2A-BCD4-E8D69A3D86BC}" dt="2025-05-12T03:19:23.627" v="55" actId="20577"/>
          <ac:spMkLst>
            <pc:docMk/>
            <pc:sldMk cId="2594949025" sldId="3559"/>
            <ac:spMk id="3" creationId="{3FE5B3DA-0C40-AECF-CEC5-5FB3D58E78BB}"/>
          </ac:spMkLst>
        </pc:spChg>
        <pc:spChg chg="mod">
          <ac:chgData name="신태호" userId="S::a071232@aivle.kt.co.kr::1313fcab-e335-49ec-8410-59714c780dab" providerId="AD" clId="Web-{9240F5B1-3A3F-4D2A-BCD4-E8D69A3D86BC}" dt="2025-05-12T03:19:21.471" v="53" actId="20577"/>
          <ac:spMkLst>
            <pc:docMk/>
            <pc:sldMk cId="2594949025" sldId="3559"/>
            <ac:spMk id="8" creationId="{9B126484-EC10-21F4-4B86-4F6D7DC7C96C}"/>
          </ac:spMkLst>
        </pc:spChg>
      </pc:sldChg>
      <pc:sldChg chg="modSp">
        <pc:chgData name="신태호" userId="S::a071232@aivle.kt.co.kr::1313fcab-e335-49ec-8410-59714c780dab" providerId="AD" clId="Web-{9240F5B1-3A3F-4D2A-BCD4-E8D69A3D86BC}" dt="2025-05-12T03:19:34.488" v="62" actId="20577"/>
        <pc:sldMkLst>
          <pc:docMk/>
          <pc:sldMk cId="2594949025" sldId="3560"/>
        </pc:sldMkLst>
        <pc:spChg chg="mod">
          <ac:chgData name="신태호" userId="S::a071232@aivle.kt.co.kr::1313fcab-e335-49ec-8410-59714c780dab" providerId="AD" clId="Web-{9240F5B1-3A3F-4D2A-BCD4-E8D69A3D86BC}" dt="2025-05-12T03:19:31.722" v="60" actId="20577"/>
          <ac:spMkLst>
            <pc:docMk/>
            <pc:sldMk cId="2594949025" sldId="3560"/>
            <ac:spMk id="6" creationId="{AFF3AC20-E580-82C6-110B-CAE8D8C709A8}"/>
          </ac:spMkLst>
        </pc:spChg>
        <pc:spChg chg="mod">
          <ac:chgData name="신태호" userId="S::a071232@aivle.kt.co.kr::1313fcab-e335-49ec-8410-59714c780dab" providerId="AD" clId="Web-{9240F5B1-3A3F-4D2A-BCD4-E8D69A3D86BC}" dt="2025-05-12T03:19:26.003" v="56" actId="20577"/>
          <ac:spMkLst>
            <pc:docMk/>
            <pc:sldMk cId="2594949025" sldId="3560"/>
            <ac:spMk id="7" creationId="{0C4641EB-470B-BA30-933D-B9D507601CE1}"/>
          </ac:spMkLst>
        </pc:spChg>
        <pc:spChg chg="mod">
          <ac:chgData name="신태호" userId="S::a071232@aivle.kt.co.kr::1313fcab-e335-49ec-8410-59714c780dab" providerId="AD" clId="Web-{9240F5B1-3A3F-4D2A-BCD4-E8D69A3D86BC}" dt="2025-05-12T03:19:29.222" v="58" actId="20577"/>
          <ac:spMkLst>
            <pc:docMk/>
            <pc:sldMk cId="2594949025" sldId="3560"/>
            <ac:spMk id="21" creationId="{721C6DC0-1B5C-7AB7-DF0C-91643FFB995A}"/>
          </ac:spMkLst>
        </pc:spChg>
        <pc:spChg chg="mod">
          <ac:chgData name="신태호" userId="S::a071232@aivle.kt.co.kr::1313fcab-e335-49ec-8410-59714c780dab" providerId="AD" clId="Web-{9240F5B1-3A3F-4D2A-BCD4-E8D69A3D86BC}" dt="2025-05-12T03:19:34.488" v="62" actId="20577"/>
          <ac:spMkLst>
            <pc:docMk/>
            <pc:sldMk cId="2594949025" sldId="3560"/>
            <ac:spMk id="23" creationId="{EF9A7941-BA59-116F-D802-7EF72738E193}"/>
          </ac:spMkLst>
        </pc:spChg>
        <pc:picChg chg="mod">
          <ac:chgData name="신태호" userId="S::a071232@aivle.kt.co.kr::1313fcab-e335-49ec-8410-59714c780dab" providerId="AD" clId="Web-{9240F5B1-3A3F-4D2A-BCD4-E8D69A3D86BC}" dt="2025-05-12T03:15:46.456" v="44" actId="14100"/>
          <ac:picMkLst>
            <pc:docMk/>
            <pc:sldMk cId="2594949025" sldId="3560"/>
            <ac:picMk id="29" creationId="{6149F110-F68E-906E-3D82-D36B7D85A3CF}"/>
          </ac:picMkLst>
        </pc:picChg>
        <pc:picChg chg="mod">
          <ac:chgData name="신태호" userId="S::a071232@aivle.kt.co.kr::1313fcab-e335-49ec-8410-59714c780dab" providerId="AD" clId="Web-{9240F5B1-3A3F-4D2A-BCD4-E8D69A3D86BC}" dt="2025-05-12T03:15:40.252" v="43" actId="14100"/>
          <ac:picMkLst>
            <pc:docMk/>
            <pc:sldMk cId="2594949025" sldId="3560"/>
            <ac:picMk id="32" creationId="{3903B2ED-C5A3-CBB1-88D6-6B9497B23AFE}"/>
          </ac:picMkLst>
        </pc:picChg>
      </pc:sldChg>
      <pc:sldChg chg="modSp">
        <pc:chgData name="신태호" userId="S::a071232@aivle.kt.co.kr::1313fcab-e335-49ec-8410-59714c780dab" providerId="AD" clId="Web-{9240F5B1-3A3F-4D2A-BCD4-E8D69A3D86BC}" dt="2025-05-12T03:19:42.488" v="66" actId="20577"/>
        <pc:sldMkLst>
          <pc:docMk/>
          <pc:sldMk cId="2594949025" sldId="3561"/>
        </pc:sldMkLst>
        <pc:spChg chg="mod">
          <ac:chgData name="신태호" userId="S::a071232@aivle.kt.co.kr::1313fcab-e335-49ec-8410-59714c780dab" providerId="AD" clId="Web-{9240F5B1-3A3F-4D2A-BCD4-E8D69A3D86BC}" dt="2025-05-12T03:19:42.488" v="66" actId="20577"/>
          <ac:spMkLst>
            <pc:docMk/>
            <pc:sldMk cId="2594949025" sldId="3561"/>
            <ac:spMk id="3" creationId="{591A3255-3C17-2455-4E96-BDBD176939E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18095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9832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454108" y="1478904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575535" y="1416855"/>
            <a:ext cx="9541426" cy="121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미니프로젝트  </a:t>
            </a:r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AI </a:t>
            </a:r>
            <a:r>
              <a:rPr lang="ko-KR" altLang="en-US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면접관 </a:t>
            </a:r>
            <a:r>
              <a:rPr lang="en-US" altLang="ko-KR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Agent </a:t>
            </a:r>
            <a:r>
              <a:rPr lang="ko-KR" altLang="en-US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구축</a:t>
            </a:r>
            <a:endParaRPr lang="en-US" altLang="ko-KR" sz="44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6586423" y="3244405"/>
            <a:ext cx="2866655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AI 05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반</a:t>
            </a:r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14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</a:t>
            </a:r>
            <a:endParaRPr lang="en-US" altLang="ko-KR" sz="32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3" name="Google Shape;57;p11">
            <a:extLst>
              <a:ext uri="{FF2B5EF4-FFF2-40B4-BE49-F238E27FC236}">
                <a16:creationId xmlns:a16="http://schemas.microsoft.com/office/drawing/2014/main" id="{89E234CA-E439-4B71-949D-FCF6A4FDC8B8}"/>
              </a:ext>
            </a:extLst>
          </p:cNvPr>
          <p:cNvSpPr txBox="1">
            <a:spLocks/>
          </p:cNvSpPr>
          <p:nvPr/>
        </p:nvSpPr>
        <p:spPr>
          <a:xfrm>
            <a:off x="5637601" y="3887614"/>
            <a:ext cx="2227835" cy="17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신태호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오현정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김민아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김태은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  <a:p>
            <a:pPr algn="l"/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89E234CA-E439-4B71-949D-FCF6A4FDC8B8}"/>
              </a:ext>
            </a:extLst>
          </p:cNvPr>
          <p:cNvSpPr txBox="1">
            <a:spLocks/>
          </p:cNvSpPr>
          <p:nvPr/>
        </p:nvSpPr>
        <p:spPr>
          <a:xfrm>
            <a:off x="8019751" y="3887614"/>
            <a:ext cx="2227835" cy="172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김서현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강소연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이창희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05</a:t>
            </a:r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 이승준</a:t>
            </a:r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24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  <a:p>
            <a:pPr algn="l"/>
            <a:r>
              <a:rPr lang="ko-KR" altLang="en-US" sz="24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4800" b="1" spc="-10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9832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57;p11"/>
          <p:cNvSpPr txBox="1">
            <a:spLocks/>
          </p:cNvSpPr>
          <p:nvPr/>
        </p:nvSpPr>
        <p:spPr>
          <a:xfrm>
            <a:off x="4618236" y="694735"/>
            <a:ext cx="2975191" cy="121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1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40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Contents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3192703" y="2020030"/>
            <a:ext cx="5462802" cy="64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01.</a:t>
            </a:r>
            <a:r>
              <a:rPr lang="ko-KR" altLang="en-US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프로젝트 요약 </a:t>
            </a:r>
            <a:r>
              <a:rPr lang="en-US" altLang="ko-KR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/ </a:t>
            </a:r>
            <a:r>
              <a:rPr lang="ko-KR" altLang="en-US" sz="2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결과</a:t>
            </a:r>
            <a:endParaRPr lang="en-US" altLang="ko-KR" sz="2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3192705" y="2991827"/>
            <a:ext cx="5462801" cy="64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02. </a:t>
            </a:r>
            <a:r>
              <a:rPr lang="ko-KR" altLang="en-US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시스템 구조 </a:t>
            </a:r>
            <a:r>
              <a:rPr lang="en-US" altLang="ko-KR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/ Agent </a:t>
            </a:r>
            <a:r>
              <a:rPr lang="ko-KR" altLang="en-US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모듈 그래프</a:t>
            </a:r>
            <a:endParaRPr lang="en-US" altLang="ko-KR" sz="24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3192705" y="3890852"/>
            <a:ext cx="5456555" cy="64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03. </a:t>
            </a:r>
            <a:r>
              <a:rPr lang="ko-KR" altLang="en-US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고도화 상세내용 </a:t>
            </a:r>
            <a:r>
              <a:rPr lang="en-US" altLang="ko-KR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/ </a:t>
            </a:r>
            <a:r>
              <a:rPr lang="ko-KR" altLang="en-US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코드</a:t>
            </a:r>
            <a:endParaRPr lang="en-US" altLang="ko-KR" sz="24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14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3192705" y="4862649"/>
            <a:ext cx="5456554" cy="644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112523" tIns="56246" rIns="112523" bIns="56246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04. </a:t>
            </a:r>
            <a:r>
              <a:rPr lang="ko-KR" altLang="en-US" sz="2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결론</a:t>
            </a:r>
            <a:endParaRPr lang="en-US" altLang="ko-KR" sz="2400" b="1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5912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01.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프로젝트 개요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5199E8-8740-42C6-B990-0D6E49A5B47F}"/>
              </a:ext>
            </a:extLst>
          </p:cNvPr>
          <p:cNvSpPr/>
          <p:nvPr/>
        </p:nvSpPr>
        <p:spPr>
          <a:xfrm>
            <a:off x="315685" y="1224507"/>
            <a:ext cx="7324849" cy="5139869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프로젝트 배경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lvl="5" defTabSz="432000"/>
            <a:r>
              <a:rPr lang="en-US" altLang="ko-KR" sz="2000" b="1" dirty="0">
                <a:latin typeface="나눔스퀘어 Bold" panose="020B0600000101010101" pitchFamily="50" charset="-127"/>
                <a:ea typeface="나눔스퀘어 Bold"/>
              </a:rPr>
              <a:t>	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-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면접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/>
              </a:rPr>
              <a:t>준비시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시간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노하우 부족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피드백 부재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4"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지원자 입장에서 강점 설명 등의 질문 준비가 어려움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endParaRPr lang="en-US" altLang="ko-KR" sz="20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프로젝트 목표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lvl="1" defTabSz="432000"/>
            <a:r>
              <a:rPr lang="en-US" altLang="ko-KR" sz="2000" b="1" dirty="0">
                <a:latin typeface="나눔스퀘어 Bold" panose="020B0600000101010101" pitchFamily="50" charset="-127"/>
                <a:ea typeface="나눔스퀘어 Bold"/>
              </a:rPr>
              <a:t>	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- AI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면접관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Agent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시스템 구축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개인화된 질문과 답변에 대한 피드백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구직자의 실전 면접 대응력 향상 및 커리어 성찰 지원</a:t>
            </a:r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defTabSz="432000"/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/>
              </a:rPr>
              <a:t>⭐ </a:t>
            </a: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주요 기능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이력서 분석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: PDF/DOCX → LLM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요약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+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키워드 추출</a:t>
            </a:r>
          </a:p>
          <a:p>
            <a:pPr defTabSz="432000"/>
            <a:endParaRPr lang="ko-KR" altLang="en-US" sz="1600" b="1">
              <a:latin typeface="나눔스퀘어 Bold" panose="020B0600000101010101" pitchFamily="50" charset="-127"/>
              <a:ea typeface="나눔스퀘어 Bold"/>
            </a:endParaRPr>
          </a:p>
          <a:p>
            <a:pPr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질문 전략 수립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경력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동기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논리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3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개 분야별 전략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JSON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생성</a:t>
            </a:r>
          </a:p>
          <a:p>
            <a:pPr defTabSz="432000"/>
            <a:endParaRPr lang="ko-KR" altLang="en-US" sz="1600" b="1">
              <a:latin typeface="나눔스퀘어 Bold" panose="020B0600000101010101" pitchFamily="50" charset="-127"/>
              <a:ea typeface="나눔스퀘어 Bold"/>
            </a:endParaRPr>
          </a:p>
          <a:p>
            <a:pPr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질문 생성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:</a:t>
            </a:r>
            <a:r>
              <a:rPr lang="en-US" altLang="ko-KR" sz="1600" b="1" i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Vector DB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유사 질문 검색 기반 심화 질문</a:t>
            </a:r>
          </a:p>
          <a:p>
            <a:pPr defTabSz="432000"/>
            <a:endParaRPr lang="ko-KR" altLang="en-US" sz="1600" b="1">
              <a:latin typeface="나눔스퀘어 Bold" panose="020B0600000101010101" pitchFamily="50" charset="-127"/>
              <a:ea typeface="나눔스퀘어 Bold"/>
            </a:endParaRPr>
          </a:p>
          <a:p>
            <a:pPr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답변 평가 </a:t>
            </a:r>
            <a:r>
              <a:rPr lang="en-US" altLang="ko-KR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&amp; </a:t>
            </a:r>
            <a:r>
              <a:rPr lang="ko-KR" altLang="en-US" sz="1600" b="1" u="sng" dirty="0" err="1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리플렉션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관련성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구체성 평가 후 재평가 루프</a:t>
            </a:r>
          </a:p>
          <a:p>
            <a:pPr defTabSz="432000"/>
            <a:endParaRPr lang="ko-KR" altLang="en-US" sz="1600" b="1">
              <a:latin typeface="나눔스퀘어 Bold" panose="020B0600000101010101" pitchFamily="50" charset="-127"/>
              <a:ea typeface="나눔스퀘어 Bold"/>
            </a:endParaRPr>
          </a:p>
          <a:p>
            <a:pPr defTabSz="432000"/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	- </a:t>
            </a:r>
            <a:r>
              <a:rPr lang="ko-KR" altLang="en-US" sz="1600" b="1" u="sng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/>
              </a:rPr>
              <a:t>피드백 보고서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: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대화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평가 데이터 →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Markdown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보고서 자동 생성</a:t>
            </a:r>
          </a:p>
        </p:txBody>
      </p:sp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A2A9EF-2604-040D-169B-05E46D8CC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132" y="1408253"/>
            <a:ext cx="4604826" cy="37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02.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시스템 구조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/ Agent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모듈 그래프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E5B3DA-0C40-AECF-CEC5-5FB3D58E78BB}"/>
              </a:ext>
            </a:extLst>
          </p:cNvPr>
          <p:cNvSpPr/>
          <p:nvPr/>
        </p:nvSpPr>
        <p:spPr>
          <a:xfrm>
            <a:off x="7591033" y="1422279"/>
            <a:ext cx="2134497" cy="400110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Graph </a:t>
            </a: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구조</a:t>
            </a:r>
            <a:endParaRPr lang="en-US" altLang="ko-KR" sz="2000" b="1" dirty="0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18F5F-E7EA-0962-42FB-F9446B46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696" y="1893995"/>
            <a:ext cx="2998422" cy="4229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D3A337-F146-A8B5-DF5D-D3686A889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1" y="2120290"/>
            <a:ext cx="6543832" cy="34994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B126484-EC10-21F4-4B86-4F6D7DC7C96C}"/>
              </a:ext>
            </a:extLst>
          </p:cNvPr>
          <p:cNvSpPr/>
          <p:nvPr/>
        </p:nvSpPr>
        <p:spPr>
          <a:xfrm>
            <a:off x="535607" y="1422279"/>
            <a:ext cx="2645743" cy="400110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시스템</a:t>
            </a:r>
            <a:r>
              <a:rPr lang="en-US" altLang="ko-KR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구조</a:t>
            </a:r>
            <a:endParaRPr lang="en-US" altLang="ko-KR" sz="2000" b="1" dirty="0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259494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03. 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고도화 상세내용 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/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코드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1C6DC0-1B5C-7AB7-DF0C-91643FFB995A}"/>
              </a:ext>
            </a:extLst>
          </p:cNvPr>
          <p:cNvSpPr/>
          <p:nvPr/>
        </p:nvSpPr>
        <p:spPr>
          <a:xfrm>
            <a:off x="194572" y="3609470"/>
            <a:ext cx="6193180" cy="115871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평가 </a:t>
            </a:r>
            <a:r>
              <a:rPr lang="ko-KR" altLang="en-US" sz="2000" b="1" dirty="0" err="1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리플렉션</a:t>
            </a: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분기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742950" lvl="1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답변 평가가 낮으면 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재평가</a:t>
            </a:r>
            <a:r>
              <a:rPr lang="en-US" altLang="ko-KR" b="1" u="sng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노드로 분기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해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/>
              </a:rPr>
              <a:t>재검증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 루프 실행</a:t>
            </a:r>
            <a:endParaRPr lang="en-US" altLang="ko-KR" b="1" dirty="0">
              <a:latin typeface="나눔스퀘어 Bold" panose="020B0600000101010101" pitchFamily="50" charset="-127"/>
              <a:ea typeface="나눔스퀘어 Bold"/>
            </a:endParaRPr>
          </a:p>
          <a:p>
            <a:pPr marL="742950" lvl="5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평가 정확도를 높이고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엉뚱한 분기 없이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 안정적 흐름 보장</a:t>
            </a:r>
            <a:endParaRPr lang="en-US" altLang="ko-KR" b="1" u="sng" dirty="0">
              <a:latin typeface="나눔스퀘어 Bold" panose="020B0600000101010101" pitchFamily="50" charset="-127"/>
              <a:ea typeface="나눔스퀘어 Bold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9A7941-BA59-116F-D802-7EF72738E193}"/>
              </a:ext>
            </a:extLst>
          </p:cNvPr>
          <p:cNvSpPr/>
          <p:nvPr/>
        </p:nvSpPr>
        <p:spPr>
          <a:xfrm>
            <a:off x="6096000" y="3609470"/>
            <a:ext cx="5991225" cy="1481881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상세 피드백 보고서 자동 생성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대화 로그와 평가 결과를 병합해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 강</a:t>
            </a:r>
            <a:r>
              <a:rPr lang="en-US" altLang="ko-KR" b="1" u="sng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약점과 연습 팁 한 번에 제공</a:t>
            </a:r>
            <a:endParaRPr lang="en-US" altLang="ko-KR" b="1" u="sng" dirty="0"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최종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/>
              </a:rPr>
              <a:t>state['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/>
              </a:rPr>
              <a:t>feedback_report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/>
              </a:rPr>
              <a:t>']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/>
              </a:rPr>
              <a:t>에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 담아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/>
              </a:rPr>
              <a:t>Gradio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/>
              </a:rPr>
              <a:t> UI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로 출력</a:t>
            </a:r>
            <a:endParaRPr lang="en-US" altLang="ko-KR" b="1" dirty="0">
              <a:latin typeface="나눔스퀘어 Bold" panose="020B0600000101010101" pitchFamily="50" charset="-127"/>
              <a:ea typeface="나눔스퀘어 Bold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D3B27D9-31A4-7BD3-12C0-421B2C926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4" y="2240395"/>
            <a:ext cx="4451300" cy="13196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18EA45F-71C1-3E34-9904-146C0B6FD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107" y="2240395"/>
            <a:ext cx="4815285" cy="138731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149F110-F68E-906E-3D82-D36B7D85A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92" y="4770546"/>
            <a:ext cx="3430009" cy="148834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903B2ED-C5A3-CBB1-88D6-6B9497B23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72" y="4770869"/>
            <a:ext cx="4744118" cy="14880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F3AC20-E580-82C6-110B-CAE8D8C709A8}"/>
              </a:ext>
            </a:extLst>
          </p:cNvPr>
          <p:cNvSpPr/>
          <p:nvPr/>
        </p:nvSpPr>
        <p:spPr>
          <a:xfrm>
            <a:off x="6095999" y="1079238"/>
            <a:ext cx="5991225" cy="115871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Vector</a:t>
            </a: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DB 기반 심화 질문</a:t>
            </a:r>
          </a:p>
          <a:p>
            <a:pPr marL="742950" lvl="2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K=3 유사 질문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을 벡터 검색해 컨텍스트에 맞춘 질문 생성</a:t>
            </a:r>
          </a:p>
          <a:p>
            <a:pPr marL="742950" lvl="2" indent="-285750" defTabSz="432000">
              <a:lnSpc>
                <a:spcPct val="150000"/>
              </a:lnSpc>
              <a:buFont typeface="Arial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단순 키워드 프롬프트 보다</a:t>
            </a: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 더 풍부한 레퍼런스 질문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4641EB-470B-BA30-933D-B9D507601CE1}"/>
              </a:ext>
            </a:extLst>
          </p:cNvPr>
          <p:cNvSpPr/>
          <p:nvPr/>
        </p:nvSpPr>
        <p:spPr>
          <a:xfrm>
            <a:off x="310647" y="1082784"/>
            <a:ext cx="6193180" cy="115871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전략 수립 자동화</a:t>
            </a:r>
          </a:p>
          <a:p>
            <a:pPr marL="800100" lvl="1" indent="-342900" defTabSz="4320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3개(경력, 동기, 논리) 전략을 JSON 구조로 생성해 흐름에 반영</a:t>
            </a:r>
          </a:p>
          <a:p>
            <a:pPr marL="800100" lvl="1" indent="-342900" defTabSz="432000">
              <a:lnSpc>
                <a:spcPct val="150000"/>
              </a:lnSpc>
              <a:buFont typeface="Arial" panose="05000000000000000000" pitchFamily="2" charset="2"/>
              <a:buChar char="•"/>
            </a:pPr>
            <a:r>
              <a:rPr lang="ko-KR" altLang="en-US" b="1" u="sng" dirty="0">
                <a:latin typeface="나눔스퀘어 Bold" panose="020B0600000101010101" pitchFamily="50" charset="-127"/>
                <a:ea typeface="나눔스퀘어 Bold"/>
              </a:rPr>
              <a:t>구조화된 전략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/>
              </a:rPr>
              <a:t>덕분에 이후 일관성 있는 질문 생성, 평가 가능</a:t>
            </a:r>
          </a:p>
        </p:txBody>
      </p:sp>
    </p:spTree>
    <p:extLst>
      <p:ext uri="{BB962C8B-B14F-4D97-AF65-F5344CB8AC3E}">
        <p14:creationId xmlns:p14="http://schemas.microsoft.com/office/powerpoint/2010/main" val="259494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04.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결론</a:t>
            </a:r>
            <a:endParaRPr 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ea typeface="나눔스퀘어 Bold"/>
              <a:cs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A3255-3C17-2455-4E96-BDBD176939E3}"/>
              </a:ext>
            </a:extLst>
          </p:cNvPr>
          <p:cNvSpPr/>
          <p:nvPr/>
        </p:nvSpPr>
        <p:spPr>
          <a:xfrm>
            <a:off x="130070" y="1289953"/>
            <a:ext cx="7313290" cy="4524315"/>
          </a:xfrm>
          <a:prstGeom prst="rect">
            <a:avLst/>
          </a:prstGeom>
        </p:spPr>
        <p:txBody>
          <a:bodyPr wrap="square" lIns="91440" tIns="45720" rIns="91440" bIns="45720" numCol="1" anchor="t">
            <a:spAutoFit/>
          </a:bodyPr>
          <a:lstStyle/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성과 요약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742950" lvl="6" indent="-285750" defTabSz="432000">
              <a:buFont typeface="Arial"/>
              <a:buChar char="•"/>
            </a:pP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/>
              </a:rPr>
              <a:t>LangGraph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기반 상태 관리형 면접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Agent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완성</a:t>
            </a:r>
          </a:p>
          <a:p>
            <a:pPr marL="742950" lvl="6" indent="-285750" defTabSz="432000">
              <a:buFont typeface="Arial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이력서 요약 → 질문 생성 → 답변 평가 → 피드백 보고서 자동화</a:t>
            </a:r>
          </a:p>
          <a:p>
            <a:pPr marL="742950" lvl="6" indent="-285750" defTabSz="432000">
              <a:buFont typeface="Arial"/>
              <a:buChar char="•"/>
            </a:pP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Vector DB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/>
              </a:rPr>
              <a:t>를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통한 유사 질문 기반 심화 질문 생성 구현</a:t>
            </a:r>
          </a:p>
          <a:p>
            <a:pPr marL="742950" lvl="6" indent="-285750" defTabSz="432000">
              <a:buFont typeface="Arial"/>
              <a:buChar char="•"/>
            </a:pP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/>
              </a:rPr>
              <a:t>Gradio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 UI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연결로 실사용 가능 형태 구현</a:t>
            </a: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endParaRPr lang="en-US" altLang="ko-KR" sz="2000" b="1">
              <a:latin typeface="Calibri"/>
              <a:ea typeface="나눔스퀘어 Bold" panose="020B0600000101010101" pitchFamily="50" charset="-127"/>
            </a:endParaRP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한계 및 개선 방향</a:t>
            </a:r>
            <a:endParaRPr lang="en-US" altLang="ko-KR" sz="2000" b="1" dirty="0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Font typeface="Arial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평가 기준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(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관련성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구체성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)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외 논리성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표현력 등 정성적 요소 부족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Font typeface="Arial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감성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논리성 분석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, Peer-review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기반 다중 평가 지표 추가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Font typeface="Arial"/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실사용자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A/B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테스트를 통한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UX·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질문 품질 지속 개선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lvl="1" defTabSz="432000"/>
            <a:endParaRPr lang="en-US" altLang="ko-KR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defTabSz="4320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시사점</a:t>
            </a:r>
            <a:endParaRPr lang="en-US" altLang="ko-KR" sz="2000" b="1">
              <a:solidFill>
                <a:srgbClr val="1F6765"/>
              </a:solidFill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채용 과정에서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AI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면접관의 가능성 입증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marL="457200" lvl="2" defTabSz="432000"/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→ 면접 준비 훈련 도구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,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또는 </a:t>
            </a:r>
            <a:r>
              <a:rPr lang="ko-KR" altLang="en-US" sz="1600" b="1" dirty="0" err="1">
                <a:latin typeface="나눔스퀘어 Bold" panose="020B0600000101010101" pitchFamily="50" charset="-127"/>
                <a:ea typeface="나눔스퀘어 Bold"/>
              </a:rPr>
              <a:t>비대면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 사전 평가 도구로 활용 가능성 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Char char="•"/>
            </a:pPr>
            <a:r>
              <a:rPr lang="en-US" altLang="ko-KR" sz="1600" b="1" dirty="0" err="1">
                <a:latin typeface="나눔스퀘어 Bold" panose="020B0600000101010101" pitchFamily="50" charset="-127"/>
                <a:ea typeface="나눔스퀘어 Bold"/>
              </a:rPr>
              <a:t>LangGraph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기반 워크플로우 설계 경험은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AI Agent 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설계 능력 강화에 기여</a:t>
            </a:r>
            <a:endParaRPr lang="en-US" altLang="ko-KR" sz="1600" b="1">
              <a:latin typeface="나눔스퀘어 Bold" panose="020B0600000101010101" pitchFamily="50" charset="-127"/>
              <a:ea typeface="나눔스퀘어 Bold"/>
            </a:endParaRPr>
          </a:p>
          <a:p>
            <a:pPr marL="742950" lvl="2" indent="-285750" defTabSz="432000">
              <a:buChar char="•"/>
            </a:pP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반복 평가 및 피드백 구조를 통해 생성형 </a:t>
            </a:r>
            <a:r>
              <a:rPr lang="en-US" altLang="ko-KR" sz="1600" b="1" dirty="0">
                <a:latin typeface="나눔스퀘어 Bold" panose="020B0600000101010101" pitchFamily="50" charset="-127"/>
                <a:ea typeface="나눔스퀘어 Bold"/>
              </a:rPr>
              <a:t>AI</a:t>
            </a:r>
            <a:r>
              <a:rPr lang="ko-KR" altLang="en-US" sz="1600" b="1" dirty="0">
                <a:latin typeface="나눔스퀘어 Bold" panose="020B0600000101010101" pitchFamily="50" charset="-127"/>
                <a:ea typeface="나눔스퀘어 Bold"/>
              </a:rPr>
              <a:t>의 구조적 활용 사례 확보</a:t>
            </a:r>
            <a:endParaRPr lang="ko-KR" altLang="en-US" sz="2000" b="1">
              <a:latin typeface="나눔스퀘어 Bold" panose="020B0600000101010101" pitchFamily="50" charset="-127"/>
              <a:ea typeface="나눔스퀘어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CB46D7-EB6E-C57F-4154-290466F83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995" y="1482973"/>
            <a:ext cx="4147103" cy="43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4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98B46A0D01C44BAE4457A3DBC4C347" ma:contentTypeVersion="3" ma:contentTypeDescription="새 문서를 만듭니다." ma:contentTypeScope="" ma:versionID="7781605e6e87a0307fd3c2aaa64b4701">
  <xsd:schema xmlns:xsd="http://www.w3.org/2001/XMLSchema" xmlns:xs="http://www.w3.org/2001/XMLSchema" xmlns:p="http://schemas.microsoft.com/office/2006/metadata/properties" xmlns:ns2="481e273a-6cc5-4fa0-9f5b-520846653239" targetNamespace="http://schemas.microsoft.com/office/2006/metadata/properties" ma:root="true" ma:fieldsID="67fc6e7ae3e3f160df4eadca17d57c19" ns2:_="">
    <xsd:import namespace="481e273a-6cc5-4fa0-9f5b-5208466532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e273a-6cc5-4fa0-9f5b-5208466532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9114dcef-bd0d-459c-b9d7-fc63398cdbee"/>
    <ds:schemaRef ds:uri="cb8fcf1b-9571-4d20-a8ff-81bee2907a75"/>
    <ds:schemaRef ds:uri="e4e13380-6049-4f59-9391-9958b2774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BC5328-2BFE-467E-8674-86DE8E2C6DDB}">
  <ds:schemaRefs>
    <ds:schemaRef ds:uri="481e273a-6cc5-4fa0-9f5b-5208466532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7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01. 프로젝트 개요</vt:lpstr>
      <vt:lpstr>02. 시스템 구조 / Agent 모듈 그래프 </vt:lpstr>
      <vt:lpstr>03.  고도화 상세내용 / 코드</vt:lpstr>
      <vt:lpstr>04. 결론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34</cp:revision>
  <dcterms:modified xsi:type="dcterms:W3CDTF">2025-05-12T03:19:48Z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0x0101008D98B46A0D01C44BAE4457A3DBC4C347</vt:lpwstr>
  </property>
  <property fmtid="{D5CDD505-2E9C-101B-9397-08002B2CF9AE}" pid="10" name="MediaServiceImageTags">
    <vt:lpwstr/>
  </property>
</Properties>
</file>