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6"/>
  </p:notesMasterIdLst>
  <p:handoutMasterIdLst>
    <p:handoutMasterId r:id="rId27"/>
  </p:handoutMasterIdLst>
  <p:sldIdLst>
    <p:sldId id="3516" r:id="rId5"/>
    <p:sldId id="3560" r:id="rId6"/>
    <p:sldId id="3557" r:id="rId7"/>
    <p:sldId id="3561" r:id="rId8"/>
    <p:sldId id="3562" r:id="rId9"/>
    <p:sldId id="3563" r:id="rId10"/>
    <p:sldId id="3558" r:id="rId11"/>
    <p:sldId id="3580" r:id="rId12"/>
    <p:sldId id="3559" r:id="rId13"/>
    <p:sldId id="3564" r:id="rId14"/>
    <p:sldId id="3565" r:id="rId15"/>
    <p:sldId id="3569" r:id="rId16"/>
    <p:sldId id="3572" r:id="rId17"/>
    <p:sldId id="3573" r:id="rId18"/>
    <p:sldId id="3574" r:id="rId19"/>
    <p:sldId id="3575" r:id="rId20"/>
    <p:sldId id="3576" r:id="rId21"/>
    <p:sldId id="3577" r:id="rId22"/>
    <p:sldId id="3578" r:id="rId23"/>
    <p:sldId id="3579" r:id="rId24"/>
    <p:sldId id="3544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성원" initials="" lastIdx="1" clrIdx="0">
    <p:extLst>
      <p:ext uri="{19B8F6BF-5375-455C-9EA6-DF929625EA0E}">
        <p15:presenceInfo xmlns:p15="http://schemas.microsoft.com/office/powerpoint/2012/main" userId="S::201837047@office.gtec.ac.kr::e6969f72-0a17-4cba-abff-1e647e992f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1B3"/>
    <a:srgbClr val="C9FAFC"/>
    <a:srgbClr val="D9EDEA"/>
    <a:srgbClr val="1F6765"/>
    <a:srgbClr val="FF6600"/>
    <a:srgbClr val="D8ECEB"/>
    <a:srgbClr val="418587"/>
    <a:srgbClr val="A5D2D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42457-FEC5-AA6E-4881-08BB875BDBC7}" v="37" dt="2025-04-15T01:47:01.661"/>
    <p1510:client id="{1B092EFC-C0F8-D073-7C76-E502A9798992}" v="228" dt="2025-04-15T01:48:30.963"/>
    <p1510:client id="{1FD88A85-2F82-31FB-B53E-142500955BB5}" v="223" dt="2025-04-15T02:12:40.473"/>
    <p1510:client id="{4415B19E-F691-C759-5CE5-0BC3D58812DB}" v="1" dt="2025-04-14T16:31:56.301"/>
    <p1510:client id="{56A0A4B0-0B2F-7F3D-305D-94EEA86791F8}" v="162" dt="2025-04-15T01:46:20.367"/>
    <p1510:client id="{857F401E-B543-E4DE-AD6F-8112ACCCA7FC}" v="7" dt="2025-04-15T01:08:51.664"/>
    <p1510:client id="{ADEBB945-4D20-9FB0-1B9C-47BC573AD0C7}" v="613" dt="2025-04-15T01:46:29.569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은" userId="S::a071035@aivle.kt.co.kr::56444bde-d3fe-411c-af68-a8345342985d" providerId="AD" clId="Web-{1B092EFC-C0F8-D073-7C76-E502A9798992}"/>
    <pc:docChg chg="addSld delSld modSld sldOrd">
      <pc:chgData name="김태은" userId="S::a071035@aivle.kt.co.kr::56444bde-d3fe-411c-af68-a8345342985d" providerId="AD" clId="Web-{1B092EFC-C0F8-D073-7C76-E502A9798992}" dt="2025-04-15T01:48:30.963" v="154"/>
      <pc:docMkLst>
        <pc:docMk/>
      </pc:docMkLst>
      <pc:sldChg chg="ord">
        <pc:chgData name="김태은" userId="S::a071035@aivle.kt.co.kr::56444bde-d3fe-411c-af68-a8345342985d" providerId="AD" clId="Web-{1B092EFC-C0F8-D073-7C76-E502A9798992}" dt="2025-04-15T01:48:22.213" v="153"/>
        <pc:sldMkLst>
          <pc:docMk/>
          <pc:sldMk cId="3939324480" sldId="3558"/>
        </pc:sldMkLst>
      </pc:sldChg>
      <pc:sldChg chg="addSp delSp modSp">
        <pc:chgData name="김태은" userId="S::a071035@aivle.kt.co.kr::56444bde-d3fe-411c-af68-a8345342985d" providerId="AD" clId="Web-{1B092EFC-C0F8-D073-7C76-E502A9798992}" dt="2025-04-15T01:48:03.899" v="148" actId="1076"/>
        <pc:sldMkLst>
          <pc:docMk/>
          <pc:sldMk cId="1263028091" sldId="3562"/>
        </pc:sldMkLst>
        <pc:picChg chg="mod">
          <ac:chgData name="김태은" userId="S::a071035@aivle.kt.co.kr::56444bde-d3fe-411c-af68-a8345342985d" providerId="AD" clId="Web-{1B092EFC-C0F8-D073-7C76-E502A9798992}" dt="2025-04-15T01:46:20.020" v="139" actId="14100"/>
          <ac:picMkLst>
            <pc:docMk/>
            <pc:sldMk cId="1263028091" sldId="3562"/>
            <ac:picMk id="16" creationId="{7261CB18-F670-4E74-87E0-83126D69497E}"/>
          </ac:picMkLst>
        </pc:picChg>
        <pc:cxnChg chg="add mod">
          <ac:chgData name="김태은" userId="S::a071035@aivle.kt.co.kr::56444bde-d3fe-411c-af68-a8345342985d" providerId="AD" clId="Web-{1B092EFC-C0F8-D073-7C76-E502A9798992}" dt="2025-04-15T01:48:03.899" v="148" actId="1076"/>
          <ac:cxnSpMkLst>
            <pc:docMk/>
            <pc:sldMk cId="1263028091" sldId="3562"/>
            <ac:cxnSpMk id="2" creationId="{0D603CF5-9116-E822-468D-BB83F7BFF715}"/>
          </ac:cxnSpMkLst>
        </pc:cxnChg>
        <pc:cxnChg chg="del">
          <ac:chgData name="김태은" userId="S::a071035@aivle.kt.co.kr::56444bde-d3fe-411c-af68-a8345342985d" providerId="AD" clId="Web-{1B092EFC-C0F8-D073-7C76-E502A9798992}" dt="2025-04-15T01:47:16.710" v="145"/>
          <ac:cxnSpMkLst>
            <pc:docMk/>
            <pc:sldMk cId="1263028091" sldId="3562"/>
            <ac:cxnSpMk id="19" creationId="{8F1A009E-A4FF-40E7-98C2-16D3A9B2DEA6}"/>
          </ac:cxnSpMkLst>
        </pc:cxnChg>
      </pc:sldChg>
      <pc:sldChg chg="addSp delSp">
        <pc:chgData name="김태은" userId="S::a071035@aivle.kt.co.kr::56444bde-d3fe-411c-af68-a8345342985d" providerId="AD" clId="Web-{1B092EFC-C0F8-D073-7C76-E502A9798992}" dt="2025-04-15T01:48:14.197" v="152"/>
        <pc:sldMkLst>
          <pc:docMk/>
          <pc:sldMk cId="1098539882" sldId="3563"/>
        </pc:sldMkLst>
        <pc:cxnChg chg="del">
          <ac:chgData name="김태은" userId="S::a071035@aivle.kt.co.kr::56444bde-d3fe-411c-af68-a8345342985d" providerId="AD" clId="Web-{1B092EFC-C0F8-D073-7C76-E502A9798992}" dt="2025-04-15T01:48:13.150" v="150"/>
          <ac:cxnSpMkLst>
            <pc:docMk/>
            <pc:sldMk cId="1098539882" sldId="3563"/>
            <ac:cxnSpMk id="2" creationId="{C796E28C-1E07-8A62-CCC0-DB4AE33EF9EA}"/>
          </ac:cxnSpMkLst>
        </pc:cxnChg>
        <pc:cxnChg chg="add">
          <ac:chgData name="김태은" userId="S::a071035@aivle.kt.co.kr::56444bde-d3fe-411c-af68-a8345342985d" providerId="AD" clId="Web-{1B092EFC-C0F8-D073-7C76-E502A9798992}" dt="2025-04-15T01:48:14.181" v="151"/>
          <ac:cxnSpMkLst>
            <pc:docMk/>
            <pc:sldMk cId="1098539882" sldId="3563"/>
            <ac:cxnSpMk id="5" creationId="{BC05FEA6-0D34-64A0-5528-742DA9E7E295}"/>
          </ac:cxnSpMkLst>
        </pc:cxnChg>
        <pc:cxnChg chg="add">
          <ac:chgData name="김태은" userId="S::a071035@aivle.kt.co.kr::56444bde-d3fe-411c-af68-a8345342985d" providerId="AD" clId="Web-{1B092EFC-C0F8-D073-7C76-E502A9798992}" dt="2025-04-15T01:48:14.197" v="152"/>
          <ac:cxnSpMkLst>
            <pc:docMk/>
            <pc:sldMk cId="1098539882" sldId="3563"/>
            <ac:cxnSpMk id="8" creationId="{70AE9768-8095-DE03-E7DC-A023C63F9AB9}"/>
          </ac:cxnSpMkLst>
        </pc:cxnChg>
        <pc:cxnChg chg="del">
          <ac:chgData name="김태은" userId="S::a071035@aivle.kt.co.kr::56444bde-d3fe-411c-af68-a8345342985d" providerId="AD" clId="Web-{1B092EFC-C0F8-D073-7C76-E502A9798992}" dt="2025-04-15T01:48:12.134" v="149"/>
          <ac:cxnSpMkLst>
            <pc:docMk/>
            <pc:sldMk cId="1098539882" sldId="3563"/>
            <ac:cxnSpMk id="13" creationId="{B08EB0DB-C6DE-48E6-8159-2DD5892390AF}"/>
          </ac:cxnSpMkLst>
        </pc:cxnChg>
      </pc:sldChg>
      <pc:sldChg chg="addSp delSp modSp">
        <pc:chgData name="김태은" userId="S::a071035@aivle.kt.co.kr::56444bde-d3fe-411c-af68-a8345342985d" providerId="AD" clId="Web-{1B092EFC-C0F8-D073-7C76-E502A9798992}" dt="2025-04-15T01:35:38.885" v="51"/>
        <pc:sldMkLst>
          <pc:docMk/>
          <pc:sldMk cId="2460343222" sldId="3565"/>
        </pc:sldMkLst>
        <pc:spChg chg="del">
          <ac:chgData name="김태은" userId="S::a071035@aivle.kt.co.kr::56444bde-d3fe-411c-af68-a8345342985d" providerId="AD" clId="Web-{1B092EFC-C0F8-D073-7C76-E502A9798992}" dt="2025-04-15T01:35:00.540" v="42"/>
          <ac:spMkLst>
            <pc:docMk/>
            <pc:sldMk cId="2460343222" sldId="3565"/>
            <ac:spMk id="2" creationId="{9FFC6125-1F3F-E247-0328-39CD31584A51}"/>
          </ac:spMkLst>
        </pc:spChg>
        <pc:spChg chg="add del">
          <ac:chgData name="김태은" userId="S::a071035@aivle.kt.co.kr::56444bde-d3fe-411c-af68-a8345342985d" providerId="AD" clId="Web-{1B092EFC-C0F8-D073-7C76-E502A9798992}" dt="2025-04-15T01:34:40.992" v="41"/>
          <ac:spMkLst>
            <pc:docMk/>
            <pc:sldMk cId="2460343222" sldId="3565"/>
            <ac:spMk id="5" creationId="{8455B238-ED76-F498-E911-90C3E0C850AF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5:38.885" v="51"/>
          <ac:spMkLst>
            <pc:docMk/>
            <pc:sldMk cId="2460343222" sldId="3565"/>
            <ac:spMk id="8" creationId="{2BC8AF32-ED16-8D1D-B2D7-8AF6DF2AEC55}"/>
          </ac:spMkLst>
        </pc:spChg>
        <pc:spChg chg="add">
          <ac:chgData name="김태은" userId="S::a071035@aivle.kt.co.kr::56444bde-d3fe-411c-af68-a8345342985d" providerId="AD" clId="Web-{1B092EFC-C0F8-D073-7C76-E502A9798992}" dt="2025-04-15T01:35:00.696" v="43"/>
          <ac:spMkLst>
            <pc:docMk/>
            <pc:sldMk cId="2460343222" sldId="3565"/>
            <ac:spMk id="11" creationId="{28F4A136-9114-197B-50AA-78EECCD468F3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5:23.697" v="48"/>
        <pc:sldMkLst>
          <pc:docMk/>
          <pc:sldMk cId="2279197459" sldId="3569"/>
        </pc:sldMkLst>
        <pc:spChg chg="del mod">
          <ac:chgData name="김태은" userId="S::a071035@aivle.kt.co.kr::56444bde-d3fe-411c-af68-a8345342985d" providerId="AD" clId="Web-{1B092EFC-C0F8-D073-7C76-E502A9798992}" dt="2025-04-15T01:35:10.790" v="47"/>
          <ac:spMkLst>
            <pc:docMk/>
            <pc:sldMk cId="2279197459" sldId="3569"/>
            <ac:spMk id="2" creationId="{D54FBC1D-C932-2924-332D-6FA6D8F3C406}"/>
          </ac:spMkLst>
        </pc:spChg>
        <pc:spChg chg="add">
          <ac:chgData name="김태은" userId="S::a071035@aivle.kt.co.kr::56444bde-d3fe-411c-af68-a8345342985d" providerId="AD" clId="Web-{1B092EFC-C0F8-D073-7C76-E502A9798992}" dt="2025-04-15T01:35:06.009" v="45"/>
          <ac:spMkLst>
            <pc:docMk/>
            <pc:sldMk cId="2279197459" sldId="3569"/>
            <ac:spMk id="6" creationId="{46153A66-4281-E163-DCFF-5A5526259811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5:23.697" v="48"/>
          <ac:spMkLst>
            <pc:docMk/>
            <pc:sldMk cId="2279197459" sldId="3569"/>
            <ac:spMk id="8" creationId="{75E08155-6E5A-20DB-4500-0EE311FF503D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5:48.463" v="52"/>
        <pc:sldMkLst>
          <pc:docMk/>
          <pc:sldMk cId="71733176" sldId="3572"/>
        </pc:sldMkLst>
        <pc:spChg chg="del">
          <ac:chgData name="김태은" userId="S::a071035@aivle.kt.co.kr::56444bde-d3fe-411c-af68-a8345342985d" providerId="AD" clId="Web-{1B092EFC-C0F8-D073-7C76-E502A9798992}" dt="2025-04-15T01:35:31.900" v="50"/>
          <ac:spMkLst>
            <pc:docMk/>
            <pc:sldMk cId="71733176" sldId="3572"/>
            <ac:spMk id="2" creationId="{618F075A-FFD2-1F86-3408-846573D60CF9}"/>
          </ac:spMkLst>
        </pc:spChg>
        <pc:spChg chg="add">
          <ac:chgData name="김태은" userId="S::a071035@aivle.kt.co.kr::56444bde-d3fe-411c-af68-a8345342985d" providerId="AD" clId="Web-{1B092EFC-C0F8-D073-7C76-E502A9798992}" dt="2025-04-15T01:35:27.806" v="49"/>
          <ac:spMkLst>
            <pc:docMk/>
            <pc:sldMk cId="71733176" sldId="3572"/>
            <ac:spMk id="5" creationId="{69DCB047-AB25-8FD7-A15A-8AD1597BD8AD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5:48.463" v="52"/>
          <ac:spMkLst>
            <pc:docMk/>
            <pc:sldMk cId="71733176" sldId="3572"/>
            <ac:spMk id="8" creationId="{6E22C5FA-0AD1-EC05-B667-71C0FB0114B9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5:56.183" v="54"/>
        <pc:sldMkLst>
          <pc:docMk/>
          <pc:sldMk cId="3501154215" sldId="3573"/>
        </pc:sldMkLst>
        <pc:spChg chg="del">
          <ac:chgData name="김태은" userId="S::a071035@aivle.kt.co.kr::56444bde-d3fe-411c-af68-a8345342985d" providerId="AD" clId="Web-{1B092EFC-C0F8-D073-7C76-E502A9798992}" dt="2025-04-15T01:35:55.995" v="53"/>
          <ac:spMkLst>
            <pc:docMk/>
            <pc:sldMk cId="3501154215" sldId="3573"/>
            <ac:spMk id="2" creationId="{9170C15F-F05F-BB86-A547-306619B8F322}"/>
          </ac:spMkLst>
        </pc:spChg>
        <pc:spChg chg="add mod">
          <ac:chgData name="김태은" userId="S::a071035@aivle.kt.co.kr::56444bde-d3fe-411c-af68-a8345342985d" providerId="AD" clId="Web-{1B092EFC-C0F8-D073-7C76-E502A9798992}" dt="2025-04-15T01:35:55.995" v="53"/>
          <ac:spMkLst>
            <pc:docMk/>
            <pc:sldMk cId="3501154215" sldId="3573"/>
            <ac:spMk id="6" creationId="{A972C6D7-8F94-1C25-DD32-F3C792EA1CEC}"/>
          </ac:spMkLst>
        </pc:spChg>
        <pc:spChg chg="add">
          <ac:chgData name="김태은" userId="S::a071035@aivle.kt.co.kr::56444bde-d3fe-411c-af68-a8345342985d" providerId="AD" clId="Web-{1B092EFC-C0F8-D073-7C76-E502A9798992}" dt="2025-04-15T01:35:56.183" v="54"/>
          <ac:spMkLst>
            <pc:docMk/>
            <pc:sldMk cId="3501154215" sldId="3573"/>
            <ac:spMk id="11" creationId="{C913803E-580A-7263-C64A-E2732F5C3138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6:21.059" v="66"/>
        <pc:sldMkLst>
          <pc:docMk/>
          <pc:sldMk cId="77499415" sldId="3574"/>
        </pc:sldMkLst>
        <pc:spChg chg="del">
          <ac:chgData name="김태은" userId="S::a071035@aivle.kt.co.kr::56444bde-d3fe-411c-af68-a8345342985d" providerId="AD" clId="Web-{1B092EFC-C0F8-D073-7C76-E502A9798992}" dt="2025-04-15T01:36:14.949" v="65"/>
          <ac:spMkLst>
            <pc:docMk/>
            <pc:sldMk cId="77499415" sldId="3574"/>
            <ac:spMk id="2" creationId="{2C1CF670-5304-0D68-0D23-043E1CC2B75E}"/>
          </ac:spMkLst>
        </pc:spChg>
        <pc:spChg chg="add mod">
          <ac:chgData name="김태은" userId="S::a071035@aivle.kt.co.kr::56444bde-d3fe-411c-af68-a8345342985d" providerId="AD" clId="Web-{1B092EFC-C0F8-D073-7C76-E502A9798992}" dt="2025-04-15T01:36:10.871" v="64" actId="20577"/>
          <ac:spMkLst>
            <pc:docMk/>
            <pc:sldMk cId="77499415" sldId="3574"/>
            <ac:spMk id="6" creationId="{FB2921D0-2FCF-EE38-96C3-96B80FA5461D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6:21.059" v="66"/>
          <ac:spMkLst>
            <pc:docMk/>
            <pc:sldMk cId="77499415" sldId="3574"/>
            <ac:spMk id="9" creationId="{8C624F04-20C3-A445-2ABC-B751ECADD9B9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6:33.793" v="69"/>
        <pc:sldMkLst>
          <pc:docMk/>
          <pc:sldMk cId="4174005423" sldId="3575"/>
        </pc:sldMkLst>
        <pc:spChg chg="del">
          <ac:chgData name="김태은" userId="S::a071035@aivle.kt.co.kr::56444bde-d3fe-411c-af68-a8345342985d" providerId="AD" clId="Web-{1B092EFC-C0F8-D073-7C76-E502A9798992}" dt="2025-04-15T01:36:30.778" v="68"/>
          <ac:spMkLst>
            <pc:docMk/>
            <pc:sldMk cId="4174005423" sldId="3575"/>
            <ac:spMk id="2" creationId="{B7E4D2C1-B6D9-012B-02F5-21AFAA25FDAA}"/>
          </ac:spMkLst>
        </pc:spChg>
        <pc:spChg chg="add">
          <ac:chgData name="김태은" userId="S::a071035@aivle.kt.co.kr::56444bde-d3fe-411c-af68-a8345342985d" providerId="AD" clId="Web-{1B092EFC-C0F8-D073-7C76-E502A9798992}" dt="2025-04-15T01:36:27.340" v="67"/>
          <ac:spMkLst>
            <pc:docMk/>
            <pc:sldMk cId="4174005423" sldId="3575"/>
            <ac:spMk id="6" creationId="{7FED4BDF-9954-925A-769C-5742B76C3056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6:33.793" v="69"/>
          <ac:spMkLst>
            <pc:docMk/>
            <pc:sldMk cId="4174005423" sldId="3575"/>
            <ac:spMk id="10" creationId="{4D492556-0913-FAD7-4B43-0AC2ED0A4548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9:04.206" v="88"/>
        <pc:sldMkLst>
          <pc:docMk/>
          <pc:sldMk cId="4249759855" sldId="3576"/>
        </pc:sldMkLst>
        <pc:spChg chg="del">
          <ac:chgData name="김태은" userId="S::a071035@aivle.kt.co.kr::56444bde-d3fe-411c-af68-a8345342985d" providerId="AD" clId="Web-{1B092EFC-C0F8-D073-7C76-E502A9798992}" dt="2025-04-15T01:36:39.372" v="70"/>
          <ac:spMkLst>
            <pc:docMk/>
            <pc:sldMk cId="4249759855" sldId="3576"/>
            <ac:spMk id="2" creationId="{BA52FDAF-7671-3D8B-D170-64AEB99889C6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9:04.206" v="88"/>
          <ac:spMkLst>
            <pc:docMk/>
            <pc:sldMk cId="4249759855" sldId="3576"/>
            <ac:spMk id="5" creationId="{22D31FC8-379B-6141-623B-CC0B34B41261}"/>
          </ac:spMkLst>
        </pc:spChg>
        <pc:spChg chg="add">
          <ac:chgData name="김태은" userId="S::a071035@aivle.kt.co.kr::56444bde-d3fe-411c-af68-a8345342985d" providerId="AD" clId="Web-{1B092EFC-C0F8-D073-7C76-E502A9798992}" dt="2025-04-15T01:36:39.575" v="71"/>
          <ac:spMkLst>
            <pc:docMk/>
            <pc:sldMk cId="4249759855" sldId="3576"/>
            <ac:spMk id="9" creationId="{1B7D95D2-24AC-83DC-4E39-F78117CCF0B9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6:59.748" v="75"/>
        <pc:sldMkLst>
          <pc:docMk/>
          <pc:sldMk cId="2525958004" sldId="3577"/>
        </pc:sldMkLst>
        <pc:spChg chg="del mod">
          <ac:chgData name="김태은" userId="S::a071035@aivle.kt.co.kr::56444bde-d3fe-411c-af68-a8345342985d" providerId="AD" clId="Web-{1B092EFC-C0F8-D073-7C76-E502A9798992}" dt="2025-04-15T01:36:47.169" v="73"/>
          <ac:spMkLst>
            <pc:docMk/>
            <pc:sldMk cId="2525958004" sldId="3577"/>
            <ac:spMk id="2" creationId="{A1C22AC7-A752-AB6F-4B09-4DDD291640B2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6:59.748" v="75"/>
          <ac:spMkLst>
            <pc:docMk/>
            <pc:sldMk cId="2525958004" sldId="3577"/>
            <ac:spMk id="6" creationId="{827ADDC6-245D-B6DA-066D-B79FD4EA0B0C}"/>
          </ac:spMkLst>
        </pc:spChg>
        <pc:spChg chg="add">
          <ac:chgData name="김태은" userId="S::a071035@aivle.kt.co.kr::56444bde-d3fe-411c-af68-a8345342985d" providerId="AD" clId="Web-{1B092EFC-C0F8-D073-7C76-E502A9798992}" dt="2025-04-15T01:36:47.591" v="74"/>
          <ac:spMkLst>
            <pc:docMk/>
            <pc:sldMk cId="2525958004" sldId="3577"/>
            <ac:spMk id="8" creationId="{DCAF65D0-959E-305A-0711-9E42BDF67FC7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7:19.264" v="81"/>
        <pc:sldMkLst>
          <pc:docMk/>
          <pc:sldMk cId="3214540345" sldId="3578"/>
        </pc:sldMkLst>
        <pc:spChg chg="del">
          <ac:chgData name="김태은" userId="S::a071035@aivle.kt.co.kr::56444bde-d3fe-411c-af68-a8345342985d" providerId="AD" clId="Web-{1B092EFC-C0F8-D073-7C76-E502A9798992}" dt="2025-04-15T01:37:04.732" v="76"/>
          <ac:spMkLst>
            <pc:docMk/>
            <pc:sldMk cId="3214540345" sldId="3578"/>
            <ac:spMk id="2" creationId="{23DFFC47-2AA5-1030-E59C-35E8CF7A10A6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7:19.264" v="81"/>
          <ac:spMkLst>
            <pc:docMk/>
            <pc:sldMk cId="3214540345" sldId="3578"/>
            <ac:spMk id="5" creationId="{BABA911B-959F-B447-6885-04DA33450314}"/>
          </ac:spMkLst>
        </pc:spChg>
        <pc:spChg chg="add">
          <ac:chgData name="김태은" userId="S::a071035@aivle.kt.co.kr::56444bde-d3fe-411c-af68-a8345342985d" providerId="AD" clId="Web-{1B092EFC-C0F8-D073-7C76-E502A9798992}" dt="2025-04-15T01:37:04.904" v="77"/>
          <ac:spMkLst>
            <pc:docMk/>
            <pc:sldMk cId="3214540345" sldId="3578"/>
            <ac:spMk id="8" creationId="{9D11DB55-460C-143C-48A6-F3C0A1A9D778}"/>
          </ac:spMkLst>
        </pc:spChg>
      </pc:sldChg>
      <pc:sldChg chg="addSp delSp modSp">
        <pc:chgData name="김태은" userId="S::a071035@aivle.kt.co.kr::56444bde-d3fe-411c-af68-a8345342985d" providerId="AD" clId="Web-{1B092EFC-C0F8-D073-7C76-E502A9798992}" dt="2025-04-15T01:37:15.014" v="80"/>
        <pc:sldMkLst>
          <pc:docMk/>
          <pc:sldMk cId="3601064809" sldId="3579"/>
        </pc:sldMkLst>
        <pc:spChg chg="del">
          <ac:chgData name="김태은" userId="S::a071035@aivle.kt.co.kr::56444bde-d3fe-411c-af68-a8345342985d" providerId="AD" clId="Web-{1B092EFC-C0F8-D073-7C76-E502A9798992}" dt="2025-04-15T01:37:09.139" v="78"/>
          <ac:spMkLst>
            <pc:docMk/>
            <pc:sldMk cId="3601064809" sldId="3579"/>
            <ac:spMk id="2" creationId="{80118463-3FC2-5554-3260-57D75C750BA4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7:15.014" v="80"/>
          <ac:spMkLst>
            <pc:docMk/>
            <pc:sldMk cId="3601064809" sldId="3579"/>
            <ac:spMk id="6" creationId="{F338E130-7CF3-03F7-827C-936B1EEA3445}"/>
          </ac:spMkLst>
        </pc:spChg>
        <pc:spChg chg="add">
          <ac:chgData name="김태은" userId="S::a071035@aivle.kt.co.kr::56444bde-d3fe-411c-af68-a8345342985d" providerId="AD" clId="Web-{1B092EFC-C0F8-D073-7C76-E502A9798992}" dt="2025-04-15T01:37:09.373" v="79"/>
          <ac:spMkLst>
            <pc:docMk/>
            <pc:sldMk cId="3601064809" sldId="3579"/>
            <ac:spMk id="10" creationId="{8F9798B1-2B81-7ACC-3E6D-CC6F2F0AB46A}"/>
          </ac:spMkLst>
        </pc:spChg>
      </pc:sldChg>
      <pc:sldChg chg="addSp delSp modSp ord">
        <pc:chgData name="김태은" userId="S::a071035@aivle.kt.co.kr::56444bde-d3fe-411c-af68-a8345342985d" providerId="AD" clId="Web-{1B092EFC-C0F8-D073-7C76-E502A9798992}" dt="2025-04-15T01:48:30.963" v="154"/>
        <pc:sldMkLst>
          <pc:docMk/>
          <pc:sldMk cId="1600021484" sldId="3580"/>
        </pc:sldMkLst>
        <pc:spChg chg="mod">
          <ac:chgData name="김태은" userId="S::a071035@aivle.kt.co.kr::56444bde-d3fe-411c-af68-a8345342985d" providerId="AD" clId="Web-{1B092EFC-C0F8-D073-7C76-E502A9798992}" dt="2025-04-15T01:45:46.097" v="136" actId="20577"/>
          <ac:spMkLst>
            <pc:docMk/>
            <pc:sldMk cId="1600021484" sldId="3580"/>
            <ac:spMk id="3" creationId="{4E442EA1-364C-B693-DFBB-6A0C98951BE6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3:16.551" v="33"/>
          <ac:spMkLst>
            <pc:docMk/>
            <pc:sldMk cId="1600021484" sldId="3580"/>
            <ac:spMk id="4" creationId="{6F972C57-F775-042E-A517-CAB1815E7A5D}"/>
          </ac:spMkLst>
        </pc:spChg>
        <pc:spChg chg="mod">
          <ac:chgData name="김태은" userId="S::a071035@aivle.kt.co.kr::56444bde-d3fe-411c-af68-a8345342985d" providerId="AD" clId="Web-{1B092EFC-C0F8-D073-7C76-E502A9798992}" dt="2025-04-15T01:31:00.764" v="10" actId="20577"/>
          <ac:spMkLst>
            <pc:docMk/>
            <pc:sldMk cId="1600021484" sldId="3580"/>
            <ac:spMk id="5" creationId="{BD1CA537-757D-5B17-3B85-D54E5434B1B5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32:42.690" v="30"/>
          <ac:spMkLst>
            <pc:docMk/>
            <pc:sldMk cId="1600021484" sldId="3580"/>
            <ac:spMk id="6" creationId="{2A8C8D7A-26D0-E22F-38FF-AB40323651F3}"/>
          </ac:spMkLst>
        </pc:spChg>
        <pc:spChg chg="del mod">
          <ac:chgData name="김태은" userId="S::a071035@aivle.kt.co.kr::56444bde-d3fe-411c-af68-a8345342985d" providerId="AD" clId="Web-{1B092EFC-C0F8-D073-7C76-E502A9798992}" dt="2025-04-15T01:46:05.004" v="138"/>
          <ac:spMkLst>
            <pc:docMk/>
            <pc:sldMk cId="1600021484" sldId="3580"/>
            <ac:spMk id="7" creationId="{B9B603C8-E991-7F84-F5BB-C63616750A10}"/>
          </ac:spMkLst>
        </pc:spChg>
        <pc:spChg chg="add mod">
          <ac:chgData name="김태은" userId="S::a071035@aivle.kt.co.kr::56444bde-d3fe-411c-af68-a8345342985d" providerId="AD" clId="Web-{1B092EFC-C0F8-D073-7C76-E502A9798992}" dt="2025-04-15T01:34:25.554" v="39" actId="1076"/>
          <ac:spMkLst>
            <pc:docMk/>
            <pc:sldMk cId="1600021484" sldId="3580"/>
            <ac:spMk id="8" creationId="{6F972C57-F775-042E-A517-CAB1815E7A5D}"/>
          </ac:spMkLst>
        </pc:spChg>
        <pc:spChg chg="add del">
          <ac:chgData name="김태은" userId="S::a071035@aivle.kt.co.kr::56444bde-d3fe-411c-af68-a8345342985d" providerId="AD" clId="Web-{1B092EFC-C0F8-D073-7C76-E502A9798992}" dt="2025-04-15T01:38:50.299" v="84"/>
          <ac:spMkLst>
            <pc:docMk/>
            <pc:sldMk cId="1600021484" sldId="3580"/>
            <ac:spMk id="10" creationId="{13D15528-1770-3362-2C49-906A82ECCD65}"/>
          </ac:spMkLst>
        </pc:spChg>
        <pc:spChg chg="add del">
          <ac:chgData name="김태은" userId="S::a071035@aivle.kt.co.kr::56444bde-d3fe-411c-af68-a8345342985d" providerId="AD" clId="Web-{1B092EFC-C0F8-D073-7C76-E502A9798992}" dt="2025-04-15T01:38:57.565" v="86"/>
          <ac:spMkLst>
            <pc:docMk/>
            <pc:sldMk cId="1600021484" sldId="3580"/>
            <ac:spMk id="13" creationId="{CBAB3252-304D-A2E7-0AFA-2EBC602A7831}"/>
          </ac:spMkLst>
        </pc:spChg>
        <pc:spChg chg="add del">
          <ac:chgData name="김태은" userId="S::a071035@aivle.kt.co.kr::56444bde-d3fe-411c-af68-a8345342985d" providerId="AD" clId="Web-{1B092EFC-C0F8-D073-7C76-E502A9798992}" dt="2025-04-15T01:39:22.738" v="90"/>
          <ac:spMkLst>
            <pc:docMk/>
            <pc:sldMk cId="1600021484" sldId="3580"/>
            <ac:spMk id="15" creationId="{9349805E-2E4A-27D3-E356-89295D670A72}"/>
          </ac:spMkLst>
        </pc:spChg>
        <pc:spChg chg="add del mod">
          <ac:chgData name="김태은" userId="S::a071035@aivle.kt.co.kr::56444bde-d3fe-411c-af68-a8345342985d" providerId="AD" clId="Web-{1B092EFC-C0F8-D073-7C76-E502A9798992}" dt="2025-04-15T01:45:48.660" v="137"/>
          <ac:spMkLst>
            <pc:docMk/>
            <pc:sldMk cId="1600021484" sldId="3580"/>
            <ac:spMk id="16" creationId="{554F669C-18E1-8EC9-F84D-2AE0B6BC658F}"/>
          </ac:spMkLst>
        </pc:spChg>
        <pc:spChg chg="del">
          <ac:chgData name="김태은" userId="S::a071035@aivle.kt.co.kr::56444bde-d3fe-411c-af68-a8345342985d" providerId="AD" clId="Web-{1B092EFC-C0F8-D073-7C76-E502A9798992}" dt="2025-04-15T01:23:48.359" v="1"/>
          <ac:spMkLst>
            <pc:docMk/>
            <pc:sldMk cId="1600021484" sldId="3580"/>
            <ac:spMk id="30" creationId="{4968A141-6C37-8DCB-F82E-D81DD18C66E9}"/>
          </ac:spMkLst>
        </pc:spChg>
        <pc:picChg chg="mod">
          <ac:chgData name="김태은" userId="S::a071035@aivle.kt.co.kr::56444bde-d3fe-411c-af68-a8345342985d" providerId="AD" clId="Web-{1B092EFC-C0F8-D073-7C76-E502A9798992}" dt="2025-04-15T01:25:50.425" v="7" actId="14100"/>
          <ac:picMkLst>
            <pc:docMk/>
            <pc:sldMk cId="1600021484" sldId="3580"/>
            <ac:picMk id="2" creationId="{928AF2CE-DA80-35B1-4377-D75DCC0C00AD}"/>
          </ac:picMkLst>
        </pc:picChg>
        <pc:picChg chg="del">
          <ac:chgData name="김태은" userId="S::a071035@aivle.kt.co.kr::56444bde-d3fe-411c-af68-a8345342985d" providerId="AD" clId="Web-{1B092EFC-C0F8-D073-7C76-E502A9798992}" dt="2025-04-15T01:23:50.140" v="2"/>
          <ac:picMkLst>
            <pc:docMk/>
            <pc:sldMk cId="1600021484" sldId="3580"/>
            <ac:picMk id="29" creationId="{0358B719-73E7-34E0-0D65-2728595BE1CF}"/>
          </ac:picMkLst>
        </pc:picChg>
      </pc:sldChg>
      <pc:sldChg chg="add del replId">
        <pc:chgData name="김태은" userId="S::a071035@aivle.kt.co.kr::56444bde-d3fe-411c-af68-a8345342985d" providerId="AD" clId="Web-{1B092EFC-C0F8-D073-7C76-E502A9798992}" dt="2025-04-15T01:39:47.754" v="92"/>
        <pc:sldMkLst>
          <pc:docMk/>
          <pc:sldMk cId="2673257919" sldId="3581"/>
        </pc:sldMkLst>
      </pc:sldChg>
    </pc:docChg>
  </pc:docChgLst>
  <pc:docChgLst>
    <pc:chgData name="김수진" userId="S::a071063@aivle.kt.co.kr::5e304d91-936f-45b2-82f1-cd23c791dade" providerId="AD" clId="Web-{56A0A4B0-0B2F-7F3D-305D-94EEA86791F8}"/>
    <pc:docChg chg="addSld delSld modSld">
      <pc:chgData name="김수진" userId="S::a071063@aivle.kt.co.kr::5e304d91-936f-45b2-82f1-cd23c791dade" providerId="AD" clId="Web-{56A0A4B0-0B2F-7F3D-305D-94EEA86791F8}" dt="2025-04-15T01:46:20.367" v="105" actId="1076"/>
      <pc:docMkLst>
        <pc:docMk/>
      </pc:docMkLst>
      <pc:sldChg chg="modSp">
        <pc:chgData name="김수진" userId="S::a071063@aivle.kt.co.kr::5e304d91-936f-45b2-82f1-cd23c791dade" providerId="AD" clId="Web-{56A0A4B0-0B2F-7F3D-305D-94EEA86791F8}" dt="2025-04-15T01:36:32.191" v="87" actId="20577"/>
        <pc:sldMkLst>
          <pc:docMk/>
          <pc:sldMk cId="3315561838" sldId="3516"/>
        </pc:sldMkLst>
        <pc:spChg chg="mod">
          <ac:chgData name="김수진" userId="S::a071063@aivle.kt.co.kr::5e304d91-936f-45b2-82f1-cd23c791dade" providerId="AD" clId="Web-{56A0A4B0-0B2F-7F3D-305D-94EEA86791F8}" dt="2025-04-15T01:36:32.191" v="87" actId="20577"/>
          <ac:spMkLst>
            <pc:docMk/>
            <pc:sldMk cId="3315561838" sldId="3516"/>
            <ac:spMk id="9" creationId="{E3927A6B-D301-419B-A687-5B81C9865C94}"/>
          </ac:spMkLst>
        </pc:spChg>
      </pc:sldChg>
      <pc:sldChg chg="modSp">
        <pc:chgData name="김수진" userId="S::a071063@aivle.kt.co.kr::5e304d91-936f-45b2-82f1-cd23c791dade" providerId="AD" clId="Web-{56A0A4B0-0B2F-7F3D-305D-94EEA86791F8}" dt="2025-04-15T01:46:20.367" v="105" actId="1076"/>
        <pc:sldMkLst>
          <pc:docMk/>
          <pc:sldMk cId="3939324480" sldId="3558"/>
        </pc:sldMkLst>
        <pc:spChg chg="mod">
          <ac:chgData name="김수진" userId="S::a071063@aivle.kt.co.kr::5e304d91-936f-45b2-82f1-cd23c791dade" providerId="AD" clId="Web-{56A0A4B0-0B2F-7F3D-305D-94EEA86791F8}" dt="2025-04-15T01:46:15.757" v="104" actId="1076"/>
          <ac:spMkLst>
            <pc:docMk/>
            <pc:sldMk cId="3939324480" sldId="3558"/>
            <ac:spMk id="18" creationId="{1FD50D69-19EC-4B3B-9E2D-0250D6DCE5E4}"/>
          </ac:spMkLst>
        </pc:spChg>
        <pc:spChg chg="mod">
          <ac:chgData name="김수진" userId="S::a071063@aivle.kt.co.kr::5e304d91-936f-45b2-82f1-cd23c791dade" providerId="AD" clId="Web-{56A0A4B0-0B2F-7F3D-305D-94EEA86791F8}" dt="2025-04-15T01:46:20.367" v="105" actId="1076"/>
          <ac:spMkLst>
            <pc:docMk/>
            <pc:sldMk cId="3939324480" sldId="3558"/>
            <ac:spMk id="30" creationId="{74F8EC27-2F6D-4B7E-9BC1-527A101A6DC2}"/>
          </ac:spMkLst>
        </pc:spChg>
      </pc:sldChg>
      <pc:sldChg chg="addSp delSp modSp">
        <pc:chgData name="김수진" userId="S::a071063@aivle.kt.co.kr::5e304d91-936f-45b2-82f1-cd23c791dade" providerId="AD" clId="Web-{56A0A4B0-0B2F-7F3D-305D-94EEA86791F8}" dt="2025-04-15T01:32:56.012" v="84" actId="1076"/>
        <pc:sldMkLst>
          <pc:docMk/>
          <pc:sldMk cId="2629630082" sldId="3559"/>
        </pc:sldMkLst>
        <pc:picChg chg="mod">
          <ac:chgData name="김수진" userId="S::a071063@aivle.kt.co.kr::5e304d91-936f-45b2-82f1-cd23c791dade" providerId="AD" clId="Web-{56A0A4B0-0B2F-7F3D-305D-94EEA86791F8}" dt="2025-04-15T01:32:56.012" v="84" actId="1076"/>
          <ac:picMkLst>
            <pc:docMk/>
            <pc:sldMk cId="2629630082" sldId="3559"/>
            <ac:picMk id="14" creationId="{8E608C8B-7AA6-4854-9897-26BD4513F443}"/>
          </ac:picMkLst>
        </pc:picChg>
        <pc:cxnChg chg="add mod">
          <ac:chgData name="김수진" userId="S::a071063@aivle.kt.co.kr::5e304d91-936f-45b2-82f1-cd23c791dade" providerId="AD" clId="Web-{56A0A4B0-0B2F-7F3D-305D-94EEA86791F8}" dt="2025-04-15T01:32:51.606" v="83" actId="1076"/>
          <ac:cxnSpMkLst>
            <pc:docMk/>
            <pc:sldMk cId="2629630082" sldId="3559"/>
            <ac:cxnSpMk id="3" creationId="{A523308B-FA29-3D0D-FF43-7EE3581D5233}"/>
          </ac:cxnSpMkLst>
        </pc:cxnChg>
        <pc:cxnChg chg="del mod">
          <ac:chgData name="김수진" userId="S::a071063@aivle.kt.co.kr::5e304d91-936f-45b2-82f1-cd23c791dade" providerId="AD" clId="Web-{56A0A4B0-0B2F-7F3D-305D-94EEA86791F8}" dt="2025-04-15T01:32:37.230" v="81"/>
          <ac:cxnSpMkLst>
            <pc:docMk/>
            <pc:sldMk cId="2629630082" sldId="3559"/>
            <ac:cxnSpMk id="20" creationId="{F2C22672-0C2E-4915-89BB-A25699376178}"/>
          </ac:cxnSpMkLst>
        </pc:cxnChg>
      </pc:sldChg>
      <pc:sldChg chg="addSp modSp">
        <pc:chgData name="김수진" userId="S::a071063@aivle.kt.co.kr::5e304d91-936f-45b2-82f1-cd23c791dade" providerId="AD" clId="Web-{56A0A4B0-0B2F-7F3D-305D-94EEA86791F8}" dt="2025-04-15T01:37:23.365" v="95" actId="1076"/>
        <pc:sldMkLst>
          <pc:docMk/>
          <pc:sldMk cId="1607077132" sldId="3560"/>
        </pc:sldMkLst>
        <pc:grpChg chg="add mod">
          <ac:chgData name="김수진" userId="S::a071063@aivle.kt.co.kr::5e304d91-936f-45b2-82f1-cd23c791dade" providerId="AD" clId="Web-{56A0A4B0-0B2F-7F3D-305D-94EEA86791F8}" dt="2025-04-15T01:37:12.603" v="93" actId="1076"/>
          <ac:grpSpMkLst>
            <pc:docMk/>
            <pc:sldMk cId="1607077132" sldId="3560"/>
            <ac:grpSpMk id="2" creationId="{DBA46D0A-E645-5BFF-40E1-06A796AE9D3E}"/>
          </ac:grpSpMkLst>
        </pc:grpChg>
        <pc:grpChg chg="add mod">
          <ac:chgData name="김수진" userId="S::a071063@aivle.kt.co.kr::5e304d91-936f-45b2-82f1-cd23c791dade" providerId="AD" clId="Web-{56A0A4B0-0B2F-7F3D-305D-94EEA86791F8}" dt="2025-04-15T01:37:23.365" v="95" actId="1076"/>
          <ac:grpSpMkLst>
            <pc:docMk/>
            <pc:sldMk cId="1607077132" sldId="3560"/>
            <ac:grpSpMk id="3" creationId="{8402AA11-0D24-D52B-158B-318AC4BC7254}"/>
          </ac:grpSpMkLst>
        </pc:grpChg>
        <pc:grpChg chg="add mod">
          <ac:chgData name="김수진" userId="S::a071063@aivle.kt.co.kr::5e304d91-936f-45b2-82f1-cd23c791dade" providerId="AD" clId="Web-{56A0A4B0-0B2F-7F3D-305D-94EEA86791F8}" dt="2025-04-15T01:37:12.552" v="92" actId="1076"/>
          <ac:grpSpMkLst>
            <pc:docMk/>
            <pc:sldMk cId="1607077132" sldId="3560"/>
            <ac:grpSpMk id="4" creationId="{DEB7E42F-3DC0-452E-8F1F-D844C47E54B2}"/>
          </ac:grpSpMkLst>
        </pc:grpChg>
      </pc:sldChg>
      <pc:sldChg chg="addSp delSp modSp">
        <pc:chgData name="김수진" userId="S::a071063@aivle.kt.co.kr::5e304d91-936f-45b2-82f1-cd23c791dade" providerId="AD" clId="Web-{56A0A4B0-0B2F-7F3D-305D-94EEA86791F8}" dt="2025-04-15T01:44:40.676" v="99" actId="1076"/>
        <pc:sldMkLst>
          <pc:docMk/>
          <pc:sldMk cId="1007843243" sldId="3561"/>
        </pc:sldMkLst>
        <pc:cxnChg chg="add mod">
          <ac:chgData name="김수진" userId="S::a071063@aivle.kt.co.kr::5e304d91-936f-45b2-82f1-cd23c791dade" providerId="AD" clId="Web-{56A0A4B0-0B2F-7F3D-305D-94EEA86791F8}" dt="2025-04-15T01:44:40.676" v="99" actId="1076"/>
          <ac:cxnSpMkLst>
            <pc:docMk/>
            <pc:sldMk cId="1007843243" sldId="3561"/>
            <ac:cxnSpMk id="2" creationId="{98D5FFB8-656D-FDC5-AFE5-CB57AF599B45}"/>
          </ac:cxnSpMkLst>
        </pc:cxnChg>
        <pc:cxnChg chg="del">
          <ac:chgData name="김수진" userId="S::a071063@aivle.kt.co.kr::5e304d91-936f-45b2-82f1-cd23c791dade" providerId="AD" clId="Web-{56A0A4B0-0B2F-7F3D-305D-94EEA86791F8}" dt="2025-04-15T01:44:26.863" v="96"/>
          <ac:cxnSpMkLst>
            <pc:docMk/>
            <pc:sldMk cId="1007843243" sldId="3561"/>
            <ac:cxnSpMk id="16" creationId="{971D6C50-0700-4212-8504-5BC6BF63B1B5}"/>
          </ac:cxnSpMkLst>
        </pc:cxnChg>
      </pc:sldChg>
      <pc:sldChg chg="modSp">
        <pc:chgData name="김수진" userId="S::a071063@aivle.kt.co.kr::5e304d91-936f-45b2-82f1-cd23c791dade" providerId="AD" clId="Web-{56A0A4B0-0B2F-7F3D-305D-94EEA86791F8}" dt="2025-04-15T01:28:42.410" v="43" actId="1076"/>
        <pc:sldMkLst>
          <pc:docMk/>
          <pc:sldMk cId="1098539882" sldId="3563"/>
        </pc:sldMkLst>
        <pc:spChg chg="mod">
          <ac:chgData name="김수진" userId="S::a071063@aivle.kt.co.kr::5e304d91-936f-45b2-82f1-cd23c791dade" providerId="AD" clId="Web-{56A0A4B0-0B2F-7F3D-305D-94EEA86791F8}" dt="2025-04-15T01:28:09.644" v="42" actId="1076"/>
          <ac:spMkLst>
            <pc:docMk/>
            <pc:sldMk cId="1098539882" sldId="3563"/>
            <ac:spMk id="14" creationId="{064696C2-0208-4EC9-BAA8-6817461C9C70}"/>
          </ac:spMkLst>
        </pc:spChg>
        <pc:spChg chg="mod">
          <ac:chgData name="김수진" userId="S::a071063@aivle.kt.co.kr::5e304d91-936f-45b2-82f1-cd23c791dade" providerId="AD" clId="Web-{56A0A4B0-0B2F-7F3D-305D-94EEA86791F8}" dt="2025-04-15T01:28:42.410" v="43" actId="1076"/>
          <ac:spMkLst>
            <pc:docMk/>
            <pc:sldMk cId="1098539882" sldId="3563"/>
            <ac:spMk id="16" creationId="{C7352EAD-A7A3-4819-835D-CB321C1E35D0}"/>
          </ac:spMkLst>
        </pc:spChg>
        <pc:cxnChg chg="mod">
          <ac:chgData name="김수진" userId="S::a071063@aivle.kt.co.kr::5e304d91-936f-45b2-82f1-cd23c791dade" providerId="AD" clId="Web-{56A0A4B0-0B2F-7F3D-305D-94EEA86791F8}" dt="2025-04-15T01:28:05.487" v="41" actId="14100"/>
          <ac:cxnSpMkLst>
            <pc:docMk/>
            <pc:sldMk cId="1098539882" sldId="3563"/>
            <ac:cxnSpMk id="13" creationId="{B08EB0DB-C6DE-48E6-8159-2DD5892390AF}"/>
          </ac:cxnSpMkLst>
        </pc:cxnChg>
      </pc:sldChg>
      <pc:sldChg chg="modSp">
        <pc:chgData name="김수진" userId="S::a071063@aivle.kt.co.kr::5e304d91-936f-45b2-82f1-cd23c791dade" providerId="AD" clId="Web-{56A0A4B0-0B2F-7F3D-305D-94EEA86791F8}" dt="2025-04-15T01:31:41.104" v="78" actId="1076"/>
        <pc:sldMkLst>
          <pc:docMk/>
          <pc:sldMk cId="4174005423" sldId="3575"/>
        </pc:sldMkLst>
        <pc:spChg chg="mod">
          <ac:chgData name="김수진" userId="S::a071063@aivle.kt.co.kr::5e304d91-936f-45b2-82f1-cd23c791dade" providerId="AD" clId="Web-{56A0A4B0-0B2F-7F3D-305D-94EEA86791F8}" dt="2025-04-15T01:31:41.104" v="78" actId="1076"/>
          <ac:spMkLst>
            <pc:docMk/>
            <pc:sldMk cId="4174005423" sldId="3575"/>
            <ac:spMk id="7" creationId="{07C64709-4BAF-7EAC-B434-BD5B36E0CAE9}"/>
          </ac:spMkLst>
        </pc:spChg>
      </pc:sldChg>
      <pc:sldChg chg="addSp delSp modSp add replId">
        <pc:chgData name="김수진" userId="S::a071063@aivle.kt.co.kr::5e304d91-936f-45b2-82f1-cd23c791dade" providerId="AD" clId="Web-{56A0A4B0-0B2F-7F3D-305D-94EEA86791F8}" dt="2025-04-15T01:27:10.845" v="34" actId="20577"/>
        <pc:sldMkLst>
          <pc:docMk/>
          <pc:sldMk cId="1600021484" sldId="3580"/>
        </pc:sldMkLst>
        <pc:spChg chg="add mod">
          <ac:chgData name="김수진" userId="S::a071063@aivle.kt.co.kr::5e304d91-936f-45b2-82f1-cd23c791dade" providerId="AD" clId="Web-{56A0A4B0-0B2F-7F3D-305D-94EEA86791F8}" dt="2025-04-15T01:27:10.845" v="34" actId="20577"/>
          <ac:spMkLst>
            <pc:docMk/>
            <pc:sldMk cId="1600021484" sldId="3580"/>
            <ac:spMk id="5" creationId="{BD1CA537-757D-5B17-3B85-D54E5434B1B5}"/>
          </ac:spMkLst>
        </pc:spChg>
        <pc:spChg chg="del">
          <ac:chgData name="김수진" userId="S::a071063@aivle.kt.co.kr::5e304d91-936f-45b2-82f1-cd23c791dade" providerId="AD" clId="Web-{56A0A4B0-0B2F-7F3D-305D-94EEA86791F8}" dt="2025-04-15T01:20:53.067" v="6"/>
          <ac:spMkLst>
            <pc:docMk/>
            <pc:sldMk cId="1600021484" sldId="3580"/>
            <ac:spMk id="16" creationId="{D3BDD9DD-3F09-C8D2-EA83-907FF52BF9E2}"/>
          </ac:spMkLst>
        </pc:spChg>
        <pc:spChg chg="del">
          <ac:chgData name="김수진" userId="S::a071063@aivle.kt.co.kr::5e304d91-936f-45b2-82f1-cd23c791dade" providerId="AD" clId="Web-{56A0A4B0-0B2F-7F3D-305D-94EEA86791F8}" dt="2025-04-15T01:20:53.067" v="5"/>
          <ac:spMkLst>
            <pc:docMk/>
            <pc:sldMk cId="1600021484" sldId="3580"/>
            <ac:spMk id="18" creationId="{0819C4B9-1FF1-0108-B3E1-B4849D24BFB8}"/>
          </ac:spMkLst>
        </pc:spChg>
        <pc:picChg chg="add mod">
          <ac:chgData name="김수진" userId="S::a071063@aivle.kt.co.kr::5e304d91-936f-45b2-82f1-cd23c791dade" providerId="AD" clId="Web-{56A0A4B0-0B2F-7F3D-305D-94EEA86791F8}" dt="2025-04-15T01:21:08.786" v="9"/>
          <ac:picMkLst>
            <pc:docMk/>
            <pc:sldMk cId="1600021484" sldId="3580"/>
            <ac:picMk id="2" creationId="{928AF2CE-DA80-35B1-4377-D75DCC0C00AD}"/>
          </ac:picMkLst>
        </pc:picChg>
        <pc:picChg chg="del">
          <ac:chgData name="김수진" userId="S::a071063@aivle.kt.co.kr::5e304d91-936f-45b2-82f1-cd23c791dade" providerId="AD" clId="Web-{56A0A4B0-0B2F-7F3D-305D-94EEA86791F8}" dt="2025-04-15T01:20:53.067" v="4"/>
          <ac:picMkLst>
            <pc:docMk/>
            <pc:sldMk cId="1600021484" sldId="3580"/>
            <ac:picMk id="20" creationId="{896C234F-1DEA-4020-5949-3D1CDA64488A}"/>
          </ac:picMkLst>
        </pc:picChg>
        <pc:picChg chg="del">
          <ac:chgData name="김수진" userId="S::a071063@aivle.kt.co.kr::5e304d91-936f-45b2-82f1-cd23c791dade" providerId="AD" clId="Web-{56A0A4B0-0B2F-7F3D-305D-94EEA86791F8}" dt="2025-04-15T01:20:53.067" v="3"/>
          <ac:picMkLst>
            <pc:docMk/>
            <pc:sldMk cId="1600021484" sldId="3580"/>
            <ac:picMk id="25" creationId="{B391783A-85C0-D03A-8A21-E1581542F5EC}"/>
          </ac:picMkLst>
        </pc:picChg>
        <pc:cxnChg chg="del">
          <ac:chgData name="김수진" userId="S::a071063@aivle.kt.co.kr::5e304d91-936f-45b2-82f1-cd23c791dade" providerId="AD" clId="Web-{56A0A4B0-0B2F-7F3D-305D-94EEA86791F8}" dt="2025-04-15T01:20:53.067" v="2"/>
          <ac:cxnSpMkLst>
            <pc:docMk/>
            <pc:sldMk cId="1600021484" sldId="3580"/>
            <ac:cxnSpMk id="15" creationId="{20CB2C39-8EF4-5BC2-6C8A-B63C4FFB2816}"/>
          </ac:cxnSpMkLst>
        </pc:cxnChg>
        <pc:cxnChg chg="del">
          <ac:chgData name="김수진" userId="S::a071063@aivle.kt.co.kr::5e304d91-936f-45b2-82f1-cd23c791dade" providerId="AD" clId="Web-{56A0A4B0-0B2F-7F3D-305D-94EEA86791F8}" dt="2025-04-15T01:20:53.067" v="1"/>
          <ac:cxnSpMkLst>
            <pc:docMk/>
            <pc:sldMk cId="1600021484" sldId="3580"/>
            <ac:cxnSpMk id="17" creationId="{86E8D4A5-F679-4780-FBAE-77BDDF09626A}"/>
          </ac:cxnSpMkLst>
        </pc:cxnChg>
        <pc:cxnChg chg="mod">
          <ac:chgData name="김수진" userId="S::a071063@aivle.kt.co.kr::5e304d91-936f-45b2-82f1-cd23c791dade" providerId="AD" clId="Web-{56A0A4B0-0B2F-7F3D-305D-94EEA86791F8}" dt="2025-04-15T01:26:55.579" v="11" actId="1076"/>
          <ac:cxnSpMkLst>
            <pc:docMk/>
            <pc:sldMk cId="1600021484" sldId="3580"/>
            <ac:cxnSpMk id="31" creationId="{8F9F07C9-D68D-3A0A-21F2-DB1DD60D0C52}"/>
          </ac:cxnSpMkLst>
        </pc:cxnChg>
      </pc:sldChg>
      <pc:sldChg chg="add del replId">
        <pc:chgData name="김수진" userId="S::a071063@aivle.kt.co.kr::5e304d91-936f-45b2-82f1-cd23c791dade" providerId="AD" clId="Web-{56A0A4B0-0B2F-7F3D-305D-94EEA86791F8}" dt="2025-04-15T01:20:57.426" v="8"/>
        <pc:sldMkLst>
          <pc:docMk/>
          <pc:sldMk cId="1322720914" sldId="3581"/>
        </pc:sldMkLst>
      </pc:sldChg>
    </pc:docChg>
  </pc:docChgLst>
  <pc:docChgLst>
    <pc:chgData name="김민아" userId="S::a071194@aivle.kt.co.kr::1741332f-3457-43be-8512-a13d1bed19d1" providerId="AD" clId="Web-{17342457-FEC5-AA6E-4881-08BB875BDBC7}"/>
    <pc:docChg chg="modSld">
      <pc:chgData name="김민아" userId="S::a071194@aivle.kt.co.kr::1741332f-3457-43be-8512-a13d1bed19d1" providerId="AD" clId="Web-{17342457-FEC5-AA6E-4881-08BB875BDBC7}" dt="2025-04-15T01:47:01.661" v="33" actId="1076"/>
      <pc:docMkLst>
        <pc:docMk/>
      </pc:docMkLst>
      <pc:sldChg chg="modSp">
        <pc:chgData name="김민아" userId="S::a071194@aivle.kt.co.kr::1741332f-3457-43be-8512-a13d1bed19d1" providerId="AD" clId="Web-{17342457-FEC5-AA6E-4881-08BB875BDBC7}" dt="2025-04-15T01:30:50.513" v="3" actId="1076"/>
        <pc:sldMkLst>
          <pc:docMk/>
          <pc:sldMk cId="1007843243" sldId="3561"/>
        </pc:sldMkLst>
        <pc:spChg chg="mod">
          <ac:chgData name="김민아" userId="S::a071194@aivle.kt.co.kr::1741332f-3457-43be-8512-a13d1bed19d1" providerId="AD" clId="Web-{17342457-FEC5-AA6E-4881-08BB875BDBC7}" dt="2025-04-15T01:30:50.513" v="3" actId="1076"/>
          <ac:spMkLst>
            <pc:docMk/>
            <pc:sldMk cId="1007843243" sldId="3561"/>
            <ac:spMk id="17" creationId="{04AE0D22-AE41-4C41-95D2-7488DDB11E06}"/>
          </ac:spMkLst>
        </pc:spChg>
      </pc:sldChg>
      <pc:sldChg chg="modSp">
        <pc:chgData name="김민아" userId="S::a071194@aivle.kt.co.kr::1741332f-3457-43be-8512-a13d1bed19d1" providerId="AD" clId="Web-{17342457-FEC5-AA6E-4881-08BB875BDBC7}" dt="2025-04-15T01:47:01.661" v="33" actId="1076"/>
        <pc:sldMkLst>
          <pc:docMk/>
          <pc:sldMk cId="1263028091" sldId="3562"/>
        </pc:sldMkLst>
        <pc:spChg chg="mod">
          <ac:chgData name="김민아" userId="S::a071194@aivle.kt.co.kr::1741332f-3457-43be-8512-a13d1bed19d1" providerId="AD" clId="Web-{17342457-FEC5-AA6E-4881-08BB875BDBC7}" dt="2025-04-15T01:47:01.661" v="33" actId="1076"/>
          <ac:spMkLst>
            <pc:docMk/>
            <pc:sldMk cId="1263028091" sldId="3562"/>
            <ac:spMk id="20" creationId="{D8CA1AB5-6406-4282-8829-E2C0E45B5CA4}"/>
          </ac:spMkLst>
        </pc:spChg>
        <pc:cxnChg chg="mod">
          <ac:chgData name="김민아" userId="S::a071194@aivle.kt.co.kr::1741332f-3457-43be-8512-a13d1bed19d1" providerId="AD" clId="Web-{17342457-FEC5-AA6E-4881-08BB875BDBC7}" dt="2025-04-15T01:46:53.661" v="32" actId="14100"/>
          <ac:cxnSpMkLst>
            <pc:docMk/>
            <pc:sldMk cId="1263028091" sldId="3562"/>
            <ac:cxnSpMk id="19" creationId="{8F1A009E-A4FF-40E7-98C2-16D3A9B2DEA6}"/>
          </ac:cxnSpMkLst>
        </pc:cxnChg>
      </pc:sldChg>
      <pc:sldChg chg="modSp">
        <pc:chgData name="김민아" userId="S::a071194@aivle.kt.co.kr::1741332f-3457-43be-8512-a13d1bed19d1" providerId="AD" clId="Web-{17342457-FEC5-AA6E-4881-08BB875BDBC7}" dt="2025-04-15T01:38:01.122" v="24" actId="1076"/>
        <pc:sldMkLst>
          <pc:docMk/>
          <pc:sldMk cId="71733176" sldId="3572"/>
        </pc:sldMkLst>
        <pc:spChg chg="mod">
          <ac:chgData name="김민아" userId="S::a071194@aivle.kt.co.kr::1741332f-3457-43be-8512-a13d1bed19d1" providerId="AD" clId="Web-{17342457-FEC5-AA6E-4881-08BB875BDBC7}" dt="2025-04-15T01:37:50.668" v="23" actId="20577"/>
          <ac:spMkLst>
            <pc:docMk/>
            <pc:sldMk cId="71733176" sldId="3572"/>
            <ac:spMk id="4" creationId="{73CDFC8E-E00B-3842-88FC-51544FB47DE0}"/>
          </ac:spMkLst>
        </pc:spChg>
        <pc:picChg chg="mod">
          <ac:chgData name="김민아" userId="S::a071194@aivle.kt.co.kr::1741332f-3457-43be-8512-a13d1bed19d1" providerId="AD" clId="Web-{17342457-FEC5-AA6E-4881-08BB875BDBC7}" dt="2025-04-15T01:38:01.122" v="24" actId="1076"/>
          <ac:picMkLst>
            <pc:docMk/>
            <pc:sldMk cId="71733176" sldId="3572"/>
            <ac:picMk id="6146" creationId="{D093F617-9139-89BE-265C-FD9E9C6608CC}"/>
          </ac:picMkLst>
        </pc:picChg>
      </pc:sldChg>
      <pc:sldChg chg="modSp">
        <pc:chgData name="김민아" userId="S::a071194@aivle.kt.co.kr::1741332f-3457-43be-8512-a13d1bed19d1" providerId="AD" clId="Web-{17342457-FEC5-AA6E-4881-08BB875BDBC7}" dt="2025-04-15T01:37:28.745" v="20" actId="1076"/>
        <pc:sldMkLst>
          <pc:docMk/>
          <pc:sldMk cId="3501154215" sldId="3573"/>
        </pc:sldMkLst>
        <pc:spChg chg="mod">
          <ac:chgData name="김민아" userId="S::a071194@aivle.kt.co.kr::1741332f-3457-43be-8512-a13d1bed19d1" providerId="AD" clId="Web-{17342457-FEC5-AA6E-4881-08BB875BDBC7}" dt="2025-04-15T01:37:28.745" v="20" actId="1076"/>
          <ac:spMkLst>
            <pc:docMk/>
            <pc:sldMk cId="3501154215" sldId="3573"/>
            <ac:spMk id="9" creationId="{2627FA60-C92A-B985-08DA-753889E48A1C}"/>
          </ac:spMkLst>
        </pc:spChg>
        <pc:spChg chg="mod">
          <ac:chgData name="김민아" userId="S::a071194@aivle.kt.co.kr::1741332f-3457-43be-8512-a13d1bed19d1" providerId="AD" clId="Web-{17342457-FEC5-AA6E-4881-08BB875BDBC7}" dt="2025-04-15T01:37:07.477" v="16" actId="1076"/>
          <ac:spMkLst>
            <pc:docMk/>
            <pc:sldMk cId="3501154215" sldId="3573"/>
            <ac:spMk id="10" creationId="{4A9F2225-30F2-11CD-25D1-BC09FB3263E9}"/>
          </ac:spMkLst>
        </pc:spChg>
        <pc:spChg chg="mod">
          <ac:chgData name="김민아" userId="S::a071194@aivle.kt.co.kr::1741332f-3457-43be-8512-a13d1bed19d1" providerId="AD" clId="Web-{17342457-FEC5-AA6E-4881-08BB875BDBC7}" dt="2025-04-15T01:37:14.572" v="17" actId="1076"/>
          <ac:spMkLst>
            <pc:docMk/>
            <pc:sldMk cId="3501154215" sldId="3573"/>
            <ac:spMk id="13" creationId="{6F964C35-DA3A-5F00-B80E-316686884B0F}"/>
          </ac:spMkLst>
        </pc:spChg>
        <pc:picChg chg="mod">
          <ac:chgData name="김민아" userId="S::a071194@aivle.kt.co.kr::1741332f-3457-43be-8512-a13d1bed19d1" providerId="AD" clId="Web-{17342457-FEC5-AA6E-4881-08BB875BDBC7}" dt="2025-04-15T01:36:54.211" v="14" actId="1076"/>
          <ac:picMkLst>
            <pc:docMk/>
            <pc:sldMk cId="3501154215" sldId="3573"/>
            <ac:picMk id="8" creationId="{BF769D36-BB41-67E6-FD85-785379A4771C}"/>
          </ac:picMkLst>
        </pc:picChg>
      </pc:sldChg>
      <pc:sldChg chg="modSp">
        <pc:chgData name="김민아" userId="S::a071194@aivle.kt.co.kr::1741332f-3457-43be-8512-a13d1bed19d1" providerId="AD" clId="Web-{17342457-FEC5-AA6E-4881-08BB875BDBC7}" dt="2025-04-15T01:36:03.785" v="8" actId="14100"/>
        <pc:sldMkLst>
          <pc:docMk/>
          <pc:sldMk cId="77499415" sldId="3574"/>
        </pc:sldMkLst>
        <pc:spChg chg="mod">
          <ac:chgData name="김민아" userId="S::a071194@aivle.kt.co.kr::1741332f-3457-43be-8512-a13d1bed19d1" providerId="AD" clId="Web-{17342457-FEC5-AA6E-4881-08BB875BDBC7}" dt="2025-04-15T01:35:53.628" v="6" actId="1076"/>
          <ac:spMkLst>
            <pc:docMk/>
            <pc:sldMk cId="77499415" sldId="3574"/>
            <ac:spMk id="15" creationId="{238575A8-CE93-67F1-FE68-BDD8E35C1FE8}"/>
          </ac:spMkLst>
        </pc:spChg>
        <pc:spChg chg="mod">
          <ac:chgData name="김민아" userId="S::a071194@aivle.kt.co.kr::1741332f-3457-43be-8512-a13d1bed19d1" providerId="AD" clId="Web-{17342457-FEC5-AA6E-4881-08BB875BDBC7}" dt="2025-04-15T01:35:43.909" v="5" actId="1076"/>
          <ac:spMkLst>
            <pc:docMk/>
            <pc:sldMk cId="77499415" sldId="3574"/>
            <ac:spMk id="16" creationId="{B71EC179-29D3-3CEB-2978-387CAA79A1E3}"/>
          </ac:spMkLst>
        </pc:spChg>
        <pc:picChg chg="mod">
          <ac:chgData name="김민아" userId="S::a071194@aivle.kt.co.kr::1741332f-3457-43be-8512-a13d1bed19d1" providerId="AD" clId="Web-{17342457-FEC5-AA6E-4881-08BB875BDBC7}" dt="2025-04-15T01:36:03.785" v="8" actId="14100"/>
          <ac:picMkLst>
            <pc:docMk/>
            <pc:sldMk cId="77499415" sldId="3574"/>
            <ac:picMk id="10" creationId="{EF2E6B33-04B0-0293-0B46-0DDE729DAAF1}"/>
          </ac:picMkLst>
        </pc:picChg>
      </pc:sldChg>
      <pc:sldChg chg="modSp">
        <pc:chgData name="김민아" userId="S::a071194@aivle.kt.co.kr::1741332f-3457-43be-8512-a13d1bed19d1" providerId="AD" clId="Web-{17342457-FEC5-AA6E-4881-08BB875BDBC7}" dt="2025-04-15T01:29:01.708" v="1" actId="1076"/>
        <pc:sldMkLst>
          <pc:docMk/>
          <pc:sldMk cId="3601064809" sldId="3579"/>
        </pc:sldMkLst>
        <pc:spChg chg="mod">
          <ac:chgData name="김민아" userId="S::a071194@aivle.kt.co.kr::1741332f-3457-43be-8512-a13d1bed19d1" providerId="AD" clId="Web-{17342457-FEC5-AA6E-4881-08BB875BDBC7}" dt="2025-04-15T01:29:01.708" v="1" actId="1076"/>
          <ac:spMkLst>
            <pc:docMk/>
            <pc:sldMk cId="3601064809" sldId="3579"/>
            <ac:spMk id="9" creationId="{BBBF138B-1957-451B-E640-988529DE8020}"/>
          </ac:spMkLst>
        </pc:spChg>
      </pc:sldChg>
    </pc:docChg>
  </pc:docChgLst>
  <pc:docChgLst>
    <pc:chgData name="박주용" userId="S::a071052@aivle.kt.co.kr::b42ffad9-61fc-4cd8-aeba-d27c3c14f959" providerId="AD" clId="Web-{ADEBB945-4D20-9FB0-1B9C-47BC573AD0C7}"/>
    <pc:docChg chg="addSld delSld modSld">
      <pc:chgData name="박주용" userId="S::a071052@aivle.kt.co.kr::b42ffad9-61fc-4cd8-aeba-d27c3c14f959" providerId="AD" clId="Web-{ADEBB945-4D20-9FB0-1B9C-47BC573AD0C7}" dt="2025-04-15T01:46:29.147" v="400" actId="20577"/>
      <pc:docMkLst>
        <pc:docMk/>
      </pc:docMkLst>
      <pc:sldChg chg="modSp">
        <pc:chgData name="박주용" userId="S::a071052@aivle.kt.co.kr::b42ffad9-61fc-4cd8-aeba-d27c3c14f959" providerId="AD" clId="Web-{ADEBB945-4D20-9FB0-1B9C-47BC573AD0C7}" dt="2025-04-15T00:44:11.680" v="19" actId="20577"/>
        <pc:sldMkLst>
          <pc:docMk/>
          <pc:sldMk cId="2142768235" sldId="3557"/>
        </pc:sldMkLst>
        <pc:spChg chg="mod">
          <ac:chgData name="박주용" userId="S::a071052@aivle.kt.co.kr::b42ffad9-61fc-4cd8-aeba-d27c3c14f959" providerId="AD" clId="Web-{ADEBB945-4D20-9FB0-1B9C-47BC573AD0C7}" dt="2025-04-15T00:30:30.067" v="9" actId="20577"/>
          <ac:spMkLst>
            <pc:docMk/>
            <pc:sldMk cId="2142768235" sldId="3557"/>
            <ac:spMk id="22" creationId="{9D5199E8-8740-42C6-B990-0D6E49A5B47F}"/>
          </ac:spMkLst>
        </pc:spChg>
        <pc:spChg chg="mod">
          <ac:chgData name="박주용" userId="S::a071052@aivle.kt.co.kr::b42ffad9-61fc-4cd8-aeba-d27c3c14f959" providerId="AD" clId="Web-{ADEBB945-4D20-9FB0-1B9C-47BC573AD0C7}" dt="2025-04-15T00:44:11.680" v="19" actId="20577"/>
          <ac:spMkLst>
            <pc:docMk/>
            <pc:sldMk cId="2142768235" sldId="3557"/>
            <ac:spMk id="26" creationId="{B78CF14B-0454-42CD-8FE0-D981EADEC65F}"/>
          </ac:spMkLst>
        </pc:spChg>
      </pc:sldChg>
      <pc:sldChg chg="delSp modSp">
        <pc:chgData name="박주용" userId="S::a071052@aivle.kt.co.kr::b42ffad9-61fc-4cd8-aeba-d27c3c14f959" providerId="AD" clId="Web-{ADEBB945-4D20-9FB0-1B9C-47BC573AD0C7}" dt="2025-04-15T01:38:05.628" v="379" actId="1076"/>
        <pc:sldMkLst>
          <pc:docMk/>
          <pc:sldMk cId="3939324480" sldId="3558"/>
        </pc:sldMkLst>
        <pc:spChg chg="mod">
          <ac:chgData name="박주용" userId="S::a071052@aivle.kt.co.kr::b42ffad9-61fc-4cd8-aeba-d27c3c14f959" providerId="AD" clId="Web-{ADEBB945-4D20-9FB0-1B9C-47BC573AD0C7}" dt="2025-04-15T01:10:52.528" v="135" actId="20577"/>
          <ac:spMkLst>
            <pc:docMk/>
            <pc:sldMk cId="3939324480" sldId="3558"/>
            <ac:spMk id="3" creationId="{58BA7F9B-1809-4344-972C-1DA9DEBC0038}"/>
          </ac:spMkLst>
        </pc:spChg>
        <pc:spChg chg="del">
          <ac:chgData name="박주용" userId="S::a071052@aivle.kt.co.kr::b42ffad9-61fc-4cd8-aeba-d27c3c14f959" providerId="AD" clId="Web-{ADEBB945-4D20-9FB0-1B9C-47BC573AD0C7}" dt="2025-04-15T01:25:57.873" v="205"/>
          <ac:spMkLst>
            <pc:docMk/>
            <pc:sldMk cId="3939324480" sldId="3558"/>
            <ac:spMk id="7" creationId="{741A5C5E-9CE2-46A4-9335-D9FE69026CDF}"/>
          </ac:spMkLst>
        </pc:spChg>
        <pc:spChg chg="mod">
          <ac:chgData name="박주용" userId="S::a071052@aivle.kt.co.kr::b42ffad9-61fc-4cd8-aeba-d27c3c14f959" providerId="AD" clId="Web-{ADEBB945-4D20-9FB0-1B9C-47BC573AD0C7}" dt="2025-04-15T01:38:05.628" v="379" actId="1076"/>
          <ac:spMkLst>
            <pc:docMk/>
            <pc:sldMk cId="3939324480" sldId="3558"/>
            <ac:spMk id="16" creationId="{0D1AC56A-8B68-4E43-9492-C0982F07AB18}"/>
          </ac:spMkLst>
        </pc:spChg>
        <pc:spChg chg="mod">
          <ac:chgData name="박주용" userId="S::a071052@aivle.kt.co.kr::b42ffad9-61fc-4cd8-aeba-d27c3c14f959" providerId="AD" clId="Web-{ADEBB945-4D20-9FB0-1B9C-47BC573AD0C7}" dt="2025-04-15T01:26:51.470" v="223" actId="1076"/>
          <ac:spMkLst>
            <pc:docMk/>
            <pc:sldMk cId="3939324480" sldId="3558"/>
            <ac:spMk id="18" creationId="{1FD50D69-19EC-4B3B-9E2D-0250D6DCE5E4}"/>
          </ac:spMkLst>
        </pc:spChg>
        <pc:spChg chg="mod">
          <ac:chgData name="박주용" userId="S::a071052@aivle.kt.co.kr::b42ffad9-61fc-4cd8-aeba-d27c3c14f959" providerId="AD" clId="Web-{ADEBB945-4D20-9FB0-1B9C-47BC573AD0C7}" dt="2025-04-15T01:26:14.780" v="211" actId="1076"/>
          <ac:spMkLst>
            <pc:docMk/>
            <pc:sldMk cId="3939324480" sldId="3558"/>
            <ac:spMk id="30" creationId="{74F8EC27-2F6D-4B7E-9BC1-527A101A6DC2}"/>
          </ac:spMkLst>
        </pc:spChg>
        <pc:picChg chg="mod">
          <ac:chgData name="박주용" userId="S::a071052@aivle.kt.co.kr::b42ffad9-61fc-4cd8-aeba-d27c3c14f959" providerId="AD" clId="Web-{ADEBB945-4D20-9FB0-1B9C-47BC573AD0C7}" dt="2025-04-15T01:25:51.966" v="200" actId="1076"/>
          <ac:picMkLst>
            <pc:docMk/>
            <pc:sldMk cId="3939324480" sldId="3558"/>
            <ac:picMk id="20" creationId="{7081EA71-917E-48D0-A650-574896DC2B34}"/>
          </ac:picMkLst>
        </pc:picChg>
        <pc:picChg chg="mod">
          <ac:chgData name="박주용" userId="S::a071052@aivle.kt.co.kr::b42ffad9-61fc-4cd8-aeba-d27c3c14f959" providerId="AD" clId="Web-{ADEBB945-4D20-9FB0-1B9C-47BC573AD0C7}" dt="2025-04-15T01:26:47.595" v="221" actId="1076"/>
          <ac:picMkLst>
            <pc:docMk/>
            <pc:sldMk cId="3939324480" sldId="3558"/>
            <ac:picMk id="25" creationId="{0A49EB8F-26A6-4529-A15A-B6AEACE8C3E2}"/>
          </ac:picMkLst>
        </pc:picChg>
        <pc:picChg chg="mod modCrop">
          <ac:chgData name="박주용" userId="S::a071052@aivle.kt.co.kr::b42ffad9-61fc-4cd8-aeba-d27c3c14f959" providerId="AD" clId="Web-{ADEBB945-4D20-9FB0-1B9C-47BC573AD0C7}" dt="2025-04-15T01:26:36.688" v="217" actId="1076"/>
          <ac:picMkLst>
            <pc:docMk/>
            <pc:sldMk cId="3939324480" sldId="3558"/>
            <ac:picMk id="29" creationId="{3C99629E-5E31-468B-8646-3B79F41AF743}"/>
          </ac:picMkLst>
        </pc:picChg>
        <pc:cxnChg chg="mod">
          <ac:chgData name="박주용" userId="S::a071052@aivle.kt.co.kr::b42ffad9-61fc-4cd8-aeba-d27c3c14f959" providerId="AD" clId="Web-{ADEBB945-4D20-9FB0-1B9C-47BC573AD0C7}" dt="2025-04-15T01:25:51.997" v="201" actId="1076"/>
          <ac:cxnSpMkLst>
            <pc:docMk/>
            <pc:sldMk cId="3939324480" sldId="3558"/>
            <ac:cxnSpMk id="15" creationId="{305E93A8-9284-4A2E-940B-1977D7FAC28C}"/>
          </ac:cxnSpMkLst>
        </pc:cxnChg>
        <pc:cxnChg chg="mod">
          <ac:chgData name="박주용" userId="S::a071052@aivle.kt.co.kr::b42ffad9-61fc-4cd8-aeba-d27c3c14f959" providerId="AD" clId="Web-{ADEBB945-4D20-9FB0-1B9C-47BC573AD0C7}" dt="2025-04-15T01:26:49.126" v="222" actId="1076"/>
          <ac:cxnSpMkLst>
            <pc:docMk/>
            <pc:sldMk cId="3939324480" sldId="3558"/>
            <ac:cxnSpMk id="17" creationId="{9025F28F-0723-4AE0-AF73-54DA358E173B}"/>
          </ac:cxnSpMkLst>
        </pc:cxnChg>
        <pc:cxnChg chg="mod">
          <ac:chgData name="박주용" userId="S::a071052@aivle.kt.co.kr::b42ffad9-61fc-4cd8-aeba-d27c3c14f959" providerId="AD" clId="Web-{ADEBB945-4D20-9FB0-1B9C-47BC573AD0C7}" dt="2025-04-15T01:26:14.796" v="212" actId="1076"/>
          <ac:cxnSpMkLst>
            <pc:docMk/>
            <pc:sldMk cId="3939324480" sldId="3558"/>
            <ac:cxnSpMk id="31" creationId="{B4DEE9F9-3E3B-4DC0-A74D-86C7C94D38DE}"/>
          </ac:cxnSpMkLst>
        </pc:cxnChg>
      </pc:sldChg>
      <pc:sldChg chg="addSp delSp modSp">
        <pc:chgData name="박주용" userId="S::a071052@aivle.kt.co.kr::b42ffad9-61fc-4cd8-aeba-d27c3c14f959" providerId="AD" clId="Web-{ADEBB945-4D20-9FB0-1B9C-47BC573AD0C7}" dt="2025-04-15T01:46:29.147" v="400" actId="20577"/>
        <pc:sldMkLst>
          <pc:docMk/>
          <pc:sldMk cId="2629630082" sldId="3559"/>
        </pc:sldMkLst>
        <pc:spChg chg="del">
          <ac:chgData name="박주용" userId="S::a071052@aivle.kt.co.kr::b42ffad9-61fc-4cd8-aeba-d27c3c14f959" providerId="AD" clId="Web-{ADEBB945-4D20-9FB0-1B9C-47BC573AD0C7}" dt="2025-04-15T01:18:29.482" v="149"/>
          <ac:spMkLst>
            <pc:docMk/>
            <pc:sldMk cId="2629630082" sldId="3559"/>
            <ac:spMk id="3" creationId="{60C91485-9904-45A0-9B96-C7939102DFCE}"/>
          </ac:spMkLst>
        </pc:spChg>
        <pc:spChg chg="mod">
          <ac:chgData name="박주용" userId="S::a071052@aivle.kt.co.kr::b42ffad9-61fc-4cd8-aeba-d27c3c14f959" providerId="AD" clId="Web-{ADEBB945-4D20-9FB0-1B9C-47BC573AD0C7}" dt="2025-04-15T01:46:29.147" v="400" actId="20577"/>
          <ac:spMkLst>
            <pc:docMk/>
            <pc:sldMk cId="2629630082" sldId="3559"/>
            <ac:spMk id="4" creationId="{13708F68-EBE2-4A09-B870-BBB4570F0D05}"/>
          </ac:spMkLst>
        </pc:spChg>
        <pc:spChg chg="mod">
          <ac:chgData name="박주용" userId="S::a071052@aivle.kt.co.kr::b42ffad9-61fc-4cd8-aeba-d27c3c14f959" providerId="AD" clId="Web-{ADEBB945-4D20-9FB0-1B9C-47BC573AD0C7}" dt="2025-04-15T01:20:10.442" v="178" actId="1076"/>
          <ac:spMkLst>
            <pc:docMk/>
            <pc:sldMk cId="2629630082" sldId="3559"/>
            <ac:spMk id="15" creationId="{FF9807DA-6D56-411A-BAC9-CCE579EC3A46}"/>
          </ac:spMkLst>
        </pc:spChg>
        <pc:spChg chg="mod">
          <ac:chgData name="박주용" userId="S::a071052@aivle.kt.co.kr::b42ffad9-61fc-4cd8-aeba-d27c3c14f959" providerId="AD" clId="Web-{ADEBB945-4D20-9FB0-1B9C-47BC573AD0C7}" dt="2025-04-15T01:39:17.039" v="383" actId="14100"/>
          <ac:spMkLst>
            <pc:docMk/>
            <pc:sldMk cId="2629630082" sldId="3559"/>
            <ac:spMk id="19" creationId="{5ADF8BAF-3761-4969-B542-D79612F0FC3A}"/>
          </ac:spMkLst>
        </pc:spChg>
        <pc:picChg chg="add mod modCrop">
          <ac:chgData name="박주용" userId="S::a071052@aivle.kt.co.kr::b42ffad9-61fc-4cd8-aeba-d27c3c14f959" providerId="AD" clId="Web-{ADEBB945-4D20-9FB0-1B9C-47BC573AD0C7}" dt="2025-04-15T01:20:05.473" v="176" actId="1076"/>
          <ac:picMkLst>
            <pc:docMk/>
            <pc:sldMk cId="2629630082" sldId="3559"/>
            <ac:picMk id="2" creationId="{FE1F9F01-8947-7558-F8E2-7C72F26F8F36}"/>
          </ac:picMkLst>
        </pc:picChg>
        <pc:picChg chg="mod modCrop">
          <ac:chgData name="박주용" userId="S::a071052@aivle.kt.co.kr::b42ffad9-61fc-4cd8-aeba-d27c3c14f959" providerId="AD" clId="Web-{ADEBB945-4D20-9FB0-1B9C-47BC573AD0C7}" dt="2025-04-15T01:20:17.192" v="181"/>
          <ac:picMkLst>
            <pc:docMk/>
            <pc:sldMk cId="2629630082" sldId="3559"/>
            <ac:picMk id="9" creationId="{868C5B16-7ABD-4E83-B322-343B3A36BF13}"/>
          </ac:picMkLst>
        </pc:picChg>
        <pc:picChg chg="mod">
          <ac:chgData name="박주용" userId="S::a071052@aivle.kt.co.kr::b42ffad9-61fc-4cd8-aeba-d27c3c14f959" providerId="AD" clId="Web-{ADEBB945-4D20-9FB0-1B9C-47BC573AD0C7}" dt="2025-04-15T01:20:04.801" v="175" actId="1076"/>
          <ac:picMkLst>
            <pc:docMk/>
            <pc:sldMk cId="2629630082" sldId="3559"/>
            <ac:picMk id="11" creationId="{A47605DA-5B31-414F-913C-CCD186F19885}"/>
          </ac:picMkLst>
        </pc:picChg>
        <pc:cxnChg chg="mod">
          <ac:chgData name="박주용" userId="S::a071052@aivle.kt.co.kr::b42ffad9-61fc-4cd8-aeba-d27c3c14f959" providerId="AD" clId="Web-{ADEBB945-4D20-9FB0-1B9C-47BC573AD0C7}" dt="2025-04-15T01:20:10.473" v="179" actId="1076"/>
          <ac:cxnSpMkLst>
            <pc:docMk/>
            <pc:sldMk cId="2629630082" sldId="3559"/>
            <ac:cxnSpMk id="17" creationId="{B2696676-81D5-4968-8F18-60CF99418B61}"/>
          </ac:cxnSpMkLst>
        </pc:cxnChg>
      </pc:sldChg>
      <pc:sldChg chg="modSp">
        <pc:chgData name="박주용" userId="S::a071052@aivle.kt.co.kr::b42ffad9-61fc-4cd8-aeba-d27c3c14f959" providerId="AD" clId="Web-{ADEBB945-4D20-9FB0-1B9C-47BC573AD0C7}" dt="2025-04-15T01:21:55.902" v="193" actId="1076"/>
        <pc:sldMkLst>
          <pc:docMk/>
          <pc:sldMk cId="1607077132" sldId="3560"/>
        </pc:sldMkLst>
        <pc:spChg chg="mod">
          <ac:chgData name="박주용" userId="S::a071052@aivle.kt.co.kr::b42ffad9-61fc-4cd8-aeba-d27c3c14f959" providerId="AD" clId="Web-{ADEBB945-4D20-9FB0-1B9C-47BC573AD0C7}" dt="2025-04-15T01:09:35.867" v="118" actId="1076"/>
          <ac:spMkLst>
            <pc:docMk/>
            <pc:sldMk cId="1607077132" sldId="3560"/>
            <ac:spMk id="30" creationId="{2DF1A695-1F31-4821-924B-1C77F73F400F}"/>
          </ac:spMkLst>
        </pc:spChg>
        <pc:spChg chg="mod">
          <ac:chgData name="박주용" userId="S::a071052@aivle.kt.co.kr::b42ffad9-61fc-4cd8-aeba-d27c3c14f959" providerId="AD" clId="Web-{ADEBB945-4D20-9FB0-1B9C-47BC573AD0C7}" dt="2025-04-15T01:09:35.898" v="119" actId="1076"/>
          <ac:spMkLst>
            <pc:docMk/>
            <pc:sldMk cId="1607077132" sldId="3560"/>
            <ac:spMk id="31" creationId="{EF62A346-A1B1-4B64-8957-8C0E530985A9}"/>
          </ac:spMkLst>
        </pc:spChg>
        <pc:spChg chg="mod">
          <ac:chgData name="박주용" userId="S::a071052@aivle.kt.co.kr::b42ffad9-61fc-4cd8-aeba-d27c3c14f959" providerId="AD" clId="Web-{ADEBB945-4D20-9FB0-1B9C-47BC573AD0C7}" dt="2025-04-15T01:21:55.809" v="190" actId="1076"/>
          <ac:spMkLst>
            <pc:docMk/>
            <pc:sldMk cId="1607077132" sldId="3560"/>
            <ac:spMk id="38" creationId="{9BF13825-94FB-4063-BC81-A810B02F7B72}"/>
          </ac:spMkLst>
        </pc:spChg>
        <pc:spChg chg="mod">
          <ac:chgData name="박주용" userId="S::a071052@aivle.kt.co.kr::b42ffad9-61fc-4cd8-aeba-d27c3c14f959" providerId="AD" clId="Web-{ADEBB945-4D20-9FB0-1B9C-47BC573AD0C7}" dt="2025-04-15T01:21:55.855" v="191" actId="1076"/>
          <ac:spMkLst>
            <pc:docMk/>
            <pc:sldMk cId="1607077132" sldId="3560"/>
            <ac:spMk id="40" creationId="{48522A42-49F2-4E42-B3FD-3900EA14A7B7}"/>
          </ac:spMkLst>
        </pc:spChg>
        <pc:spChg chg="mod">
          <ac:chgData name="박주용" userId="S::a071052@aivle.kt.co.kr::b42ffad9-61fc-4cd8-aeba-d27c3c14f959" providerId="AD" clId="Web-{ADEBB945-4D20-9FB0-1B9C-47BC573AD0C7}" dt="2025-04-15T01:21:55.871" v="192" actId="1076"/>
          <ac:spMkLst>
            <pc:docMk/>
            <pc:sldMk cId="1607077132" sldId="3560"/>
            <ac:spMk id="41" creationId="{197A5E0B-849A-4B12-8C9C-4ABEBA485DB1}"/>
          </ac:spMkLst>
        </pc:spChg>
        <pc:spChg chg="mod">
          <ac:chgData name="박주용" userId="S::a071052@aivle.kt.co.kr::b42ffad9-61fc-4cd8-aeba-d27c3c14f959" providerId="AD" clId="Web-{ADEBB945-4D20-9FB0-1B9C-47BC573AD0C7}" dt="2025-04-15T01:21:55.902" v="193" actId="1076"/>
          <ac:spMkLst>
            <pc:docMk/>
            <pc:sldMk cId="1607077132" sldId="3560"/>
            <ac:spMk id="42" creationId="{54857798-108E-499A-B3A2-99FA013C8A89}"/>
          </ac:spMkLst>
        </pc:spChg>
        <pc:spChg chg="mod">
          <ac:chgData name="박주용" userId="S::a071052@aivle.kt.co.kr::b42ffad9-61fc-4cd8-aeba-d27c3c14f959" providerId="AD" clId="Web-{ADEBB945-4D20-9FB0-1B9C-47BC573AD0C7}" dt="2025-04-15T01:09:36.085" v="123" actId="1076"/>
          <ac:spMkLst>
            <pc:docMk/>
            <pc:sldMk cId="1607077132" sldId="3560"/>
            <ac:spMk id="47" creationId="{B4BFF653-177E-41F0-BBD9-2662ABC8B387}"/>
          </ac:spMkLst>
        </pc:spChg>
        <pc:spChg chg="mod">
          <ac:chgData name="박주용" userId="S::a071052@aivle.kt.co.kr::b42ffad9-61fc-4cd8-aeba-d27c3c14f959" providerId="AD" clId="Web-{ADEBB945-4D20-9FB0-1B9C-47BC573AD0C7}" dt="2025-04-15T01:09:36.148" v="124" actId="1076"/>
          <ac:spMkLst>
            <pc:docMk/>
            <pc:sldMk cId="1607077132" sldId="3560"/>
            <ac:spMk id="48" creationId="{79819ACD-F010-473D-9F61-78499FB77DEE}"/>
          </ac:spMkLst>
        </pc:spChg>
        <pc:spChg chg="mod">
          <ac:chgData name="박주용" userId="S::a071052@aivle.kt.co.kr::b42ffad9-61fc-4cd8-aeba-d27c3c14f959" providerId="AD" clId="Web-{ADEBB945-4D20-9FB0-1B9C-47BC573AD0C7}" dt="2025-04-15T01:09:36.195" v="125" actId="1076"/>
          <ac:spMkLst>
            <pc:docMk/>
            <pc:sldMk cId="1607077132" sldId="3560"/>
            <ac:spMk id="49" creationId="{7903D19B-D869-47A7-9ADB-4E926A7FFB21}"/>
          </ac:spMkLst>
        </pc:spChg>
        <pc:spChg chg="mod">
          <ac:chgData name="박주용" userId="S::a071052@aivle.kt.co.kr::b42ffad9-61fc-4cd8-aeba-d27c3c14f959" providerId="AD" clId="Web-{ADEBB945-4D20-9FB0-1B9C-47BC573AD0C7}" dt="2025-04-15T01:09:36.242" v="126" actId="1076"/>
          <ac:spMkLst>
            <pc:docMk/>
            <pc:sldMk cId="1607077132" sldId="3560"/>
            <ac:spMk id="50" creationId="{8BA7551C-9BAE-4F57-8443-300994E332C6}"/>
          </ac:spMkLst>
        </pc:spChg>
        <pc:cxnChg chg="mod">
          <ac:chgData name="박주용" userId="S::a071052@aivle.kt.co.kr::b42ffad9-61fc-4cd8-aeba-d27c3c14f959" providerId="AD" clId="Web-{ADEBB945-4D20-9FB0-1B9C-47BC573AD0C7}" dt="2025-04-15T01:09:22.991" v="117" actId="1076"/>
          <ac:cxnSpMkLst>
            <pc:docMk/>
            <pc:sldMk cId="1607077132" sldId="3560"/>
            <ac:cxnSpMk id="23" creationId="{A3CF3589-C9B6-4C38-AB39-B401475C4FEB}"/>
          </ac:cxnSpMkLst>
        </pc:cxnChg>
        <pc:cxnChg chg="mod">
          <ac:chgData name="박주용" userId="S::a071052@aivle.kt.co.kr::b42ffad9-61fc-4cd8-aeba-d27c3c14f959" providerId="AD" clId="Web-{ADEBB945-4D20-9FB0-1B9C-47BC573AD0C7}" dt="2025-04-15T01:21:55.777" v="188" actId="1076"/>
          <ac:cxnSpMkLst>
            <pc:docMk/>
            <pc:sldMk cId="1607077132" sldId="3560"/>
            <ac:cxnSpMk id="36" creationId="{C4F161B1-B2E5-452B-BB9D-CA978DFB8545}"/>
          </ac:cxnSpMkLst>
        </pc:cxnChg>
        <pc:cxnChg chg="mod">
          <ac:chgData name="박주용" userId="S::a071052@aivle.kt.co.kr::b42ffad9-61fc-4cd8-aeba-d27c3c14f959" providerId="AD" clId="Web-{ADEBB945-4D20-9FB0-1B9C-47BC573AD0C7}" dt="2025-04-15T01:21:55.793" v="189" actId="1076"/>
          <ac:cxnSpMkLst>
            <pc:docMk/>
            <pc:sldMk cId="1607077132" sldId="3560"/>
            <ac:cxnSpMk id="37" creationId="{A70F483F-F65D-4104-8999-39F69774412A}"/>
          </ac:cxnSpMkLst>
        </pc:cxnChg>
        <pc:cxnChg chg="mod">
          <ac:chgData name="박주용" userId="S::a071052@aivle.kt.co.kr::b42ffad9-61fc-4cd8-aeba-d27c3c14f959" providerId="AD" clId="Web-{ADEBB945-4D20-9FB0-1B9C-47BC573AD0C7}" dt="2025-04-15T01:09:22.991" v="110" actId="1076"/>
          <ac:cxnSpMkLst>
            <pc:docMk/>
            <pc:sldMk cId="1607077132" sldId="3560"/>
            <ac:cxnSpMk id="43" creationId="{AAC975C4-A941-4DD6-9D47-9C064778613E}"/>
          </ac:cxnSpMkLst>
        </pc:cxnChg>
      </pc:sldChg>
      <pc:sldChg chg="modSp">
        <pc:chgData name="박주용" userId="S::a071052@aivle.kt.co.kr::b42ffad9-61fc-4cd8-aeba-d27c3c14f959" providerId="AD" clId="Web-{ADEBB945-4D20-9FB0-1B9C-47BC573AD0C7}" dt="2025-04-15T01:35:31.007" v="327" actId="20577"/>
        <pc:sldMkLst>
          <pc:docMk/>
          <pc:sldMk cId="1263028091" sldId="3562"/>
        </pc:sldMkLst>
        <pc:spChg chg="mod">
          <ac:chgData name="박주용" userId="S::a071052@aivle.kt.co.kr::b42ffad9-61fc-4cd8-aeba-d27c3c14f959" providerId="AD" clId="Web-{ADEBB945-4D20-9FB0-1B9C-47BC573AD0C7}" dt="2025-04-15T01:35:31.007" v="327" actId="20577"/>
          <ac:spMkLst>
            <pc:docMk/>
            <pc:sldMk cId="1263028091" sldId="3562"/>
            <ac:spMk id="20" creationId="{D8CA1AB5-6406-4282-8829-E2C0E45B5CA4}"/>
          </ac:spMkLst>
        </pc:spChg>
      </pc:sldChg>
      <pc:sldChg chg="addSp delSp modSp">
        <pc:chgData name="박주용" userId="S::a071052@aivle.kt.co.kr::b42ffad9-61fc-4cd8-aeba-d27c3c14f959" providerId="AD" clId="Web-{ADEBB945-4D20-9FB0-1B9C-47BC573AD0C7}" dt="2025-04-15T01:28:55.667" v="232" actId="1076"/>
        <pc:sldMkLst>
          <pc:docMk/>
          <pc:sldMk cId="1098539882" sldId="3563"/>
        </pc:sldMkLst>
        <pc:cxnChg chg="add mod">
          <ac:chgData name="박주용" userId="S::a071052@aivle.kt.co.kr::b42ffad9-61fc-4cd8-aeba-d27c3c14f959" providerId="AD" clId="Web-{ADEBB945-4D20-9FB0-1B9C-47BC573AD0C7}" dt="2025-04-15T01:28:55.667" v="232" actId="1076"/>
          <ac:cxnSpMkLst>
            <pc:docMk/>
            <pc:sldMk cId="1098539882" sldId="3563"/>
            <ac:cxnSpMk id="2" creationId="{C796E28C-1E07-8A62-CCC0-DB4AE33EF9EA}"/>
          </ac:cxnSpMkLst>
        </pc:cxnChg>
        <pc:cxnChg chg="mod">
          <ac:chgData name="박주용" userId="S::a071052@aivle.kt.co.kr::b42ffad9-61fc-4cd8-aeba-d27c3c14f959" providerId="AD" clId="Web-{ADEBB945-4D20-9FB0-1B9C-47BC573AD0C7}" dt="2025-04-15T01:27:36.552" v="227" actId="14100"/>
          <ac:cxnSpMkLst>
            <pc:docMk/>
            <pc:sldMk cId="1098539882" sldId="3563"/>
            <ac:cxnSpMk id="13" creationId="{B08EB0DB-C6DE-48E6-8159-2DD5892390AF}"/>
          </ac:cxnSpMkLst>
        </pc:cxnChg>
        <pc:cxnChg chg="del mod">
          <ac:chgData name="박주용" userId="S::a071052@aivle.kt.co.kr::b42ffad9-61fc-4cd8-aeba-d27c3c14f959" providerId="AD" clId="Web-{ADEBB945-4D20-9FB0-1B9C-47BC573AD0C7}" dt="2025-04-15T01:28:50.994" v="229"/>
          <ac:cxnSpMkLst>
            <pc:docMk/>
            <pc:sldMk cId="1098539882" sldId="3563"/>
            <ac:cxnSpMk id="15" creationId="{D8C2382F-1500-4D0A-BD44-CBC002419A0F}"/>
          </ac:cxnSpMkLst>
        </pc:cxnChg>
      </pc:sldChg>
      <pc:sldChg chg="modSp">
        <pc:chgData name="박주용" userId="S::a071052@aivle.kt.co.kr::b42ffad9-61fc-4cd8-aeba-d27c3c14f959" providerId="AD" clId="Web-{ADEBB945-4D20-9FB0-1B9C-47BC573AD0C7}" dt="2025-04-15T01:32:52.090" v="288" actId="20577"/>
        <pc:sldMkLst>
          <pc:docMk/>
          <pc:sldMk cId="965410693" sldId="3564"/>
        </pc:sldMkLst>
        <pc:spChg chg="mod">
          <ac:chgData name="박주용" userId="S::a071052@aivle.kt.co.kr::b42ffad9-61fc-4cd8-aeba-d27c3c14f959" providerId="AD" clId="Web-{ADEBB945-4D20-9FB0-1B9C-47BC573AD0C7}" dt="2025-04-15T01:32:52.090" v="288" actId="20577"/>
          <ac:spMkLst>
            <pc:docMk/>
            <pc:sldMk cId="965410693" sldId="3564"/>
            <ac:spMk id="14" creationId="{833B2C93-10EB-3665-98D7-837EA97486A0}"/>
          </ac:spMkLst>
        </pc:spChg>
      </pc:sldChg>
      <pc:sldChg chg="modSp">
        <pc:chgData name="박주용" userId="S::a071052@aivle.kt.co.kr::b42ffad9-61fc-4cd8-aeba-d27c3c14f959" providerId="AD" clId="Web-{ADEBB945-4D20-9FB0-1B9C-47BC573AD0C7}" dt="2025-04-15T01:36:57.670" v="333" actId="20577"/>
        <pc:sldMkLst>
          <pc:docMk/>
          <pc:sldMk cId="2460343222" sldId="3565"/>
        </pc:sldMkLst>
        <pc:spChg chg="mod">
          <ac:chgData name="박주용" userId="S::a071052@aivle.kt.co.kr::b42ffad9-61fc-4cd8-aeba-d27c3c14f959" providerId="AD" clId="Web-{ADEBB945-4D20-9FB0-1B9C-47BC573AD0C7}" dt="2025-04-15T01:36:57.670" v="333" actId="20577"/>
          <ac:spMkLst>
            <pc:docMk/>
            <pc:sldMk cId="2460343222" sldId="3565"/>
            <ac:spMk id="4" creationId="{EB863CC5-903C-74A6-E4C5-C91C581F9A72}"/>
          </ac:spMkLst>
        </pc:spChg>
      </pc:sldChg>
      <pc:sldChg chg="modSp">
        <pc:chgData name="박주용" userId="S::a071052@aivle.kt.co.kr::b42ffad9-61fc-4cd8-aeba-d27c3c14f959" providerId="AD" clId="Web-{ADEBB945-4D20-9FB0-1B9C-47BC573AD0C7}" dt="2025-04-15T01:33:01.309" v="293" actId="20577"/>
        <pc:sldMkLst>
          <pc:docMk/>
          <pc:sldMk cId="2279197459" sldId="3569"/>
        </pc:sldMkLst>
        <pc:spChg chg="mod">
          <ac:chgData name="박주용" userId="S::a071052@aivle.kt.co.kr::b42ffad9-61fc-4cd8-aeba-d27c3c14f959" providerId="AD" clId="Web-{ADEBB945-4D20-9FB0-1B9C-47BC573AD0C7}" dt="2025-04-15T01:33:01.309" v="293" actId="20577"/>
          <ac:spMkLst>
            <pc:docMk/>
            <pc:sldMk cId="2279197459" sldId="3569"/>
            <ac:spMk id="4" creationId="{09EC13A8-7921-04F2-4DF1-F46F3FD0381B}"/>
          </ac:spMkLst>
        </pc:spChg>
      </pc:sldChg>
      <pc:sldChg chg="delSp modSp">
        <pc:chgData name="박주용" userId="S::a071052@aivle.kt.co.kr::b42ffad9-61fc-4cd8-aeba-d27c3c14f959" providerId="AD" clId="Web-{ADEBB945-4D20-9FB0-1B9C-47BC573AD0C7}" dt="2025-04-15T01:38:38.224" v="382" actId="20577"/>
        <pc:sldMkLst>
          <pc:docMk/>
          <pc:sldMk cId="3501154215" sldId="3573"/>
        </pc:sldMkLst>
        <pc:spChg chg="del">
          <ac:chgData name="박주용" userId="S::a071052@aivle.kt.co.kr::b42ffad9-61fc-4cd8-aeba-d27c3c14f959" providerId="AD" clId="Web-{ADEBB945-4D20-9FB0-1B9C-47BC573AD0C7}" dt="2025-04-15T01:36:37.074" v="328"/>
          <ac:spMkLst>
            <pc:docMk/>
            <pc:sldMk cId="3501154215" sldId="3573"/>
            <ac:spMk id="6" creationId="{A972C6D7-8F94-1C25-DD32-F3C792EA1CEC}"/>
          </ac:spMkLst>
        </pc:spChg>
        <pc:spChg chg="mod">
          <ac:chgData name="박주용" userId="S::a071052@aivle.kt.co.kr::b42ffad9-61fc-4cd8-aeba-d27c3c14f959" providerId="AD" clId="Web-{ADEBB945-4D20-9FB0-1B9C-47BC573AD0C7}" dt="2025-04-15T01:38:38.224" v="382" actId="20577"/>
          <ac:spMkLst>
            <pc:docMk/>
            <pc:sldMk cId="3501154215" sldId="3573"/>
            <ac:spMk id="10" creationId="{4A9F2225-30F2-11CD-25D1-BC09FB3263E9}"/>
          </ac:spMkLst>
        </pc:spChg>
      </pc:sldChg>
      <pc:sldChg chg="modSp">
        <pc:chgData name="박주용" userId="S::a071052@aivle.kt.co.kr::b42ffad9-61fc-4cd8-aeba-d27c3c14f959" providerId="AD" clId="Web-{ADEBB945-4D20-9FB0-1B9C-47BC573AD0C7}" dt="2025-04-15T01:31:53.851" v="283" actId="1076"/>
        <pc:sldMkLst>
          <pc:docMk/>
          <pc:sldMk cId="4249759855" sldId="3576"/>
        </pc:sldMkLst>
        <pc:spChg chg="mod">
          <ac:chgData name="박주용" userId="S::a071052@aivle.kt.co.kr::b42ffad9-61fc-4cd8-aeba-d27c3c14f959" providerId="AD" clId="Web-{ADEBB945-4D20-9FB0-1B9C-47BC573AD0C7}" dt="2025-04-15T01:31:53.851" v="283" actId="1076"/>
          <ac:spMkLst>
            <pc:docMk/>
            <pc:sldMk cId="4249759855" sldId="3576"/>
            <ac:spMk id="7" creationId="{89B0D524-082E-B042-B0AE-7E062C5AC8AB}"/>
          </ac:spMkLst>
        </pc:spChg>
      </pc:sldChg>
      <pc:sldChg chg="modSp">
        <pc:chgData name="박주용" userId="S::a071052@aivle.kt.co.kr::b42ffad9-61fc-4cd8-aeba-d27c3c14f959" providerId="AD" clId="Web-{ADEBB945-4D20-9FB0-1B9C-47BC573AD0C7}" dt="2025-04-15T01:32:26.900" v="286" actId="20577"/>
        <pc:sldMkLst>
          <pc:docMk/>
          <pc:sldMk cId="2525958004" sldId="3577"/>
        </pc:sldMkLst>
        <pc:spChg chg="mod">
          <ac:chgData name="박주용" userId="S::a071052@aivle.kt.co.kr::b42ffad9-61fc-4cd8-aeba-d27c3c14f959" providerId="AD" clId="Web-{ADEBB945-4D20-9FB0-1B9C-47BC573AD0C7}" dt="2025-04-15T01:32:26.900" v="286" actId="20577"/>
          <ac:spMkLst>
            <pc:docMk/>
            <pc:sldMk cId="2525958004" sldId="3577"/>
            <ac:spMk id="3" creationId="{384FA1E5-EB4F-4170-EFC8-DE6864C1FDB5}"/>
          </ac:spMkLst>
        </pc:spChg>
      </pc:sldChg>
      <pc:sldChg chg="modSp">
        <pc:chgData name="박주용" userId="S::a071052@aivle.kt.co.kr::b42ffad9-61fc-4cd8-aeba-d27c3c14f959" providerId="AD" clId="Web-{ADEBB945-4D20-9FB0-1B9C-47BC573AD0C7}" dt="2025-04-15T00:19:53.681" v="7" actId="1076"/>
        <pc:sldMkLst>
          <pc:docMk/>
          <pc:sldMk cId="3601064809" sldId="3579"/>
        </pc:sldMkLst>
        <pc:picChg chg="mod">
          <ac:chgData name="박주용" userId="S::a071052@aivle.kt.co.kr::b42ffad9-61fc-4cd8-aeba-d27c3c14f959" providerId="AD" clId="Web-{ADEBB945-4D20-9FB0-1B9C-47BC573AD0C7}" dt="2025-04-15T00:19:53.681" v="7" actId="1076"/>
          <ac:picMkLst>
            <pc:docMk/>
            <pc:sldMk cId="3601064809" sldId="3579"/>
            <ac:picMk id="5" creationId="{F03213B3-F3FE-F2C5-7582-A9B3B74AD13E}"/>
          </ac:picMkLst>
        </pc:picChg>
      </pc:sldChg>
      <pc:sldChg chg="add del replId">
        <pc:chgData name="박주용" userId="S::a071052@aivle.kt.co.kr::b42ffad9-61fc-4cd8-aeba-d27c3c14f959" providerId="AD" clId="Web-{ADEBB945-4D20-9FB0-1B9C-47BC573AD0C7}" dt="2025-04-15T01:15:07.343" v="137"/>
        <pc:sldMkLst>
          <pc:docMk/>
          <pc:sldMk cId="526971377" sldId="3580"/>
        </pc:sldMkLst>
      </pc:sldChg>
      <pc:sldChg chg="delSp modSp">
        <pc:chgData name="박주용" userId="S::a071052@aivle.kt.co.kr::b42ffad9-61fc-4cd8-aeba-d27c3c14f959" providerId="AD" clId="Web-{ADEBB945-4D20-9FB0-1B9C-47BC573AD0C7}" dt="2025-04-15T01:45:18.611" v="386" actId="20577"/>
        <pc:sldMkLst>
          <pc:docMk/>
          <pc:sldMk cId="1600021484" sldId="3580"/>
        </pc:sldMkLst>
        <pc:spChg chg="del">
          <ac:chgData name="박주용" userId="S::a071052@aivle.kt.co.kr::b42ffad9-61fc-4cd8-aeba-d27c3c14f959" providerId="AD" clId="Web-{ADEBB945-4D20-9FB0-1B9C-47BC573AD0C7}" dt="2025-04-15T01:34:06.689" v="294"/>
          <ac:spMkLst>
            <pc:docMk/>
            <pc:sldMk cId="1600021484" sldId="3580"/>
            <ac:spMk id="5" creationId="{BD1CA537-757D-5B17-3B85-D54E5434B1B5}"/>
          </ac:spMkLst>
        </pc:spChg>
        <pc:spChg chg="mod">
          <ac:chgData name="박주용" userId="S::a071052@aivle.kt.co.kr::b42ffad9-61fc-4cd8-aeba-d27c3c14f959" providerId="AD" clId="Web-{ADEBB945-4D20-9FB0-1B9C-47BC573AD0C7}" dt="2025-04-15T01:45:18.611" v="386" actId="20577"/>
          <ac:spMkLst>
            <pc:docMk/>
            <pc:sldMk cId="1600021484" sldId="3580"/>
            <ac:spMk id="16" creationId="{554F669C-18E1-8EC9-F84D-2AE0B6BC658F}"/>
          </ac:spMkLst>
        </pc:spChg>
      </pc:sldChg>
    </pc:docChg>
  </pc:docChgLst>
  <pc:docChgLst>
    <pc:chgData name="김수진" userId="S::a071063@aivle.kt.co.kr::5e304d91-936f-45b2-82f1-cd23c791dade" providerId="AD" clId="Web-{857F401E-B543-E4DE-AD6F-8112ACCCA7FC}"/>
    <pc:docChg chg="modSld">
      <pc:chgData name="김수진" userId="S::a071063@aivle.kt.co.kr::5e304d91-936f-45b2-82f1-cd23c791dade" providerId="AD" clId="Web-{857F401E-B543-E4DE-AD6F-8112ACCCA7FC}" dt="2025-04-15T01:08:51.664" v="3" actId="14100"/>
      <pc:docMkLst>
        <pc:docMk/>
      </pc:docMkLst>
      <pc:sldChg chg="modSp">
        <pc:chgData name="김수진" userId="S::a071063@aivle.kt.co.kr::5e304d91-936f-45b2-82f1-cd23c791dade" providerId="AD" clId="Web-{857F401E-B543-E4DE-AD6F-8112ACCCA7FC}" dt="2025-04-15T01:08:51.664" v="3" actId="14100"/>
        <pc:sldMkLst>
          <pc:docMk/>
          <pc:sldMk cId="1607077132" sldId="3560"/>
        </pc:sldMkLst>
        <pc:spChg chg="mod">
          <ac:chgData name="김수진" userId="S::a071063@aivle.kt.co.kr::5e304d91-936f-45b2-82f1-cd23c791dade" providerId="AD" clId="Web-{857F401E-B543-E4DE-AD6F-8112ACCCA7FC}" dt="2025-04-15T01:08:51.664" v="3" actId="14100"/>
          <ac:spMkLst>
            <pc:docMk/>
            <pc:sldMk cId="1607077132" sldId="3560"/>
            <ac:spMk id="50" creationId="{8BA7551C-9BAE-4F57-8443-300994E332C6}"/>
          </ac:spMkLst>
        </pc:spChg>
      </pc:sldChg>
    </pc:docChg>
  </pc:docChgLst>
  <pc:docChgLst>
    <pc:chgData name="박주용" userId="S::a071052@aivle.kt.co.kr::b42ffad9-61fc-4cd8-aeba-d27c3c14f959" providerId="AD" clId="Web-{1FD88A85-2F82-31FB-B53E-142500955BB5}"/>
    <pc:docChg chg="modSld">
      <pc:chgData name="박주용" userId="S::a071052@aivle.kt.co.kr::b42ffad9-61fc-4cd8-aeba-d27c3c14f959" providerId="AD" clId="Web-{1FD88A85-2F82-31FB-B53E-142500955BB5}" dt="2025-04-15T02:12:40.020" v="168" actId="20577"/>
      <pc:docMkLst>
        <pc:docMk/>
      </pc:docMkLst>
      <pc:sldChg chg="modSp">
        <pc:chgData name="박주용" userId="S::a071052@aivle.kt.co.kr::b42ffad9-61fc-4cd8-aeba-d27c3c14f959" providerId="AD" clId="Web-{1FD88A85-2F82-31FB-B53E-142500955BB5}" dt="2025-04-15T02:03:26.810" v="57" actId="20577"/>
        <pc:sldMkLst>
          <pc:docMk/>
          <pc:sldMk cId="2142768235" sldId="3557"/>
        </pc:sldMkLst>
        <pc:spChg chg="mod">
          <ac:chgData name="박주용" userId="S::a071052@aivle.kt.co.kr::b42ffad9-61fc-4cd8-aeba-d27c3c14f959" providerId="AD" clId="Web-{1FD88A85-2F82-31FB-B53E-142500955BB5}" dt="2025-04-15T02:03:26.810" v="57" actId="20577"/>
          <ac:spMkLst>
            <pc:docMk/>
            <pc:sldMk cId="2142768235" sldId="3557"/>
            <ac:spMk id="12" creationId="{F0793A9B-06C1-40F0-83F0-0D0FF6BDEC89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03:36.451" v="67" actId="20577"/>
        <pc:sldMkLst>
          <pc:docMk/>
          <pc:sldMk cId="1607077132" sldId="3560"/>
        </pc:sldMkLst>
        <pc:spChg chg="mod">
          <ac:chgData name="박주용" userId="S::a071052@aivle.kt.co.kr::b42ffad9-61fc-4cd8-aeba-d27c3c14f959" providerId="AD" clId="Web-{1FD88A85-2F82-31FB-B53E-142500955BB5}" dt="2025-04-15T02:03:36.451" v="67" actId="20577"/>
          <ac:spMkLst>
            <pc:docMk/>
            <pc:sldMk cId="1607077132" sldId="3560"/>
            <ac:spMk id="25" creationId="{144F2B9E-5F2C-43CA-AF04-ECA37ACDAA49}"/>
          </ac:spMkLst>
        </pc:spChg>
      </pc:sldChg>
      <pc:sldChg chg="addSp delSp modSp">
        <pc:chgData name="박주용" userId="S::a071052@aivle.kt.co.kr::b42ffad9-61fc-4cd8-aeba-d27c3c14f959" providerId="AD" clId="Web-{1FD88A85-2F82-31FB-B53E-142500955BB5}" dt="2025-04-15T02:04:52.780" v="101" actId="20577"/>
        <pc:sldMkLst>
          <pc:docMk/>
          <pc:sldMk cId="1007843243" sldId="3561"/>
        </pc:sldMkLst>
        <pc:spChg chg="add del mod">
          <ac:chgData name="박주용" userId="S::a071052@aivle.kt.co.kr::b42ffad9-61fc-4cd8-aeba-d27c3c14f959" providerId="AD" clId="Web-{1FD88A85-2F82-31FB-B53E-142500955BB5}" dt="2025-04-15T02:03:20.716" v="46"/>
          <ac:spMkLst>
            <pc:docMk/>
            <pc:sldMk cId="1007843243" sldId="3561"/>
            <ac:spMk id="5" creationId="{7142829D-A545-0C22-E202-FF778408BA2F}"/>
          </ac:spMkLst>
        </pc:spChg>
        <pc:spChg chg="add del mod">
          <ac:chgData name="박주용" userId="S::a071052@aivle.kt.co.kr::b42ffad9-61fc-4cd8-aeba-d27c3c14f959" providerId="AD" clId="Web-{1FD88A85-2F82-31FB-B53E-142500955BB5}" dt="2025-04-15T02:03:18.466" v="45"/>
          <ac:spMkLst>
            <pc:docMk/>
            <pc:sldMk cId="1007843243" sldId="3561"/>
            <ac:spMk id="6" creationId="{CA09DF3C-3A4D-B175-88A1-FB5996B47CA0}"/>
          </ac:spMkLst>
        </pc:spChg>
        <pc:spChg chg="add del mod">
          <ac:chgData name="박주용" userId="S::a071052@aivle.kt.co.kr::b42ffad9-61fc-4cd8-aeba-d27c3c14f959" providerId="AD" clId="Web-{1FD88A85-2F82-31FB-B53E-142500955BB5}" dt="2025-04-15T02:04:52.780" v="101" actId="20577"/>
          <ac:spMkLst>
            <pc:docMk/>
            <pc:sldMk cId="1007843243" sldId="3561"/>
            <ac:spMk id="12" creationId="{F0793A9B-06C1-40F0-83F0-0D0FF6BDEC89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03:24.794" v="53" actId="20577"/>
        <pc:sldMkLst>
          <pc:docMk/>
          <pc:sldMk cId="1263028091" sldId="3562"/>
        </pc:sldMkLst>
        <pc:spChg chg="mod">
          <ac:chgData name="박주용" userId="S::a071052@aivle.kt.co.kr::b42ffad9-61fc-4cd8-aeba-d27c3c14f959" providerId="AD" clId="Web-{1FD88A85-2F82-31FB-B53E-142500955BB5}" dt="2025-04-15T02:03:24.794" v="53" actId="20577"/>
          <ac:spMkLst>
            <pc:docMk/>
            <pc:sldMk cId="1263028091" sldId="3562"/>
            <ac:spMk id="12" creationId="{F0793A9B-06C1-40F0-83F0-0D0FF6BDEC89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05:09.030" v="104" actId="20577"/>
        <pc:sldMkLst>
          <pc:docMk/>
          <pc:sldMk cId="965410693" sldId="3564"/>
        </pc:sldMkLst>
        <pc:spChg chg="mod">
          <ac:chgData name="박주용" userId="S::a071052@aivle.kt.co.kr::b42ffad9-61fc-4cd8-aeba-d27c3c14f959" providerId="AD" clId="Web-{1FD88A85-2F82-31FB-B53E-142500955BB5}" dt="2025-04-15T02:05:09.030" v="104" actId="20577"/>
          <ac:spMkLst>
            <pc:docMk/>
            <pc:sldMk cId="965410693" sldId="3564"/>
            <ac:spMk id="12" creationId="{F0793A9B-06C1-40F0-83F0-0D0FF6BDEC89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05:12.686" v="107" actId="20577"/>
        <pc:sldMkLst>
          <pc:docMk/>
          <pc:sldMk cId="2460343222" sldId="3565"/>
        </pc:sldMkLst>
        <pc:spChg chg="mod">
          <ac:chgData name="박주용" userId="S::a071052@aivle.kt.co.kr::b42ffad9-61fc-4cd8-aeba-d27c3c14f959" providerId="AD" clId="Web-{1FD88A85-2F82-31FB-B53E-142500955BB5}" dt="2025-04-15T02:05:12.686" v="107" actId="20577"/>
          <ac:spMkLst>
            <pc:docMk/>
            <pc:sldMk cId="2460343222" sldId="3565"/>
            <ac:spMk id="11" creationId="{28F4A136-9114-197B-50AA-78EECCD468F3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05:16.639" v="110" actId="20577"/>
        <pc:sldMkLst>
          <pc:docMk/>
          <pc:sldMk cId="2279197459" sldId="3569"/>
        </pc:sldMkLst>
        <pc:spChg chg="mod">
          <ac:chgData name="박주용" userId="S::a071052@aivle.kt.co.kr::b42ffad9-61fc-4cd8-aeba-d27c3c14f959" providerId="AD" clId="Web-{1FD88A85-2F82-31FB-B53E-142500955BB5}" dt="2025-04-15T02:05:16.639" v="110" actId="20577"/>
          <ac:spMkLst>
            <pc:docMk/>
            <pc:sldMk cId="2279197459" sldId="3569"/>
            <ac:spMk id="6" creationId="{46153A66-4281-E163-DCFF-5A5526259811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06:45.562" v="122" actId="20577"/>
        <pc:sldMkLst>
          <pc:docMk/>
          <pc:sldMk cId="71733176" sldId="3572"/>
        </pc:sldMkLst>
        <pc:spChg chg="mod">
          <ac:chgData name="박주용" userId="S::a071052@aivle.kt.co.kr::b42ffad9-61fc-4cd8-aeba-d27c3c14f959" providerId="AD" clId="Web-{1FD88A85-2F82-31FB-B53E-142500955BB5}" dt="2025-04-15T02:06:45.562" v="122" actId="20577"/>
          <ac:spMkLst>
            <pc:docMk/>
            <pc:sldMk cId="71733176" sldId="3572"/>
            <ac:spMk id="4" creationId="{73CDFC8E-E00B-3842-88FC-51544FB47DE0}"/>
          </ac:spMkLst>
        </pc:spChg>
        <pc:spChg chg="mod">
          <ac:chgData name="박주용" userId="S::a071052@aivle.kt.co.kr::b42ffad9-61fc-4cd8-aeba-d27c3c14f959" providerId="AD" clId="Web-{1FD88A85-2F82-31FB-B53E-142500955BB5}" dt="2025-04-15T02:05:19.577" v="113" actId="20577"/>
          <ac:spMkLst>
            <pc:docMk/>
            <pc:sldMk cId="71733176" sldId="3572"/>
            <ac:spMk id="5" creationId="{69DCB047-AB25-8FD7-A15A-8AD1597BD8AD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05:23.249" v="116" actId="20577"/>
        <pc:sldMkLst>
          <pc:docMk/>
          <pc:sldMk cId="3501154215" sldId="3573"/>
        </pc:sldMkLst>
        <pc:spChg chg="mod">
          <ac:chgData name="박주용" userId="S::a071052@aivle.kt.co.kr::b42ffad9-61fc-4cd8-aeba-d27c3c14f959" providerId="AD" clId="Web-{1FD88A85-2F82-31FB-B53E-142500955BB5}" dt="2025-04-15T02:05:23.249" v="116" actId="20577"/>
          <ac:spMkLst>
            <pc:docMk/>
            <pc:sldMk cId="3501154215" sldId="3573"/>
            <ac:spMk id="11" creationId="{C913803E-580A-7263-C64A-E2732F5C3138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07:33.547" v="166" actId="20577"/>
        <pc:sldMkLst>
          <pc:docMk/>
          <pc:sldMk cId="77499415" sldId="3574"/>
        </pc:sldMkLst>
        <pc:spChg chg="mod">
          <ac:chgData name="박주용" userId="S::a071052@aivle.kt.co.kr::b42ffad9-61fc-4cd8-aeba-d27c3c14f959" providerId="AD" clId="Web-{1FD88A85-2F82-31FB-B53E-142500955BB5}" dt="2025-04-15T02:07:33.547" v="166" actId="20577"/>
          <ac:spMkLst>
            <pc:docMk/>
            <pc:sldMk cId="77499415" sldId="3574"/>
            <ac:spMk id="4" creationId="{8E756B15-320F-AB3E-940F-BC43BDC8A1AA}"/>
          </ac:spMkLst>
        </pc:spChg>
      </pc:sldChg>
      <pc:sldChg chg="modSp">
        <pc:chgData name="박주용" userId="S::a071052@aivle.kt.co.kr::b42ffad9-61fc-4cd8-aeba-d27c3c14f959" providerId="AD" clId="Web-{1FD88A85-2F82-31FB-B53E-142500955BB5}" dt="2025-04-15T02:12:40.020" v="168" actId="20577"/>
        <pc:sldMkLst>
          <pc:docMk/>
          <pc:sldMk cId="2525958004" sldId="3577"/>
        </pc:sldMkLst>
        <pc:spChg chg="mod">
          <ac:chgData name="박주용" userId="S::a071052@aivle.kt.co.kr::b42ffad9-61fc-4cd8-aeba-d27c3c14f959" providerId="AD" clId="Web-{1FD88A85-2F82-31FB-B53E-142500955BB5}" dt="2025-04-15T02:12:40.020" v="168" actId="20577"/>
          <ac:spMkLst>
            <pc:docMk/>
            <pc:sldMk cId="2525958004" sldId="3577"/>
            <ac:spMk id="3" creationId="{384FA1E5-EB4F-4170-EFC8-DE6864C1FD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정적 행동</a:t>
            </a:r>
            <a:r>
              <a:rPr lang="en-US" altLang="ko-KR"/>
              <a:t>(</a:t>
            </a:r>
            <a:r>
              <a:rPr lang="ko-KR" altLang="en-US"/>
              <a:t>앉기</a:t>
            </a:r>
            <a:r>
              <a:rPr lang="en-US" altLang="ko-KR"/>
              <a:t>, </a:t>
            </a:r>
            <a:r>
              <a:rPr lang="ko-KR" altLang="en-US"/>
              <a:t>서기</a:t>
            </a:r>
            <a:r>
              <a:rPr lang="en-US" altLang="ko-KR"/>
              <a:t>, </a:t>
            </a:r>
            <a:r>
              <a:rPr lang="ko-KR" altLang="en-US"/>
              <a:t>눕기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Z</a:t>
            </a:r>
            <a:r>
              <a:rPr lang="ko-KR" altLang="en-US"/>
              <a:t>축 방향의 각속도 변화가 매우 일정함 동적 행동</a:t>
            </a:r>
            <a:r>
              <a:rPr lang="en-US" altLang="ko-KR"/>
              <a:t>(</a:t>
            </a:r>
            <a:r>
              <a:rPr lang="ko-KR" altLang="en-US"/>
              <a:t>걷기</a:t>
            </a:r>
            <a:r>
              <a:rPr lang="en-US" altLang="ko-KR"/>
              <a:t>, </a:t>
            </a:r>
            <a:r>
              <a:rPr lang="ko-KR" altLang="en-US"/>
              <a:t>계단 오르기</a:t>
            </a:r>
            <a:r>
              <a:rPr lang="en-US" altLang="ko-KR"/>
              <a:t>/</a:t>
            </a:r>
            <a:r>
              <a:rPr lang="ko-KR" altLang="en-US"/>
              <a:t>내리기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Z</a:t>
            </a:r>
            <a:r>
              <a:rPr lang="ko-KR" altLang="en-US"/>
              <a:t>축 각속도 변화가 다양하게 분포 이는 수직 방향 움직임이 행동 구분에 중요함을 시사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en-US" altLang="ko-KR" err="1"/>
              <a:t>RandomForest</a:t>
            </a:r>
            <a:r>
              <a:rPr lang="en-US" altLang="ko-KR"/>
              <a:t> </a:t>
            </a:r>
            <a:r>
              <a:rPr lang="ko-KR" altLang="en-US"/>
              <a:t>모델이 정적</a:t>
            </a:r>
            <a:r>
              <a:rPr lang="en-US" altLang="ko-KR"/>
              <a:t>/</a:t>
            </a:r>
            <a:r>
              <a:rPr lang="ko-KR" altLang="en-US"/>
              <a:t>동적 행동 구분에 중요하게 사용한 상위 </a:t>
            </a:r>
            <a:r>
              <a:rPr lang="en-US" altLang="ko-KR"/>
              <a:t>5</a:t>
            </a:r>
            <a:r>
              <a:rPr lang="ko-KR" altLang="en-US"/>
              <a:t>개</a:t>
            </a: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4121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5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/>
              <a:t>트리 기반 알고리즘인 </a:t>
            </a:r>
            <a:r>
              <a:rPr lang="en-US" altLang="ko-KR" err="1"/>
              <a:t>RandomForestClassifier</a:t>
            </a:r>
            <a:r>
              <a:rPr lang="ko-KR" altLang="en-US"/>
              <a:t>로 분류 모델 학습</a:t>
            </a:r>
          </a:p>
          <a:p>
            <a:r>
              <a:rPr lang="en-US" altLang="ko-KR" err="1"/>
              <a:t>accuracy_score</a:t>
            </a:r>
            <a:r>
              <a:rPr lang="ko-KR" altLang="en-US"/>
              <a:t>와 </a:t>
            </a:r>
            <a:r>
              <a:rPr lang="en-US" altLang="ko-KR" err="1"/>
              <a:t>classification_report</a:t>
            </a:r>
            <a:r>
              <a:rPr lang="ko-KR" altLang="en-US"/>
              <a:t>를 통해 성능 평가</a:t>
            </a:r>
          </a:p>
          <a:p>
            <a:r>
              <a:rPr lang="ko-KR" altLang="en-US"/>
              <a:t>다양한 클래스에 대한 정밀도</a:t>
            </a:r>
            <a:r>
              <a:rPr lang="en-US" altLang="ko-KR"/>
              <a:t>(precision), </a:t>
            </a:r>
            <a:r>
              <a:rPr lang="ko-KR" altLang="en-US" err="1"/>
              <a:t>재현율</a:t>
            </a:r>
            <a:r>
              <a:rPr lang="en-US" altLang="ko-KR"/>
              <a:t>(recall), F1-score </a:t>
            </a:r>
            <a:r>
              <a:rPr lang="ko-KR" altLang="en-US"/>
              <a:t>확인 가능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en-US" altLang="ko-KR"/>
              <a:t>"</a:t>
            </a:r>
            <a:r>
              <a:rPr lang="ko-KR" altLang="en-US"/>
              <a:t>총 </a:t>
            </a:r>
            <a:r>
              <a:rPr lang="en-US" altLang="ko-KR"/>
              <a:t>561</a:t>
            </a:r>
            <a:r>
              <a:rPr lang="ko-KR" altLang="en-US"/>
              <a:t>개의 </a:t>
            </a:r>
            <a:r>
              <a:rPr lang="en-US" altLang="ko-KR"/>
              <a:t>feature </a:t>
            </a:r>
            <a:r>
              <a:rPr lang="ko-KR" altLang="en-US"/>
              <a:t>중 일부가 모델 성능에 큰 영향을 주며</a:t>
            </a:r>
            <a:r>
              <a:rPr lang="en-US" altLang="ko-KR"/>
              <a:t>, </a:t>
            </a:r>
            <a:r>
              <a:rPr lang="ko-KR" altLang="en-US"/>
              <a:t>대부분은 중요도가 낮은 것을 확인할 수 있습니다</a:t>
            </a:r>
            <a:r>
              <a:rPr lang="en-US" altLang="ko-KR"/>
              <a:t>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대부분의 </a:t>
            </a:r>
            <a:r>
              <a:rPr lang="en-US" altLang="ko-KR"/>
              <a:t>feature</a:t>
            </a:r>
            <a:r>
              <a:rPr lang="ko-KR" altLang="en-US"/>
              <a:t>는 낮은 중요도를 가지며</a:t>
            </a:r>
            <a:r>
              <a:rPr lang="en-US" altLang="ko-KR"/>
              <a:t>, </a:t>
            </a:r>
            <a:r>
              <a:rPr lang="ko-KR" altLang="en-US"/>
              <a:t>일부 </a:t>
            </a:r>
            <a:r>
              <a:rPr lang="en-US" altLang="ko-KR"/>
              <a:t>feature</a:t>
            </a:r>
            <a:r>
              <a:rPr lang="ko-KR" altLang="en-US"/>
              <a:t>가 모델 예측 성능에 큰 영향을 미칩니다</a:t>
            </a:r>
            <a:r>
              <a:rPr lang="en-US" altLang="ko-KR"/>
              <a:t>.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94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랜덤 포레스트 기반 모델을 통해 전체 변수의 중요도를 추출하고</a:t>
            </a:r>
            <a:r>
              <a:rPr lang="en-US" altLang="ko-KR"/>
              <a:t>, </a:t>
            </a:r>
            <a:r>
              <a:rPr lang="ko-KR" altLang="en-US"/>
              <a:t>상위 변수를 중심으로 활동 분류에 기여도가 높은 특성을 시각적으로 분석하였습니다</a:t>
            </a: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79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모델의 예측에 거의 영향을 미치지 않는 변수</a:t>
            </a:r>
            <a:r>
              <a:rPr lang="en-US" altLang="ko-KR"/>
              <a:t>(</a:t>
            </a:r>
            <a:r>
              <a:rPr lang="en-US" altLang="ko-KR" err="1"/>
              <a:t>fBodyAccJerk</a:t>
            </a:r>
            <a:r>
              <a:rPr lang="en-US" altLang="ko-KR"/>
              <a:t>-max()-X)</a:t>
            </a:r>
            <a:r>
              <a:rPr lang="ko-KR" altLang="en-US"/>
              <a:t>는 모든 활동</a:t>
            </a:r>
            <a:r>
              <a:rPr lang="en-US" altLang="ko-KR"/>
              <a:t>(Activity)</a:t>
            </a:r>
            <a:r>
              <a:rPr lang="ko-KR" altLang="en-US"/>
              <a:t>에 대해 유사한 분포를 보임 → </a:t>
            </a:r>
            <a:r>
              <a:rPr lang="ko-KR" altLang="en-US" err="1"/>
              <a:t>구분력이</a:t>
            </a:r>
            <a:r>
              <a:rPr lang="ko-KR" altLang="en-US"/>
              <a:t> 떨어지는 변수로 판단됨</a:t>
            </a:r>
            <a:r>
              <a:rPr lang="en-US" altLang="ko-KR"/>
              <a:t>.</a:t>
            </a: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75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976F41FF-7774-D80D-FCC9-6DE333472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>
            <a:extLst>
              <a:ext uri="{FF2B5EF4-FFF2-40B4-BE49-F238E27FC236}">
                <a16:creationId xmlns:a16="http://schemas.microsoft.com/office/drawing/2014/main" id="{499FD65F-11E8-318F-4F20-99EEBACDC0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>
            <a:extLst>
              <a:ext uri="{FF2B5EF4-FFF2-40B4-BE49-F238E27FC236}">
                <a16:creationId xmlns:a16="http://schemas.microsoft.com/office/drawing/2014/main" id="{7C52152A-9801-4A3E-62FA-22365850FC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99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정적 행동</a:t>
            </a:r>
            <a:r>
              <a:rPr lang="en-US" altLang="ko-KR"/>
              <a:t>(</a:t>
            </a:r>
            <a:r>
              <a:rPr lang="ko-KR" altLang="en-US"/>
              <a:t>앉기</a:t>
            </a:r>
            <a:r>
              <a:rPr lang="en-US" altLang="ko-KR"/>
              <a:t>, </a:t>
            </a:r>
            <a:r>
              <a:rPr lang="ko-KR" altLang="en-US"/>
              <a:t>서기</a:t>
            </a:r>
            <a:r>
              <a:rPr lang="en-US" altLang="ko-KR"/>
              <a:t>, </a:t>
            </a:r>
            <a:r>
              <a:rPr lang="ko-KR" altLang="en-US"/>
              <a:t>눕기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Z</a:t>
            </a:r>
            <a:r>
              <a:rPr lang="ko-KR" altLang="en-US"/>
              <a:t>축 방향의 각속도 변화가 매우 일정함 동적 행동</a:t>
            </a:r>
            <a:r>
              <a:rPr lang="en-US" altLang="ko-KR"/>
              <a:t>(</a:t>
            </a:r>
            <a:r>
              <a:rPr lang="ko-KR" altLang="en-US"/>
              <a:t>걷기</a:t>
            </a:r>
            <a:r>
              <a:rPr lang="en-US" altLang="ko-KR"/>
              <a:t>, </a:t>
            </a:r>
            <a:r>
              <a:rPr lang="ko-KR" altLang="en-US"/>
              <a:t>계단 오르기</a:t>
            </a:r>
            <a:r>
              <a:rPr lang="en-US" altLang="ko-KR"/>
              <a:t>/</a:t>
            </a:r>
            <a:r>
              <a:rPr lang="ko-KR" altLang="en-US"/>
              <a:t>내리기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/>
              <a:t>Z</a:t>
            </a:r>
            <a:r>
              <a:rPr lang="ko-KR" altLang="en-US"/>
              <a:t>축 각속도 변화가 다양하게 분포 이는 수직 방향 움직임이 행동 구분에 중요함을 시사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en-US" altLang="ko-KR" err="1"/>
              <a:t>RandomForest</a:t>
            </a:r>
            <a:r>
              <a:rPr lang="en-US" altLang="ko-KR"/>
              <a:t> </a:t>
            </a:r>
            <a:r>
              <a:rPr lang="ko-KR" altLang="en-US"/>
              <a:t>모델이 정적</a:t>
            </a:r>
            <a:r>
              <a:rPr lang="en-US" altLang="ko-KR"/>
              <a:t>/</a:t>
            </a:r>
            <a:r>
              <a:rPr lang="ko-KR" altLang="en-US"/>
              <a:t>동적 행동 구분에 중요하게 사용한 상위 </a:t>
            </a:r>
            <a:r>
              <a:rPr lang="en-US" altLang="ko-KR"/>
              <a:t>5</a:t>
            </a:r>
            <a:r>
              <a:rPr lang="ko-KR" altLang="en-US"/>
              <a:t>개</a:t>
            </a: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9832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584733" y="170583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706160" y="1643781"/>
            <a:ext cx="9541426" cy="121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트랙 </a:t>
            </a:r>
            <a:r>
              <a:rPr lang="ko-KR" altLang="en-US" sz="20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미니프로젝트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36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스마트폰 기반의 센서 데이터 행동 인식 분류</a:t>
            </a:r>
            <a:endParaRPr lang="en-US" altLang="ko-KR" sz="36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7491639" y="3364957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AI 05</a:t>
            </a:r>
            <a:r>
              <a:rPr lang="ko-KR" altLang="en-US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반</a:t>
            </a:r>
            <a:r>
              <a:rPr lang="en-US" altLang="ko-KR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16</a:t>
            </a:r>
            <a:r>
              <a:rPr lang="ko-KR" altLang="en-US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조</a:t>
            </a:r>
            <a:endParaRPr lang="en-US" altLang="ko-KR" sz="3200" b="1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13" name="Google Shape;57;p11">
            <a:extLst>
              <a:ext uri="{FF2B5EF4-FFF2-40B4-BE49-F238E27FC236}">
                <a16:creationId xmlns:a16="http://schemas.microsoft.com/office/drawing/2014/main" id="{89E234CA-E439-4B71-949D-FCF6A4FDC8B8}"/>
              </a:ext>
            </a:extLst>
          </p:cNvPr>
          <p:cNvSpPr txBox="1">
            <a:spLocks/>
          </p:cNvSpPr>
          <p:nvPr/>
        </p:nvSpPr>
        <p:spPr>
          <a:xfrm>
            <a:off x="7736329" y="4075958"/>
            <a:ext cx="4455671" cy="248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박주용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김수진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김민아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김태은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장성원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</a:t>
            </a:r>
            <a:r>
              <a:rPr lang="ko-KR" altLang="en-US" sz="24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손재경</a:t>
            </a:r>
            <a:endParaRPr lang="en-US" altLang="ko-KR" sz="48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  <a:p>
            <a:pPr algn="l"/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8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2.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기본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모델링</a:t>
            </a:r>
            <a:endParaRPr lang="en-US" sz="28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C0FDD6-B04B-000E-9EE0-5B867F9F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8" y="1779294"/>
            <a:ext cx="435134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29D449-8EB9-6CA6-BBF2-778753A81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25" y="4713919"/>
            <a:ext cx="5732912" cy="1171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FE33D1E-FD74-2E5E-5B76-A7C29AE30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27" y="1779294"/>
            <a:ext cx="5732911" cy="2777007"/>
          </a:xfrm>
          <a:prstGeom prst="rect">
            <a:avLst/>
          </a:prstGeom>
        </p:spPr>
      </p:pic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833B2C93-10EB-3665-98D7-837EA974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13" y="1254249"/>
            <a:ext cx="4883679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2610" indent="-252095">
              <a:spcBef>
                <a:spcPts val="615"/>
              </a:spcBef>
              <a:buSzPts val="1800"/>
              <a:buFont typeface="Arial"/>
              <a:buChar char="▪"/>
            </a:pPr>
            <a:r>
              <a:rPr lang="en-US" altLang="ko-KR" sz="2000"/>
              <a:t>Hidden</a:t>
            </a:r>
            <a:r>
              <a:rPr lang="ko-KR" altLang="en-US" sz="2000"/>
              <a:t> </a:t>
            </a:r>
            <a:r>
              <a:rPr lang="en-US" altLang="ko-KR" sz="2000"/>
              <a:t>Layer</a:t>
            </a:r>
            <a:r>
              <a:rPr lang="ko-KR" altLang="en-US" sz="2000"/>
              <a:t>없이 모델 생성</a:t>
            </a:r>
            <a:r>
              <a:rPr lang="en-US" altLang="ko-KR" sz="2000"/>
              <a:t>(</a:t>
            </a:r>
            <a:r>
              <a:rPr lang="ko-KR" altLang="en-US" sz="2000"/>
              <a:t>모델</a:t>
            </a:r>
            <a:r>
              <a:rPr lang="en-US" altLang="ko-KR" sz="2000"/>
              <a:t>1)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41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863CC5-903C-74A6-E4C5-C91C581F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5920821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2610" indent="-252095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/>
              <a:t>최소 </a:t>
            </a:r>
            <a:r>
              <a:rPr lang="en-US" altLang="ko-KR" sz="2000"/>
              <a:t>5</a:t>
            </a:r>
            <a:r>
              <a:rPr lang="ko-KR" altLang="en-US" sz="2000"/>
              <a:t>개 이상의 은닉층을 추가한 모델</a:t>
            </a:r>
            <a:r>
              <a:rPr lang="en-US" altLang="ko-KR" sz="2000"/>
              <a:t>(</a:t>
            </a:r>
            <a:r>
              <a:rPr lang="ko-KR" altLang="en-US" sz="2000"/>
              <a:t>모델</a:t>
            </a:r>
            <a:r>
              <a:rPr lang="en-US" altLang="ko-KR" sz="2000"/>
              <a:t>2)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783050-EE12-4806-0E0C-466227CB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97" y="1784499"/>
            <a:ext cx="5296483" cy="265687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854863E-99D9-2E96-C5AC-D996F64F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2" y="1683494"/>
            <a:ext cx="489869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589387-43D7-7101-496E-1BEA516BB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4836289"/>
            <a:ext cx="5280155" cy="962025"/>
          </a:xfrm>
          <a:prstGeom prst="rect">
            <a:avLst/>
          </a:prstGeom>
        </p:spPr>
      </p:pic>
      <p:sp>
        <p:nvSpPr>
          <p:cNvPr id="11" name="Google Shape;57;p11">
            <a:extLst>
              <a:ext uri="{FF2B5EF4-FFF2-40B4-BE49-F238E27FC236}">
                <a16:creationId xmlns:a16="http://schemas.microsoft.com/office/drawing/2014/main" id="{28F4A136-9114-197B-50AA-78EECCD468F3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2.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기본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46034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813A3-7877-D4B2-F6E9-C25E41BAD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C13A8-7921-04F2-4DF1-F46F3FD0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4298582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2610" indent="-252095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 err="1"/>
              <a:t>학습률</a:t>
            </a:r>
            <a:r>
              <a:rPr lang="en-US" altLang="ko-KR" sz="2000"/>
              <a:t>, epochs </a:t>
            </a:r>
            <a:r>
              <a:rPr lang="ko-KR" altLang="en-US" sz="2000"/>
              <a:t>등 조정</a:t>
            </a:r>
            <a:r>
              <a:rPr lang="en-US" altLang="ko-KR" sz="2000"/>
              <a:t>(</a:t>
            </a:r>
            <a:r>
              <a:rPr lang="ko-KR" altLang="en-US" sz="2000"/>
              <a:t>모델</a:t>
            </a:r>
            <a:r>
              <a:rPr lang="en-US" altLang="ko-KR" sz="2000"/>
              <a:t>3)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7E8E3-5F3D-6433-90C7-4FE51B50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868475"/>
            <a:ext cx="5286375" cy="264795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A6EC9DF-9BDE-AAF9-839B-CFDB424F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17" y="1784499"/>
            <a:ext cx="5030745" cy="382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B84B2-A69E-AD8D-909E-66547722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4794281"/>
            <a:ext cx="5286375" cy="1076325"/>
          </a:xfrm>
          <a:prstGeom prst="rect">
            <a:avLst/>
          </a:prstGeom>
        </p:spPr>
      </p:pic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46153A66-4281-E163-DCFF-5A5526259811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2.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기본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27919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6A57-39CE-9C90-A1EF-AE87D2E1A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DFC8E-E00B-3842-88FC-51544FB4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4298582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2610" indent="-252095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 err="1"/>
              <a:t>학습률</a:t>
            </a:r>
            <a:r>
              <a:rPr lang="en-US" altLang="ko-KR" sz="2000"/>
              <a:t>, epochs </a:t>
            </a:r>
            <a:r>
              <a:rPr lang="ko-KR" altLang="en-US" sz="2000"/>
              <a:t>등 조정</a:t>
            </a:r>
            <a:r>
              <a:rPr lang="en-US" altLang="ko-KR" sz="2000"/>
              <a:t>(</a:t>
            </a:r>
            <a:r>
              <a:rPr lang="ko-KR" altLang="en-US" sz="2000"/>
              <a:t>모델</a:t>
            </a:r>
            <a:r>
              <a:rPr lang="en-US" altLang="ko-KR" sz="2000"/>
              <a:t>4)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9F22F1-62EB-ECD6-A08D-EDC267B4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41" y="4799054"/>
            <a:ext cx="5286375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F5C184-CD7D-7299-6A4E-46DFA197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48" y="2021546"/>
            <a:ext cx="5319959" cy="27051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093F617-9139-89BE-265C-FD9E9C66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780" y="1871429"/>
            <a:ext cx="5065747" cy="38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69DCB047-AB25-8FD7-A15A-8AD1597BD8AD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2.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기본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7173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E40D3-ED8F-A568-C90A-641D7C06C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B788DA-B0BD-715F-BCC9-D901BA19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2362796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/>
              <a:t>모델 성능비교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D936E7-E8F4-87D1-FFB2-B2D9C4EE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87" y="1927267"/>
            <a:ext cx="5341730" cy="28966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769D36-BB41-67E6-FD85-785379A4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81" y="1901846"/>
            <a:ext cx="2628900" cy="289666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27FA60-C92A-B985-08DA-753889E48A1C}"/>
              </a:ext>
            </a:extLst>
          </p:cNvPr>
          <p:cNvSpPr/>
          <p:nvPr/>
        </p:nvSpPr>
        <p:spPr>
          <a:xfrm>
            <a:off x="6678851" y="2870201"/>
            <a:ext cx="1638862" cy="9588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F2225-30F2-11CD-25D1-BC09FB3263E9}"/>
              </a:ext>
            </a:extLst>
          </p:cNvPr>
          <p:cNvSpPr txBox="1"/>
          <p:nvPr/>
        </p:nvSpPr>
        <p:spPr>
          <a:xfrm>
            <a:off x="841337" y="4979351"/>
            <a:ext cx="5341730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500" b="1"/>
              <a:t>각 모델에 대해서 </a:t>
            </a:r>
            <a:r>
              <a:rPr lang="en-US" altLang="ko-KR" sz="1500" b="1"/>
              <a:t>test </a:t>
            </a:r>
            <a:r>
              <a:rPr lang="ko-KR" altLang="en-US" sz="1500" b="1"/>
              <a:t>데이터로 성능 측정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64C35-DA3A-5F00-B80E-316686884B0F}"/>
              </a:ext>
            </a:extLst>
          </p:cNvPr>
          <p:cNvSpPr txBox="1"/>
          <p:nvPr/>
        </p:nvSpPr>
        <p:spPr>
          <a:xfrm>
            <a:off x="8739414" y="4966695"/>
            <a:ext cx="26289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/>
              <a:t>테스트 결과</a:t>
            </a:r>
          </a:p>
        </p:txBody>
      </p:sp>
      <p:sp>
        <p:nvSpPr>
          <p:cNvPr id="11" name="Google Shape;57;p11">
            <a:extLst>
              <a:ext uri="{FF2B5EF4-FFF2-40B4-BE49-F238E27FC236}">
                <a16:creationId xmlns:a16="http://schemas.microsoft.com/office/drawing/2014/main" id="{C913803E-580A-7263-C64A-E2732F5C3138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2.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기본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350115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D2A67-9E0B-4721-6355-FBE4FBEFA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56B15-320F-AB3E-940F-BC43BDC8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135" y="1364819"/>
            <a:ext cx="6186920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2610" indent="-252095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정적 / 동적 이진 분류 모델</a:t>
            </a:r>
            <a:r>
              <a:rPr lang="en-US" altLang="ko-KR" sz="2000">
                <a:latin typeface="나눔스퀘어 Bold" panose="020B0600000101010101" pitchFamily="50" charset="-127"/>
                <a:ea typeface="나눔스퀘어 Bold"/>
              </a:rPr>
              <a:t>1,2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설계</a:t>
            </a:r>
            <a:r>
              <a:rPr lang="en-US" altLang="ko-KR" sz="2000"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학습</a:t>
            </a:r>
            <a:r>
              <a:rPr lang="en-US" altLang="ko-KR" sz="2000"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평가</a:t>
            </a:r>
            <a:endParaRPr lang="en-US" altLang="ko-KR">
              <a:ea typeface="나눔스퀘어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723F66-AB51-5CBF-E3F4-B1412532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5" y="2034824"/>
            <a:ext cx="4206553" cy="14140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4C792-19B9-2B05-7987-31680189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35" y="4342691"/>
            <a:ext cx="4206553" cy="1545671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93FF0BE-C4AF-59B0-46BD-504F4761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88" y="1681862"/>
            <a:ext cx="4206553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C80D0EF-A766-B384-E731-41FF60108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88" y="4201128"/>
            <a:ext cx="4206553" cy="214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2E6B33-04B0-0293-0B46-0DDE729DA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9933" y="2010642"/>
            <a:ext cx="2975369" cy="15069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014C66-AC87-C1BB-AE92-0896084D2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0777" y="4308268"/>
            <a:ext cx="3153682" cy="15800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575A8-CE93-67F1-FE68-BDD8E35C1FE8}"/>
              </a:ext>
            </a:extLst>
          </p:cNvPr>
          <p:cNvSpPr txBox="1"/>
          <p:nvPr/>
        </p:nvSpPr>
        <p:spPr>
          <a:xfrm>
            <a:off x="205706" y="3497036"/>
            <a:ext cx="2864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모델</a:t>
            </a:r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1EC179-29D3-3CEB-2978-387CAA79A1E3}"/>
              </a:ext>
            </a:extLst>
          </p:cNvPr>
          <p:cNvSpPr txBox="1"/>
          <p:nvPr/>
        </p:nvSpPr>
        <p:spPr>
          <a:xfrm>
            <a:off x="205706" y="5962073"/>
            <a:ext cx="2864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모델</a:t>
            </a:r>
            <a:r>
              <a:rPr lang="en-US" altLang="ko-KR" b="1"/>
              <a:t>2</a:t>
            </a:r>
            <a:endParaRPr lang="ko-KR" altLang="en-US" b="1"/>
          </a:p>
        </p:txBody>
      </p:sp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B2921D0-2FCF-EE38-96C3-96B80FA5461D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3.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단계별</a:t>
            </a: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7749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36775-F000-46D1-8950-6B9A6B8E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19629-EEA1-C7C9-CA6F-4440C93D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3016821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/>
              <a:t>정적 동작 세부 분류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27D55-8816-1D2F-604C-DC7E31CC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1" y="1871429"/>
            <a:ext cx="5562600" cy="292762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4934EAF-CC29-EB4D-7F91-B0FA59BA0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1784499"/>
            <a:ext cx="4702628" cy="28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64709-4BAF-7EAC-B434-BD5B36E0CAE9}"/>
              </a:ext>
            </a:extLst>
          </p:cNvPr>
          <p:cNvSpPr txBox="1"/>
          <p:nvPr/>
        </p:nvSpPr>
        <p:spPr>
          <a:xfrm>
            <a:off x="901181" y="4876857"/>
            <a:ext cx="5048588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500" b="1" i="0">
                <a:solidFill>
                  <a:schemeClr val="tx1"/>
                </a:solidFill>
                <a:effectLst/>
                <a:latin typeface="+mj-lt"/>
              </a:rPr>
              <a:t>정적 행동</a:t>
            </a:r>
            <a:r>
              <a:rPr lang="en-US" altLang="ko-KR" sz="1500" b="1">
                <a:solidFill>
                  <a:schemeClr val="tx1"/>
                </a:solidFill>
                <a:latin typeface="+mj-lt"/>
              </a:rPr>
              <a:t>(LAYING,</a:t>
            </a:r>
            <a:r>
              <a:rPr lang="en-US" altLang="ko-KR" sz="1500" b="1" i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sz="1500" b="1">
                <a:solidFill>
                  <a:schemeClr val="tx1"/>
                </a:solidFill>
                <a:latin typeface="+mj-lt"/>
              </a:rPr>
              <a:t>SITTING</a:t>
            </a:r>
            <a:r>
              <a:rPr lang="en-US" altLang="ko-KR" sz="1500" b="1" i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altLang="ko-KR" sz="1500" b="1">
                <a:solidFill>
                  <a:schemeClr val="tx1"/>
                </a:solidFill>
                <a:latin typeface="+mj-lt"/>
              </a:rPr>
              <a:t>STANDING</a:t>
            </a:r>
            <a:r>
              <a:rPr lang="en-US" altLang="ko-KR" sz="1500" b="1" i="0">
                <a:solidFill>
                  <a:schemeClr val="tx1"/>
                </a:solidFill>
                <a:effectLst/>
                <a:latin typeface="+mj-lt"/>
              </a:rPr>
              <a:t>)</a:t>
            </a:r>
            <a:r>
              <a:rPr lang="ko-KR" altLang="en-US" sz="1500" b="1" i="0">
                <a:solidFill>
                  <a:schemeClr val="tx1"/>
                </a:solidFill>
                <a:effectLst/>
                <a:latin typeface="+mj-lt"/>
              </a:rPr>
              <a:t>인 데이터 추출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1"/>
                </a:solidFill>
                <a:latin typeface="+mj-lt"/>
              </a:rPr>
              <a:t>LAYING</a:t>
            </a:r>
            <a:r>
              <a:rPr lang="en-US" sz="1500" b="1" i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1500" b="1">
                <a:solidFill>
                  <a:schemeClr val="tx1"/>
                </a:solidFill>
                <a:latin typeface="+mj-lt"/>
              </a:rPr>
              <a:t>SITTING</a:t>
            </a:r>
            <a:r>
              <a:rPr lang="en-US" sz="1500" b="1" i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sz="1500" b="1">
                <a:solidFill>
                  <a:schemeClr val="tx1"/>
                </a:solidFill>
                <a:latin typeface="+mj-lt"/>
              </a:rPr>
              <a:t>STANDING</a:t>
            </a:r>
            <a:r>
              <a:rPr lang="en-US" altLang="ko-KR" sz="1500" b="1">
                <a:solidFill>
                  <a:schemeClr val="tx1"/>
                </a:solidFill>
                <a:latin typeface="+mj-lt"/>
              </a:rPr>
              <a:t> </a:t>
            </a:r>
            <a:r>
              <a:rPr lang="ko-KR" altLang="en-US" sz="1500" b="1" i="0" err="1">
                <a:solidFill>
                  <a:schemeClr val="tx1"/>
                </a:solidFill>
                <a:effectLst/>
                <a:latin typeface="+mj-lt"/>
              </a:rPr>
              <a:t>를</a:t>
            </a:r>
            <a:r>
              <a:rPr lang="ko-KR" altLang="en-US" sz="1500" b="1" i="0">
                <a:solidFill>
                  <a:schemeClr val="tx1"/>
                </a:solidFill>
                <a:effectLst/>
                <a:latin typeface="+mj-lt"/>
              </a:rPr>
              <a:t> 분류하는 모델을 생성</a:t>
            </a:r>
          </a:p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7ACED7-D0C7-B959-75BB-0359424A0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216" y="4647416"/>
            <a:ext cx="4366725" cy="1699718"/>
          </a:xfrm>
          <a:prstGeom prst="rect">
            <a:avLst/>
          </a:prstGeom>
        </p:spPr>
      </p:pic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7FED4BDF-9954-925A-769C-5742B76C3056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3.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단계별</a:t>
            </a: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417400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50ABD-925E-F433-D47E-9DF86268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37DFF-174E-3396-C34B-209C04D7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3016821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/>
              <a:t>동적 동작 세부 분류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0D524-082E-B042-B0AE-7E062C5AC8AB}"/>
              </a:ext>
            </a:extLst>
          </p:cNvPr>
          <p:cNvSpPr txBox="1"/>
          <p:nvPr/>
        </p:nvSpPr>
        <p:spPr>
          <a:xfrm>
            <a:off x="668566" y="5173436"/>
            <a:ext cx="6485312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동적 행동</a:t>
            </a:r>
            <a:r>
              <a:rPr lang="en-US" altLang="ko-KR" b="1" i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en-US" altLang="ko-KR" sz="1200" b="1">
                <a:solidFill>
                  <a:schemeClr val="tx1"/>
                </a:solidFill>
                <a:latin typeface="+mn-lt"/>
              </a:rPr>
              <a:t>WALKING</a:t>
            </a:r>
            <a:r>
              <a:rPr lang="en-US" altLang="ko-KR" sz="1200" b="1" i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WALKING_</a:t>
            </a:r>
            <a:r>
              <a:rPr lang="en-US" altLang="ko-KR" sz="1200" b="1">
                <a:solidFill>
                  <a:schemeClr val="tx1"/>
                </a:solidFill>
                <a:latin typeface="+mn-lt"/>
              </a:rPr>
              <a:t>UPSTAIRS,</a:t>
            </a:r>
            <a:r>
              <a:rPr lang="en-US" altLang="ko-KR" sz="1200" b="1" i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WALKING_DOWNSTAIRS</a:t>
            </a:r>
            <a:r>
              <a:rPr lang="en-US" altLang="ko-KR" b="1" i="0">
                <a:solidFill>
                  <a:schemeClr val="tx1"/>
                </a:solidFill>
                <a:effectLst/>
                <a:latin typeface="+mn-lt"/>
              </a:rPr>
              <a:t>)</a:t>
            </a: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인 데이터 추출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  <a:latin typeface="+mn-lt"/>
              </a:rPr>
              <a:t>WALKING</a:t>
            </a:r>
            <a:r>
              <a:rPr lang="en-US" altLang="ko-KR" sz="1200" b="1" i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WALKING_UPSTAIRS</a:t>
            </a:r>
            <a:r>
              <a:rPr lang="en-US" altLang="ko-KR" sz="1200" b="1" i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en-US" sz="1200" b="1">
                <a:solidFill>
                  <a:schemeClr val="tx1"/>
                </a:solidFill>
                <a:latin typeface="+mn-lt"/>
              </a:rPr>
              <a:t>WALKING_</a:t>
            </a:r>
            <a:r>
              <a:rPr lang="en-US" altLang="ko-KR" sz="1200" b="1">
                <a:solidFill>
                  <a:schemeClr val="tx1"/>
                </a:solidFill>
                <a:latin typeface="+mn-lt"/>
              </a:rPr>
              <a:t>DOWNSTAIRS</a:t>
            </a:r>
            <a:r>
              <a:rPr lang="ko-KR" altLang="en-US" b="1" i="0" err="1">
                <a:solidFill>
                  <a:schemeClr val="tx1"/>
                </a:solidFill>
                <a:effectLst/>
                <a:latin typeface="+mn-lt"/>
              </a:rPr>
              <a:t>를</a:t>
            </a: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 분류하는 모델을 생성</a:t>
            </a:r>
          </a:p>
          <a:p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50ACE7-FBD2-FE97-22D2-0A7F3495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1" y="1772719"/>
            <a:ext cx="5829300" cy="3209925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A90349D-ED55-C633-90D9-66C4FC81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557" y="1772719"/>
            <a:ext cx="4734383" cy="279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37AEB4-C618-A050-7772-BF2FDB7D2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352" y="4572000"/>
            <a:ext cx="4386587" cy="1775134"/>
          </a:xfrm>
          <a:prstGeom prst="rect">
            <a:avLst/>
          </a:prstGeom>
        </p:spPr>
      </p:pic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1B7D95D2-24AC-83DC-4E39-F78117CCF0B9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3.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단계별</a:t>
            </a: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424975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50DC-93DD-7513-CF2B-6C0FF2882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A4650-684C-879B-924E-15BA4085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3786263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/>
              <a:t>분류 모델 파이프라인 구성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FA1E5-EB4F-4170-EFC8-DE6864C1FDB5}"/>
              </a:ext>
            </a:extLst>
          </p:cNvPr>
          <p:cNvSpPr txBox="1"/>
          <p:nvPr/>
        </p:nvSpPr>
        <p:spPr>
          <a:xfrm>
            <a:off x="839754" y="1784498"/>
            <a:ext cx="872223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 두 단계 모델을 통합하고</a:t>
            </a:r>
            <a:r>
              <a:rPr lang="en-US" altLang="ko-KR" b="1" i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새로운 데이터</a:t>
            </a:r>
            <a:r>
              <a:rPr lang="en-US" altLang="ko-KR" b="1" i="0">
                <a:solidFill>
                  <a:schemeClr val="tx1"/>
                </a:solidFill>
                <a:effectLst/>
                <a:latin typeface="+mn-lt"/>
              </a:rPr>
              <a:t>(test)</a:t>
            </a:r>
            <a:r>
              <a:rPr lang="ko-KR" altLang="en-US" b="1" i="0" err="1">
                <a:solidFill>
                  <a:schemeClr val="tx1"/>
                </a:solidFill>
                <a:effectLst/>
                <a:latin typeface="+mn-lt"/>
              </a:rPr>
              <a:t>에</a:t>
            </a: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 대해서 최종 예측결과와 </a:t>
            </a:r>
            <a:r>
              <a:rPr lang="ko-KR" altLang="en-US" b="1">
                <a:solidFill>
                  <a:schemeClr val="tx1"/>
                </a:solidFill>
                <a:latin typeface="+mn-lt"/>
              </a:rPr>
              <a:t>성능 평가가</a:t>
            </a: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 나오도록 함수로 만들기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 데이터 파이프라인 구축 </a:t>
            </a:r>
            <a:r>
              <a:rPr lang="en-US" altLang="ko-KR" b="1" i="0">
                <a:solidFill>
                  <a:schemeClr val="tx1"/>
                </a:solidFill>
                <a:effectLst/>
                <a:latin typeface="+mn-lt"/>
              </a:rPr>
              <a:t>: test</a:t>
            </a:r>
            <a:r>
              <a:rPr lang="en-US" altLang="ko-KR" b="1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데이터가 로딩되어 </a:t>
            </a:r>
            <a:r>
              <a:rPr lang="ko-KR" altLang="en-US" b="1" i="0" err="1">
                <a:solidFill>
                  <a:schemeClr val="tx1"/>
                </a:solidFill>
                <a:effectLst/>
                <a:latin typeface="+mn-lt"/>
              </a:rPr>
              <a:t>전처리</a:t>
            </a: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 과정을 거치고</a:t>
            </a:r>
            <a:r>
              <a:rPr lang="en-US" altLang="ko-KR" b="1" i="0"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lang="ko-KR" altLang="en-US" b="1" i="0">
                <a:solidFill>
                  <a:schemeClr val="tx1"/>
                </a:solidFill>
                <a:effectLst/>
                <a:latin typeface="+mn-lt"/>
              </a:rPr>
              <a:t>예측 및 성능 평가 수행</a:t>
            </a:r>
          </a:p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400D91-D71C-D6E0-302D-255DEAA0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4" y="2688285"/>
            <a:ext cx="9753600" cy="3552825"/>
          </a:xfrm>
          <a:prstGeom prst="rect">
            <a:avLst/>
          </a:prstGeom>
        </p:spPr>
      </p:pic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DCAF65D0-959E-305A-0711-9E42BDF67FC7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3.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단계별</a:t>
            </a: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52595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C10F-AB50-C959-6F51-0632F0D4F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B34F5-B270-4EE1-D86A-848E9258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3786263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/>
              <a:t>분류 모델 파이프라인 구성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67F431-124F-9F06-DC5E-44C89812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62" y="1859819"/>
            <a:ext cx="8504173" cy="4317046"/>
          </a:xfrm>
          <a:prstGeom prst="rect">
            <a:avLst/>
          </a:prstGeom>
        </p:spPr>
      </p:pic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9D11DB55-460C-143C-48A6-F3C0A1A9D778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3.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단계별</a:t>
            </a: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321454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7;p11">
            <a:extLst>
              <a:ext uri="{FF2B5EF4-FFF2-40B4-BE49-F238E27FC236}">
                <a16:creationId xmlns:a16="http://schemas.microsoft.com/office/drawing/2014/main" id="{9723EE6F-D6A6-4023-B35B-39ABBA3BC469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Contents</a:t>
            </a:r>
            <a:endParaRPr lang="ko-KR" altLang="en-US"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3CF3589-C9B6-4C38-AB39-B401475C4FEB}"/>
              </a:ext>
            </a:extLst>
          </p:cNvPr>
          <p:cNvCxnSpPr/>
          <p:nvPr/>
        </p:nvCxnSpPr>
        <p:spPr>
          <a:xfrm>
            <a:off x="700106" y="2344249"/>
            <a:ext cx="0" cy="1116199"/>
          </a:xfrm>
          <a:prstGeom prst="straightConnector1">
            <a:avLst/>
          </a:prstGeom>
          <a:ln>
            <a:solidFill>
              <a:srgbClr val="71C1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2E1DA4-01AD-403B-8A09-9342839DD5FB}"/>
              </a:ext>
            </a:extLst>
          </p:cNvPr>
          <p:cNvCxnSpPr>
            <a:cxnSpLocks/>
          </p:cNvCxnSpPr>
          <p:nvPr/>
        </p:nvCxnSpPr>
        <p:spPr>
          <a:xfrm>
            <a:off x="870378" y="2873971"/>
            <a:ext cx="1191869" cy="0"/>
          </a:xfrm>
          <a:prstGeom prst="straightConnector1">
            <a:avLst/>
          </a:prstGeom>
          <a:ln>
            <a:solidFill>
              <a:srgbClr val="71C1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4F2B9E-5F2C-43CA-AF04-ECA37ACDAA49}"/>
              </a:ext>
            </a:extLst>
          </p:cNvPr>
          <p:cNvSpPr/>
          <p:nvPr/>
        </p:nvSpPr>
        <p:spPr>
          <a:xfrm>
            <a:off x="915654" y="2392166"/>
            <a:ext cx="3169827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b="1">
                <a:latin typeface="나눔스퀘어 Bold" panose="020B0600000101010101" pitchFamily="50" charset="-127"/>
                <a:ea typeface="나눔스퀘어 Bold"/>
              </a:rPr>
              <a:t>1. 데이터 처리 및 분석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4F161B1-B2E5-452B-BB9D-CA978DFB8545}"/>
              </a:ext>
            </a:extLst>
          </p:cNvPr>
          <p:cNvCxnSpPr/>
          <p:nvPr/>
        </p:nvCxnSpPr>
        <p:spPr>
          <a:xfrm>
            <a:off x="4655292" y="2344249"/>
            <a:ext cx="0" cy="1116199"/>
          </a:xfrm>
          <a:prstGeom prst="straightConnector1">
            <a:avLst/>
          </a:prstGeom>
          <a:ln>
            <a:solidFill>
              <a:srgbClr val="71C1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70F483F-F65D-4104-8999-39F69774412A}"/>
              </a:ext>
            </a:extLst>
          </p:cNvPr>
          <p:cNvCxnSpPr>
            <a:cxnSpLocks/>
          </p:cNvCxnSpPr>
          <p:nvPr/>
        </p:nvCxnSpPr>
        <p:spPr>
          <a:xfrm>
            <a:off x="4825564" y="2873971"/>
            <a:ext cx="1191869" cy="0"/>
          </a:xfrm>
          <a:prstGeom prst="straightConnector1">
            <a:avLst/>
          </a:prstGeom>
          <a:ln>
            <a:solidFill>
              <a:srgbClr val="71C1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F13825-94FB-4063-BC81-A810B02F7B72}"/>
              </a:ext>
            </a:extLst>
          </p:cNvPr>
          <p:cNvSpPr/>
          <p:nvPr/>
        </p:nvSpPr>
        <p:spPr>
          <a:xfrm>
            <a:off x="4870840" y="2392166"/>
            <a:ext cx="3169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모델링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02AA11-0D24-D52B-158B-318AC4BC7254}"/>
              </a:ext>
            </a:extLst>
          </p:cNvPr>
          <p:cNvGrpSpPr/>
          <p:nvPr/>
        </p:nvGrpSpPr>
        <p:grpSpPr>
          <a:xfrm>
            <a:off x="4832302" y="3055393"/>
            <a:ext cx="2558841" cy="2250742"/>
            <a:chOff x="4770850" y="3350361"/>
            <a:chExt cx="2558841" cy="2250742"/>
          </a:xfrm>
        </p:grpSpPr>
        <p:sp>
          <p:nvSpPr>
            <p:cNvPr id="40" name="눈물 방울 39">
              <a:extLst>
                <a:ext uri="{FF2B5EF4-FFF2-40B4-BE49-F238E27FC236}">
                  <a16:creationId xmlns:a16="http://schemas.microsoft.com/office/drawing/2014/main" id="{48522A42-49F2-4E42-B3FD-3900EA14A7B7}"/>
                </a:ext>
              </a:extLst>
            </p:cNvPr>
            <p:cNvSpPr/>
            <p:nvPr/>
          </p:nvSpPr>
          <p:spPr>
            <a:xfrm rot="16200000">
              <a:off x="4924900" y="3196311"/>
              <a:ext cx="2250742" cy="2558841"/>
            </a:xfrm>
            <a:prstGeom prst="teardrop">
              <a:avLst/>
            </a:prstGeom>
            <a:solidFill>
              <a:srgbClr val="D9EDEA"/>
            </a:solidFill>
            <a:ln>
              <a:solidFill>
                <a:srgbClr val="71C1B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97A5E0B-849A-4B12-8C9C-4ABEBA485DB1}"/>
                </a:ext>
              </a:extLst>
            </p:cNvPr>
            <p:cNvSpPr/>
            <p:nvPr/>
          </p:nvSpPr>
          <p:spPr>
            <a:xfrm>
              <a:off x="4969509" y="3535595"/>
              <a:ext cx="2014367" cy="1939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C1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4857798-108E-499A-B3A2-99FA013C8A89}"/>
                </a:ext>
              </a:extLst>
            </p:cNvPr>
            <p:cNvSpPr/>
            <p:nvPr/>
          </p:nvSpPr>
          <p:spPr>
            <a:xfrm>
              <a:off x="5191152" y="4354375"/>
              <a:ext cx="1960091" cy="31393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90000"/>
                </a:lnSpc>
                <a:buSzPts val="2167"/>
              </a:pPr>
              <a:r>
                <a:rPr lang="en-US" altLang="ko-KR" sz="1600" b="1" err="1">
                  <a:ea typeface="나눔스퀘어 Bold"/>
                </a:rPr>
                <a:t>행동</a:t>
              </a:r>
              <a:r>
                <a:rPr lang="en-US" altLang="ko-KR" sz="1600" b="1">
                  <a:ea typeface="나눔스퀘어 Bold"/>
                </a:rPr>
                <a:t> </a:t>
              </a:r>
              <a:r>
                <a:rPr lang="en-US" altLang="ko-KR" sz="1600" b="1" err="1">
                  <a:ea typeface="나눔스퀘어 Bold"/>
                </a:rPr>
                <a:t>분류</a:t>
              </a:r>
              <a:r>
                <a:rPr lang="en-US" altLang="ko-KR" sz="1600" b="1">
                  <a:ea typeface="나눔스퀘어 Bold"/>
                </a:rPr>
                <a:t> </a:t>
              </a:r>
              <a:r>
                <a:rPr lang="en-US" altLang="ko-KR" sz="1600" b="1" err="1">
                  <a:ea typeface="나눔스퀘어 Bold"/>
                </a:rPr>
                <a:t>모델링</a:t>
              </a: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AC975C4-A941-4DD6-9D47-9C064778613E}"/>
              </a:ext>
            </a:extLst>
          </p:cNvPr>
          <p:cNvCxnSpPr/>
          <p:nvPr/>
        </p:nvCxnSpPr>
        <p:spPr>
          <a:xfrm>
            <a:off x="8469273" y="2344249"/>
            <a:ext cx="0" cy="1116199"/>
          </a:xfrm>
          <a:prstGeom prst="straightConnector1">
            <a:avLst/>
          </a:prstGeom>
          <a:ln>
            <a:solidFill>
              <a:srgbClr val="71C1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D488035-F19D-4D84-91D7-B9C614619F22}"/>
              </a:ext>
            </a:extLst>
          </p:cNvPr>
          <p:cNvCxnSpPr>
            <a:cxnSpLocks/>
          </p:cNvCxnSpPr>
          <p:nvPr/>
        </p:nvCxnSpPr>
        <p:spPr>
          <a:xfrm>
            <a:off x="8639545" y="2873971"/>
            <a:ext cx="1191869" cy="0"/>
          </a:xfrm>
          <a:prstGeom prst="straightConnector1">
            <a:avLst/>
          </a:prstGeom>
          <a:ln>
            <a:solidFill>
              <a:srgbClr val="71C1B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8945B6-508D-4E7C-B983-22B1A432F7E5}"/>
              </a:ext>
            </a:extLst>
          </p:cNvPr>
          <p:cNvSpPr/>
          <p:nvPr/>
        </p:nvSpPr>
        <p:spPr>
          <a:xfrm>
            <a:off x="8684821" y="2392166"/>
            <a:ext cx="3169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단계별 모델링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B7E42F-3DC0-452E-8F1F-D844C47E54B2}"/>
              </a:ext>
            </a:extLst>
          </p:cNvPr>
          <p:cNvGrpSpPr/>
          <p:nvPr/>
        </p:nvGrpSpPr>
        <p:grpSpPr>
          <a:xfrm>
            <a:off x="8647290" y="3042901"/>
            <a:ext cx="2558841" cy="2250742"/>
            <a:chOff x="8647290" y="3337869"/>
            <a:chExt cx="2558841" cy="2250742"/>
          </a:xfrm>
        </p:grpSpPr>
        <p:sp>
          <p:nvSpPr>
            <p:cNvPr id="47" name="눈물 방울 46">
              <a:extLst>
                <a:ext uri="{FF2B5EF4-FFF2-40B4-BE49-F238E27FC236}">
                  <a16:creationId xmlns:a16="http://schemas.microsoft.com/office/drawing/2014/main" id="{B4BFF653-177E-41F0-BBD9-2662ABC8B387}"/>
                </a:ext>
              </a:extLst>
            </p:cNvPr>
            <p:cNvSpPr/>
            <p:nvPr/>
          </p:nvSpPr>
          <p:spPr>
            <a:xfrm rot="16200000">
              <a:off x="8801340" y="3183819"/>
              <a:ext cx="2250742" cy="2558841"/>
            </a:xfrm>
            <a:prstGeom prst="teardrop">
              <a:avLst/>
            </a:prstGeom>
            <a:solidFill>
              <a:srgbClr val="D9EDEA"/>
            </a:solidFill>
            <a:ln>
              <a:solidFill>
                <a:srgbClr val="71C1B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9819ACD-F010-473D-9F61-78499FB77DEE}"/>
                </a:ext>
              </a:extLst>
            </p:cNvPr>
            <p:cNvSpPr/>
            <p:nvPr/>
          </p:nvSpPr>
          <p:spPr>
            <a:xfrm>
              <a:off x="8927927" y="3523103"/>
              <a:ext cx="2020613" cy="1939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C1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903D19B-D869-47A7-9ADB-4E926A7FFB21}"/>
                </a:ext>
              </a:extLst>
            </p:cNvPr>
            <p:cNvSpPr/>
            <p:nvPr/>
          </p:nvSpPr>
          <p:spPr>
            <a:xfrm>
              <a:off x="8836493" y="4085801"/>
              <a:ext cx="2241157" cy="75713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90000"/>
                </a:lnSpc>
                <a:buSzPts val="2167"/>
              </a:pPr>
              <a:r>
                <a:rPr lang="en-US" altLang="ko-KR" sz="1600" b="1" err="1">
                  <a:latin typeface="나눔스퀘어 Bold" panose="020B0600000101010101" pitchFamily="50" charset="-127"/>
                  <a:ea typeface="나눔스퀘어 Bold"/>
                </a:rPr>
                <a:t>정적</a:t>
              </a:r>
              <a:r>
                <a:rPr lang="en-US" altLang="ko-KR" sz="1600" b="1">
                  <a:latin typeface="나눔스퀘어 Bold" panose="020B0600000101010101" pitchFamily="50" charset="-127"/>
                  <a:ea typeface="나눔스퀘어 Bold"/>
                </a:rPr>
                <a:t> / </a:t>
              </a:r>
              <a:r>
                <a:rPr lang="en-US" altLang="ko-KR" sz="1600" b="1" err="1">
                  <a:latin typeface="나눔스퀘어 Bold" panose="020B0600000101010101" pitchFamily="50" charset="-127"/>
                  <a:ea typeface="나눔스퀘어 Bold"/>
                </a:rPr>
                <a:t>동적</a:t>
              </a:r>
              <a:r>
                <a:rPr lang="en-US" altLang="ko-KR" sz="1600" b="1">
                  <a:latin typeface="나눔스퀘어 Bold" panose="020B0600000101010101" pitchFamily="50" charset="-127"/>
                  <a:ea typeface="나눔스퀘어 Bold"/>
                </a:rPr>
                <a:t> </a:t>
              </a:r>
              <a:r>
                <a:rPr lang="en-US" altLang="ko-KR" sz="1600" b="1" err="1">
                  <a:latin typeface="나눔스퀘어 Bold" panose="020B0600000101010101" pitchFamily="50" charset="-127"/>
                  <a:ea typeface="나눔스퀘어 Bold"/>
                </a:rPr>
                <a:t>행동</a:t>
              </a:r>
              <a:r>
                <a:rPr lang="en-US" altLang="ko-KR" sz="1600" b="1">
                  <a:latin typeface="나눔스퀘어 Bold" panose="020B0600000101010101" pitchFamily="50" charset="-127"/>
                  <a:ea typeface="나눔스퀘어 Bold"/>
                </a:rPr>
                <a:t> </a:t>
              </a:r>
              <a:r>
                <a:rPr lang="en-US" altLang="ko-KR" sz="1600" b="1" err="1">
                  <a:latin typeface="나눔스퀘어 Bold" panose="020B0600000101010101" pitchFamily="50" charset="-127"/>
                  <a:ea typeface="나눔스퀘어 Bold"/>
                </a:rPr>
                <a:t>분류</a:t>
              </a:r>
              <a:endParaRPr lang="en-US" err="1"/>
            </a:p>
            <a:p>
              <a:pPr algn="ctr">
                <a:lnSpc>
                  <a:spcPct val="90000"/>
                </a:lnSpc>
                <a:buSzPts val="2167"/>
              </a:pPr>
              <a:r>
                <a:rPr lang="en-US" altLang="ko-KR" sz="1600" b="1">
                  <a:latin typeface="나눔스퀘어 Bold" panose="020B0600000101010101" pitchFamily="50" charset="-127"/>
                  <a:ea typeface="나눔스퀘어 Bold"/>
                </a:rPr>
                <a:t>&amp;</a:t>
              </a:r>
            </a:p>
            <a:p>
              <a:pPr algn="ctr">
                <a:lnSpc>
                  <a:spcPct val="90000"/>
                </a:lnSpc>
                <a:buSzPts val="2167"/>
              </a:pPr>
              <a:r>
                <a:rPr lang="en-US" altLang="ko-KR" sz="1600" b="1" err="1">
                  <a:latin typeface="나눔스퀘어 Bold" panose="020B0600000101010101" pitchFamily="50" charset="-127"/>
                  <a:ea typeface="나눔스퀘어 Bold"/>
                </a:rPr>
                <a:t>세부</a:t>
              </a:r>
              <a:r>
                <a:rPr lang="en-US" altLang="ko-KR" sz="1600" b="1">
                  <a:latin typeface="나눔스퀘어 Bold" panose="020B0600000101010101" pitchFamily="50" charset="-127"/>
                  <a:ea typeface="나눔스퀘어 Bold"/>
                </a:rPr>
                <a:t> </a:t>
              </a:r>
              <a:r>
                <a:rPr lang="en-US" altLang="ko-KR" sz="1600" b="1" err="1">
                  <a:latin typeface="나눔스퀘어 Bold" panose="020B0600000101010101" pitchFamily="50" charset="-127"/>
                  <a:ea typeface="나눔스퀘어 Bold"/>
                </a:rPr>
                <a:t>동작</a:t>
              </a:r>
              <a:r>
                <a:rPr lang="en-US" altLang="ko-KR" sz="1600" b="1">
                  <a:latin typeface="나눔스퀘어 Bold" panose="020B0600000101010101" pitchFamily="50" charset="-127"/>
                  <a:ea typeface="나눔스퀘어 Bold"/>
                </a:rPr>
                <a:t> </a:t>
              </a:r>
              <a:r>
                <a:rPr lang="en-US" altLang="ko-KR" sz="1600" b="1" err="1">
                  <a:latin typeface="나눔스퀘어 Bold" panose="020B0600000101010101" pitchFamily="50" charset="-127"/>
                  <a:ea typeface="나눔스퀘어 Bold"/>
                </a:rPr>
                <a:t>분류</a:t>
              </a:r>
              <a:r>
                <a:rPr lang="en-US" altLang="ko-KR" sz="1600" b="1">
                  <a:latin typeface="나눔스퀘어 Bold" panose="020B0600000101010101" pitchFamily="50" charset="-127"/>
                  <a:ea typeface="나눔스퀘어 Bold"/>
                </a:rPr>
                <a:t> </a:t>
              </a:r>
              <a:r>
                <a:rPr lang="en-US" altLang="ko-KR" sz="1600" b="1" err="1">
                  <a:latin typeface="나눔스퀘어 Bold" panose="020B0600000101010101" pitchFamily="50" charset="-127"/>
                  <a:ea typeface="나눔스퀘어 Bold"/>
                </a:rPr>
                <a:t>모델링</a:t>
              </a:r>
              <a:endParaRPr lang="en-US" altLang="ko-KR" sz="1600" b="1" err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6D0A-E645-5BFF-40E1-06A796AE9D3E}"/>
              </a:ext>
            </a:extLst>
          </p:cNvPr>
          <p:cNvGrpSpPr/>
          <p:nvPr/>
        </p:nvGrpSpPr>
        <p:grpSpPr>
          <a:xfrm>
            <a:off x="878123" y="3042901"/>
            <a:ext cx="2558841" cy="2250742"/>
            <a:chOff x="878123" y="3337869"/>
            <a:chExt cx="2558841" cy="2250742"/>
          </a:xfrm>
        </p:grpSpPr>
        <p:sp>
          <p:nvSpPr>
            <p:cNvPr id="30" name="눈물 방울 29">
              <a:extLst>
                <a:ext uri="{FF2B5EF4-FFF2-40B4-BE49-F238E27FC236}">
                  <a16:creationId xmlns:a16="http://schemas.microsoft.com/office/drawing/2014/main" id="{2DF1A695-1F31-4821-924B-1C77F73F400F}"/>
                </a:ext>
              </a:extLst>
            </p:cNvPr>
            <p:cNvSpPr/>
            <p:nvPr/>
          </p:nvSpPr>
          <p:spPr>
            <a:xfrm rot="16200000">
              <a:off x="1032173" y="3183819"/>
              <a:ext cx="2250742" cy="2558841"/>
            </a:xfrm>
            <a:prstGeom prst="teardrop">
              <a:avLst/>
            </a:prstGeom>
            <a:solidFill>
              <a:srgbClr val="D9EDEA"/>
            </a:solidFill>
            <a:ln>
              <a:solidFill>
                <a:srgbClr val="71C1B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F62A346-A1B1-4B64-8957-8C0E530985A9}"/>
                </a:ext>
              </a:extLst>
            </p:cNvPr>
            <p:cNvSpPr/>
            <p:nvPr/>
          </p:nvSpPr>
          <p:spPr>
            <a:xfrm>
              <a:off x="1158760" y="3523103"/>
              <a:ext cx="2014367" cy="193900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C1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BA7551C-9BAE-4F57-8443-300994E332C6}"/>
                </a:ext>
              </a:extLst>
            </p:cNvPr>
            <p:cNvSpPr/>
            <p:nvPr/>
          </p:nvSpPr>
          <p:spPr>
            <a:xfrm>
              <a:off x="1382742" y="4215920"/>
              <a:ext cx="1643881" cy="75713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2167"/>
              </a:pPr>
              <a:r>
                <a:rPr lang="ko-KR" altLang="en-US" sz="1600" b="1">
                  <a:latin typeface="나눔스퀘어 Bold" panose="020B0600000101010101" pitchFamily="50" charset="-127"/>
                  <a:ea typeface="나눔스퀘어 Bold"/>
                </a:rPr>
                <a:t>기본 모델링 및</a:t>
              </a:r>
              <a:r>
                <a:rPr lang="en-US" altLang="ko-KR" sz="1600" b="1">
                  <a:latin typeface="나눔스퀘어 Bold" panose="020B0600000101010101" pitchFamily="50" charset="-127"/>
                  <a:ea typeface="나눔스퀘어 Bold"/>
                </a:rPr>
                <a:t> </a:t>
              </a:r>
              <a:endParaRPr lang="en-US">
                <a:ea typeface="나눔스퀘어 Bold"/>
              </a:endParaRPr>
            </a:p>
            <a:p>
              <a:pPr algn="ctr">
                <a:lnSpc>
                  <a:spcPct val="90000"/>
                </a:lnSpc>
                <a:buClr>
                  <a:schemeClr val="dk1"/>
                </a:buClr>
                <a:buSzPts val="2167"/>
              </a:pPr>
              <a:r>
                <a:rPr lang="ko-KR" altLang="en-US" sz="1600" b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변수 중요도 추출</a:t>
              </a:r>
              <a:endParaRPr lang="ko-KR" altLang="en-US" sz="2000" b="1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07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43A51-8797-40B7-A6D3-D4027740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AAE6D8-A413-1776-C81F-BB7E9D62B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338263"/>
            <a:ext cx="3786263" cy="446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/>
              <a:t>분류 모델 파이프라인 구성</a:t>
            </a:r>
            <a:endParaRPr lang="ko-KR" altLang="en-US" sz="2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213B3-F3FE-F2C5-7582-A9B3B74A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94" y="1891393"/>
            <a:ext cx="5419725" cy="2552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BC5848-6E1C-C5AE-39D9-F954A363E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530" y="1891393"/>
            <a:ext cx="4219575" cy="25527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BBF138B-1957-451B-E640-988529DE8020}"/>
              </a:ext>
            </a:extLst>
          </p:cNvPr>
          <p:cNvSpPr/>
          <p:nvPr/>
        </p:nvSpPr>
        <p:spPr>
          <a:xfrm>
            <a:off x="6456588" y="2813986"/>
            <a:ext cx="877273" cy="707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8F9798B1-2B81-7ACC-3E6D-CC6F2F0AB46A}"/>
              </a:ext>
            </a:extLst>
          </p:cNvPr>
          <p:cNvSpPr txBox="1">
            <a:spLocks/>
          </p:cNvSpPr>
          <p:nvPr/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3.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단계별</a:t>
            </a:r>
            <a:r>
              <a:rPr lang="en-US" altLang="ko-KR" sz="2800" spc="-10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 </a:t>
            </a: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360106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1.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a typeface="나눔스퀘어 Bold"/>
                <a:cs typeface="Arial"/>
                <a:sym typeface="Arial"/>
              </a:rPr>
              <a:t>데이터 처리 및 분석</a:t>
            </a:r>
            <a:endParaRPr lang="en-US" sz="28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ea typeface="나눔스퀘어 Bold"/>
              <a:cs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4790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20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</a:t>
            </a:r>
            <a:r>
              <a:rPr lang="en-US" altLang="ko-KR" sz="20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RandomForest</a:t>
            </a:r>
            <a:r>
              <a:rPr lang="en-US" altLang="ko-KR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669280" cy="4385530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37C56-E1ED-4B03-A90F-74596290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5" y="1828957"/>
            <a:ext cx="5669280" cy="18147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37C007-52EF-4406-9D42-BE1429CB0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45" y="3774347"/>
            <a:ext cx="5669280" cy="2451193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7155167-313F-4A82-AE8A-B645D42F4A21}"/>
              </a:ext>
            </a:extLst>
          </p:cNvPr>
          <p:cNvCxnSpPr>
            <a:cxnSpLocks/>
          </p:cNvCxnSpPr>
          <p:nvPr/>
        </p:nvCxnSpPr>
        <p:spPr>
          <a:xfrm>
            <a:off x="6500037" y="2713351"/>
            <a:ext cx="708483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5199E8-8740-42C6-B990-0D6E49A5B47F}"/>
              </a:ext>
            </a:extLst>
          </p:cNvPr>
          <p:cNvSpPr/>
          <p:nvPr/>
        </p:nvSpPr>
        <p:spPr>
          <a:xfrm>
            <a:off x="7284302" y="2207213"/>
            <a:ext cx="4730451" cy="1015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000"/>
              <a:t>학습을 위한 </a:t>
            </a:r>
            <a:r>
              <a:rPr lang="en-US" altLang="ko-KR" sz="2000"/>
              <a:t>target </a:t>
            </a:r>
            <a:r>
              <a:rPr lang="ko-KR" altLang="en-US" sz="2000"/>
              <a:t>과 </a:t>
            </a:r>
            <a:r>
              <a:rPr lang="en-US" altLang="ko-KR" sz="2000"/>
              <a:t>feature </a:t>
            </a:r>
            <a:r>
              <a:rPr lang="ko-KR" altLang="en-US" sz="2000"/>
              <a:t>분리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 err="1"/>
              <a:t>train_test_split</a:t>
            </a:r>
            <a:r>
              <a:rPr lang="ko-KR" altLang="en-US" sz="2000"/>
              <a:t>을 통해 </a:t>
            </a:r>
            <a:r>
              <a:rPr lang="en-US" altLang="ko-KR" sz="2000"/>
              <a:t>7:3 </a:t>
            </a:r>
            <a:r>
              <a:rPr lang="ko-KR" altLang="en-US" sz="2000"/>
              <a:t>비율 분할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D68198D-9052-4711-B9C5-168E89D55638}"/>
              </a:ext>
            </a:extLst>
          </p:cNvPr>
          <p:cNvCxnSpPr>
            <a:cxnSpLocks/>
          </p:cNvCxnSpPr>
          <p:nvPr/>
        </p:nvCxnSpPr>
        <p:spPr>
          <a:xfrm>
            <a:off x="6500037" y="4868104"/>
            <a:ext cx="708483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8CF14B-0454-42CD-8FE0-D981EADEC65F}"/>
              </a:ext>
            </a:extLst>
          </p:cNvPr>
          <p:cNvSpPr/>
          <p:nvPr/>
        </p:nvSpPr>
        <p:spPr>
          <a:xfrm>
            <a:off x="7284301" y="4674905"/>
            <a:ext cx="473045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800"/>
              <a:t>Tree </a:t>
            </a:r>
            <a:r>
              <a:rPr lang="ko-KR" altLang="en-US" sz="1800"/>
              <a:t>기반 알고리즘인 </a:t>
            </a:r>
            <a:r>
              <a:rPr lang="en-US" altLang="ko-KR" sz="1800" err="1"/>
              <a:t>RandomForest</a:t>
            </a:r>
            <a:r>
              <a:rPr lang="en-US" altLang="ko-KR" sz="1800"/>
              <a:t> </a:t>
            </a:r>
            <a:r>
              <a:rPr lang="ko-KR" altLang="en-US" sz="1800"/>
              <a:t>생성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a typeface="나눔스퀘어 Bold"/>
                <a:sym typeface="Arial"/>
              </a:rPr>
              <a:t>1. 데이터</a:t>
            </a:r>
            <a:r>
              <a:rPr 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a typeface="나눔스퀘어 Bold"/>
                <a:sym typeface="Arial"/>
              </a:rPr>
              <a:t> 처리 및 분석</a:t>
            </a:r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2414122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중요도 추출</a:t>
            </a:r>
            <a:endParaRPr lang="ko-KR"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4FF584-305C-4067-8EF4-9ED79E3C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5" y="1840011"/>
            <a:ext cx="5669280" cy="8934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D21675-8D0D-4CB0-A42A-7ADCB7E76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45" y="2733473"/>
            <a:ext cx="5669280" cy="344525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FC539E-6DF3-4351-BD8C-39B22421D1C0}"/>
              </a:ext>
            </a:extLst>
          </p:cNvPr>
          <p:cNvCxnSpPr>
            <a:cxnSpLocks/>
          </p:cNvCxnSpPr>
          <p:nvPr/>
        </p:nvCxnSpPr>
        <p:spPr>
          <a:xfrm>
            <a:off x="6485860" y="2329892"/>
            <a:ext cx="722660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CBF471-999D-4B77-9CC7-E4D17E6DEE3F}"/>
              </a:ext>
            </a:extLst>
          </p:cNvPr>
          <p:cNvSpPr/>
          <p:nvPr/>
        </p:nvSpPr>
        <p:spPr>
          <a:xfrm>
            <a:off x="7284302" y="2040066"/>
            <a:ext cx="4730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err="1"/>
              <a:t>feature_importances</a:t>
            </a:r>
            <a:r>
              <a:rPr lang="en-US" altLang="ko-KR" sz="2000"/>
              <a:t>_ </a:t>
            </a:r>
            <a:r>
              <a:rPr lang="ko-KR" altLang="en-US" sz="2000"/>
              <a:t>속성을 활용하여 </a:t>
            </a:r>
            <a:endParaRPr lang="en-US" altLang="ko-KR" sz="2000"/>
          </a:p>
          <a:p>
            <a:r>
              <a:rPr lang="ko-KR" altLang="en-US" sz="2000"/>
              <a:t>각 변수의 중요도를 추출</a:t>
            </a:r>
            <a:endParaRPr lang="en-US" altLang="ko-KR" sz="20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AE0D22-AE41-4C41-95D2-7488DDB11E06}"/>
              </a:ext>
            </a:extLst>
          </p:cNvPr>
          <p:cNvSpPr/>
          <p:nvPr/>
        </p:nvSpPr>
        <p:spPr>
          <a:xfrm>
            <a:off x="7337924" y="3784019"/>
            <a:ext cx="47304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/>
              <a:t>“</a:t>
            </a:r>
            <a:r>
              <a:rPr lang="ko-KR" altLang="en-US" sz="2000"/>
              <a:t>총 </a:t>
            </a:r>
            <a:r>
              <a:rPr lang="en-US" altLang="ko-KR" sz="2000"/>
              <a:t>561</a:t>
            </a:r>
            <a:r>
              <a:rPr lang="ko-KR" altLang="en-US" sz="2000"/>
              <a:t>개의 </a:t>
            </a:r>
            <a:r>
              <a:rPr lang="en-US" altLang="ko-KR" sz="2000"/>
              <a:t>feature </a:t>
            </a:r>
            <a:r>
              <a:rPr lang="ko-KR" altLang="en-US" sz="2000"/>
              <a:t>중 일부가 모델 성능에 큰 영향을 주며</a:t>
            </a:r>
            <a:r>
              <a:rPr lang="en-US" altLang="ko-KR" sz="2000"/>
              <a:t>, </a:t>
            </a:r>
            <a:r>
              <a:rPr lang="ko-KR" altLang="en-US" sz="2000"/>
              <a:t>대부분은 중요도가 낮은 것을 보임</a:t>
            </a:r>
            <a:r>
              <a:rPr lang="en-US" altLang="ko-KR" sz="2000"/>
              <a:t>”</a:t>
            </a:r>
          </a:p>
        </p:txBody>
      </p:sp>
      <p:cxnSp>
        <p:nvCxnSpPr>
          <p:cNvPr id="2" name="직선 화살표 연결선 12">
            <a:extLst>
              <a:ext uri="{FF2B5EF4-FFF2-40B4-BE49-F238E27FC236}">
                <a16:creationId xmlns:a16="http://schemas.microsoft.com/office/drawing/2014/main" id="{98D5FFB8-656D-FDC5-AFE5-CB57AF599B45}"/>
              </a:ext>
            </a:extLst>
          </p:cNvPr>
          <p:cNvCxnSpPr>
            <a:cxnSpLocks/>
          </p:cNvCxnSpPr>
          <p:nvPr/>
        </p:nvCxnSpPr>
        <p:spPr>
          <a:xfrm>
            <a:off x="6485859" y="4308633"/>
            <a:ext cx="722660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4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1.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a typeface="나눔스퀘어 Bold"/>
                <a:cs typeface="Arial"/>
                <a:sym typeface="Arial"/>
              </a:rPr>
              <a:t>데이터 처리 및 분석</a:t>
            </a:r>
            <a:endParaRPr lang="en-US" altLang="en-US" sz="28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ea typeface="나눔스퀘어 Bold"/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4568558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중요도 분석 및 상위 변수 탐색</a:t>
            </a:r>
            <a:endParaRPr lang="ko-KR"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4C9018-BB3C-4D9E-B4C1-C9F2393F1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5" y="1836770"/>
            <a:ext cx="5669280" cy="12477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261CB18-F670-4E74-87E0-83126D694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4" y="3077960"/>
            <a:ext cx="5696636" cy="3114574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F93C5C-F9B7-43FB-A6F2-8DCA6FF4F1E4}"/>
              </a:ext>
            </a:extLst>
          </p:cNvPr>
          <p:cNvCxnSpPr>
            <a:cxnSpLocks/>
          </p:cNvCxnSpPr>
          <p:nvPr/>
        </p:nvCxnSpPr>
        <p:spPr>
          <a:xfrm>
            <a:off x="6478772" y="2398716"/>
            <a:ext cx="729748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72ED0D-DC05-4A1E-B80B-99470E9E0E66}"/>
              </a:ext>
            </a:extLst>
          </p:cNvPr>
          <p:cNvSpPr/>
          <p:nvPr/>
        </p:nvSpPr>
        <p:spPr>
          <a:xfrm>
            <a:off x="7284302" y="2177714"/>
            <a:ext cx="4730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상위 </a:t>
            </a:r>
            <a:r>
              <a:rPr lang="en-US" altLang="ko-KR" sz="2000"/>
              <a:t>5</a:t>
            </a:r>
            <a:r>
              <a:rPr lang="ko-KR" altLang="en-US" sz="2000"/>
              <a:t>개 변수 탐색 중 </a:t>
            </a:r>
            <a:r>
              <a:rPr lang="en-US" altLang="ko-KR" sz="2000"/>
              <a:t>1</a:t>
            </a:r>
            <a:r>
              <a:rPr lang="ko-KR" altLang="en-US" sz="2000"/>
              <a:t>위</a:t>
            </a:r>
            <a:endParaRPr lang="en-US" altLang="ko-KR" sz="20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CA1AB5-6406-4282-8829-E2C0E45B5CA4}"/>
              </a:ext>
            </a:extLst>
          </p:cNvPr>
          <p:cNvSpPr/>
          <p:nvPr/>
        </p:nvSpPr>
        <p:spPr>
          <a:xfrm>
            <a:off x="7362619" y="3460831"/>
            <a:ext cx="4730451" cy="193899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000" err="1"/>
              <a:t>RandomForest</a:t>
            </a:r>
            <a:r>
              <a:rPr lang="en-US" altLang="ko-KR" sz="2000"/>
              <a:t> </a:t>
            </a:r>
            <a:r>
              <a:rPr lang="ko-KR" altLang="en-US" sz="2000"/>
              <a:t>모델을 통한 전체 변수의 중요도를 추출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상위 변수를 중심으로 활동 분류에 기여도가 높은 특성을 시각화 </a:t>
            </a:r>
            <a:endParaRPr lang="en-US" altLang="ko-KR" sz="2000"/>
          </a:p>
          <a:p>
            <a:r>
              <a:rPr lang="ko-KR" altLang="en-US" sz="2000"/>
              <a:t>(</a:t>
            </a:r>
            <a:r>
              <a:rPr lang="ko-KR" altLang="en-US" sz="2000" err="1"/>
              <a:t>tGravityAcc-mean</a:t>
            </a:r>
            <a:r>
              <a:rPr lang="ko-KR" altLang="en-US" sz="2000"/>
              <a:t>()-</a:t>
            </a:r>
            <a:r>
              <a:rPr lang="ko-KR" altLang="en-US" sz="2000" err="1"/>
              <a:t>X</a:t>
            </a:r>
            <a:r>
              <a:rPr lang="ko-KR" altLang="en-US" sz="2000"/>
              <a:t> </a:t>
            </a:r>
            <a:r>
              <a:rPr lang="ko-KR" altLang="en-US" sz="2000" err="1"/>
              <a:t>vs</a:t>
            </a:r>
            <a:r>
              <a:rPr lang="ko-KR" altLang="en-US" sz="2000"/>
              <a:t> </a:t>
            </a:r>
            <a:r>
              <a:rPr lang="ko-KR" altLang="en-US" sz="2000" err="1"/>
              <a:t>Activity</a:t>
            </a:r>
            <a:r>
              <a:rPr lang="ko-KR" altLang="en-US" sz="2000"/>
              <a:t>)</a:t>
            </a:r>
            <a:endParaRPr lang="en-US" altLang="ko-KR" sz="2000"/>
          </a:p>
        </p:txBody>
      </p:sp>
      <p:cxnSp>
        <p:nvCxnSpPr>
          <p:cNvPr id="2" name="직선 화살표 연결선 16">
            <a:extLst>
              <a:ext uri="{FF2B5EF4-FFF2-40B4-BE49-F238E27FC236}">
                <a16:creationId xmlns:a16="http://schemas.microsoft.com/office/drawing/2014/main" id="{0D603CF5-9116-E822-468D-BB83F7BFF715}"/>
              </a:ext>
            </a:extLst>
          </p:cNvPr>
          <p:cNvCxnSpPr>
            <a:cxnSpLocks/>
          </p:cNvCxnSpPr>
          <p:nvPr/>
        </p:nvCxnSpPr>
        <p:spPr>
          <a:xfrm>
            <a:off x="6478771" y="4303715"/>
            <a:ext cx="729748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4568558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중요도 분석 및 하위 변수 탐색</a:t>
            </a:r>
            <a:endParaRPr lang="ko-KR" altLang="ko-KR" sz="2000"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91F49E-3941-4A97-9A44-1C297A21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4" y="1840010"/>
            <a:ext cx="5669279" cy="12374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124ADC-0965-43A1-BD97-695B5DAC0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42" y="3077497"/>
            <a:ext cx="5669279" cy="31012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4696C2-0208-4EC9-BAA8-6817461C9C70}"/>
              </a:ext>
            </a:extLst>
          </p:cNvPr>
          <p:cNvSpPr/>
          <p:nvPr/>
        </p:nvSpPr>
        <p:spPr>
          <a:xfrm>
            <a:off x="7431786" y="2312907"/>
            <a:ext cx="4730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하위 </a:t>
            </a:r>
            <a:r>
              <a:rPr lang="en-US" altLang="ko-KR" sz="2000"/>
              <a:t>5</a:t>
            </a:r>
            <a:r>
              <a:rPr lang="ko-KR" altLang="en-US" sz="2000"/>
              <a:t>개 변수 탐색 중 </a:t>
            </a:r>
            <a:r>
              <a:rPr lang="en-US" altLang="ko-KR" sz="2000"/>
              <a:t>1</a:t>
            </a:r>
            <a:r>
              <a:rPr lang="ko-KR" altLang="en-US" sz="2000"/>
              <a:t>위</a:t>
            </a:r>
            <a:endParaRPr lang="en-US" altLang="ko-KR" sz="20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352EAD-A7A3-4819-835D-CB321C1E35D0}"/>
              </a:ext>
            </a:extLst>
          </p:cNvPr>
          <p:cNvSpPr/>
          <p:nvPr/>
        </p:nvSpPr>
        <p:spPr>
          <a:xfrm>
            <a:off x="7436702" y="3706637"/>
            <a:ext cx="47304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/>
              <a:t>모델의 예측에 거의 영향을 미치지 않는 변수는 모든 활동에 대해 유사한 분포를 보임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이는 </a:t>
            </a:r>
            <a:r>
              <a:rPr lang="ko-KR" altLang="en-US" sz="2000" err="1"/>
              <a:t>구분력이</a:t>
            </a:r>
            <a:r>
              <a:rPr lang="ko-KR" altLang="en-US" sz="2000"/>
              <a:t> 떨어지는 변수로 판단됨</a:t>
            </a:r>
            <a:endParaRPr lang="en-US" altLang="ko-KR" sz="2000"/>
          </a:p>
        </p:txBody>
      </p:sp>
      <p:cxnSp>
        <p:nvCxnSpPr>
          <p:cNvPr id="5" name="직선 화살표 연결선 16">
            <a:extLst>
              <a:ext uri="{FF2B5EF4-FFF2-40B4-BE49-F238E27FC236}">
                <a16:creationId xmlns:a16="http://schemas.microsoft.com/office/drawing/2014/main" id="{BC05FEA6-0D34-64A0-5528-742DA9E7E295}"/>
              </a:ext>
            </a:extLst>
          </p:cNvPr>
          <p:cNvCxnSpPr>
            <a:cxnSpLocks/>
          </p:cNvCxnSpPr>
          <p:nvPr/>
        </p:nvCxnSpPr>
        <p:spPr>
          <a:xfrm>
            <a:off x="6478772" y="2398716"/>
            <a:ext cx="729748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6">
            <a:extLst>
              <a:ext uri="{FF2B5EF4-FFF2-40B4-BE49-F238E27FC236}">
                <a16:creationId xmlns:a16="http://schemas.microsoft.com/office/drawing/2014/main" id="{70AE9768-8095-DE03-E7DC-A023C63F9AB9}"/>
              </a:ext>
            </a:extLst>
          </p:cNvPr>
          <p:cNvCxnSpPr>
            <a:cxnSpLocks/>
          </p:cNvCxnSpPr>
          <p:nvPr/>
        </p:nvCxnSpPr>
        <p:spPr>
          <a:xfrm>
            <a:off x="6478771" y="4303715"/>
            <a:ext cx="729748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3675686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정적</a:t>
            </a:r>
            <a:r>
              <a:rPr lang="en-US" altLang="ko-KR" sz="2000">
                <a:latin typeface="나눔스퀘어 Bold" panose="020B0600000101010101" pitchFamily="50" charset="-127"/>
                <a:ea typeface="나눔스퀘어 Bold"/>
              </a:rPr>
              <a:t>,</a:t>
            </a: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 동적 행동 구분 모델링</a:t>
            </a:r>
            <a:endParaRPr lang="ko-KR">
              <a:ea typeface="나눔스퀘어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1AC56A-8B68-4E43-9492-C0982F07AB18}"/>
              </a:ext>
            </a:extLst>
          </p:cNvPr>
          <p:cNvSpPr/>
          <p:nvPr/>
        </p:nvSpPr>
        <p:spPr>
          <a:xfrm>
            <a:off x="7228089" y="1828787"/>
            <a:ext cx="4730451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2000"/>
              <a:t>정적</a:t>
            </a:r>
            <a:r>
              <a:rPr lang="en-US" altLang="ko-KR" sz="2000"/>
              <a:t>, </a:t>
            </a:r>
            <a:r>
              <a:rPr lang="ko-KR" altLang="en-US" sz="2000"/>
              <a:t>동적 행동 구분 모델링을 위한 데이터 </a:t>
            </a:r>
            <a:r>
              <a:rPr lang="ko-KR" altLang="en-US" sz="2000" err="1"/>
              <a:t>전처리</a:t>
            </a:r>
          </a:p>
          <a:p>
            <a:endParaRPr lang="ko-KR" altLang="en-US" sz="2000"/>
          </a:p>
          <a:p>
            <a:r>
              <a:rPr lang="ko-KR" altLang="en-US" sz="2000"/>
              <a:t>정적 행동이면 0, 동적 행동이면 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D50D69-19EC-4B3B-9E2D-0250D6DCE5E4}"/>
              </a:ext>
            </a:extLst>
          </p:cNvPr>
          <p:cNvSpPr/>
          <p:nvPr/>
        </p:nvSpPr>
        <p:spPr>
          <a:xfrm>
            <a:off x="7230701" y="3751318"/>
            <a:ext cx="473045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800"/>
              <a:t>데이터 분할 </a:t>
            </a:r>
            <a:endParaRPr lang="en-US" altLang="ko-KR" sz="20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081EA71-917E-48D0-A650-574896DC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6" y="1683823"/>
            <a:ext cx="5669280" cy="15092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A49EB8F-26A6-4529-A15A-B6AEACE8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74" y="3214594"/>
            <a:ext cx="5669280" cy="137167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5E93A8-9284-4A2E-940B-1977D7FAC28C}"/>
              </a:ext>
            </a:extLst>
          </p:cNvPr>
          <p:cNvCxnSpPr>
            <a:cxnSpLocks/>
          </p:cNvCxnSpPr>
          <p:nvPr/>
        </p:nvCxnSpPr>
        <p:spPr>
          <a:xfrm>
            <a:off x="6521302" y="2484793"/>
            <a:ext cx="687218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25F28F-0723-4AE0-AF73-54DA358E173B}"/>
              </a:ext>
            </a:extLst>
          </p:cNvPr>
          <p:cNvCxnSpPr>
            <a:cxnSpLocks/>
          </p:cNvCxnSpPr>
          <p:nvPr/>
        </p:nvCxnSpPr>
        <p:spPr>
          <a:xfrm>
            <a:off x="6521302" y="3911756"/>
            <a:ext cx="687219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C99629E-5E31-468B-8646-3B79F41AF7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215" b="15563"/>
          <a:stretch/>
        </p:blipFill>
        <p:spPr>
          <a:xfrm>
            <a:off x="724073" y="4609996"/>
            <a:ext cx="5669284" cy="185650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F8EC27-2F6D-4B7E-9BC1-527A101A6DC2}"/>
              </a:ext>
            </a:extLst>
          </p:cNvPr>
          <p:cNvSpPr/>
          <p:nvPr/>
        </p:nvSpPr>
        <p:spPr>
          <a:xfrm>
            <a:off x="7230700" y="5366629"/>
            <a:ext cx="473045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800"/>
              <a:t>Tree </a:t>
            </a:r>
            <a:r>
              <a:rPr lang="ko-KR" altLang="en-US" sz="1800"/>
              <a:t>기반 알고리즘인 </a:t>
            </a:r>
            <a:r>
              <a:rPr lang="en-US" altLang="ko-KR" sz="1800" err="1"/>
              <a:t>RandomForest</a:t>
            </a:r>
            <a:r>
              <a:rPr lang="en-US" altLang="ko-KR" sz="1800"/>
              <a:t> </a:t>
            </a:r>
            <a:r>
              <a:rPr lang="ko-KR" altLang="en-US" sz="1800"/>
              <a:t>생성</a:t>
            </a:r>
            <a:endParaRPr lang="en-US" altLang="ko-KR" sz="180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DEE9F9-3E3B-4DC0-A74D-86C7C94D38DE}"/>
              </a:ext>
            </a:extLst>
          </p:cNvPr>
          <p:cNvCxnSpPr>
            <a:cxnSpLocks/>
          </p:cNvCxnSpPr>
          <p:nvPr/>
        </p:nvCxnSpPr>
        <p:spPr>
          <a:xfrm>
            <a:off x="6521302" y="5541412"/>
            <a:ext cx="687219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2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F9DC9283-8D74-4D2E-846E-97E0FAF9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E9D844C0-1F73-8F83-3617-74127BD8D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442EA1-364C-B693-DFBB-6A0C98951BE6}"/>
              </a:ext>
            </a:extLst>
          </p:cNvPr>
          <p:cNvSpPr/>
          <p:nvPr/>
        </p:nvSpPr>
        <p:spPr>
          <a:xfrm>
            <a:off x="450813" y="1309272"/>
            <a:ext cx="4491614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1800" err="1">
                <a:ea typeface="나눔스퀘어 Bold"/>
              </a:rPr>
              <a:t>RandomForestClassifier</a:t>
            </a:r>
            <a:r>
              <a:rPr lang="en-US" altLang="ko-KR" sz="1800">
                <a:ea typeface="나눔스퀘어 Bold"/>
              </a:rPr>
              <a:t> </a:t>
            </a:r>
            <a:r>
              <a:rPr lang="ko-KR" altLang="en-US" sz="1800" err="1">
                <a:ea typeface="나눔스퀘어 Bold"/>
              </a:rPr>
              <a:t>모델링</a:t>
            </a:r>
            <a:r>
              <a:rPr lang="en-US" altLang="ko-KR" sz="1800">
                <a:ea typeface="나눔스퀘어 Bold"/>
              </a:rPr>
              <a:t> </a:t>
            </a:r>
            <a:r>
              <a:rPr lang="ko-KR" altLang="en-US" sz="1800">
                <a:ea typeface="나눔스퀘어 Bold"/>
              </a:rPr>
              <a:t>및</a:t>
            </a:r>
            <a:r>
              <a:rPr lang="en-US" altLang="ko-KR" sz="1800">
                <a:ea typeface="나눔스퀘어 Bold"/>
              </a:rPr>
              <a:t> </a:t>
            </a:r>
            <a:r>
              <a:rPr lang="ko-KR" altLang="en-US" sz="1800">
                <a:ea typeface="나눔스퀘어 Bold"/>
              </a:rPr>
              <a:t>평가</a:t>
            </a:r>
            <a:endParaRPr lang="ko-KR">
              <a:ea typeface="나눔스퀘어 Bold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F9F07C9-D68D-3A0A-21F2-DB1DD60D0C52}"/>
              </a:ext>
            </a:extLst>
          </p:cNvPr>
          <p:cNvCxnSpPr>
            <a:cxnSpLocks/>
          </p:cNvCxnSpPr>
          <p:nvPr/>
        </p:nvCxnSpPr>
        <p:spPr>
          <a:xfrm>
            <a:off x="6545883" y="4006532"/>
            <a:ext cx="687219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28AF2CE-DA80-35B1-4377-D75DCC0C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39" y="1838404"/>
            <a:ext cx="5669248" cy="4505325"/>
          </a:xfrm>
          <a:prstGeom prst="rect">
            <a:avLst/>
          </a:prstGeom>
        </p:spPr>
      </p:pic>
      <p:sp>
        <p:nvSpPr>
          <p:cNvPr id="8" name="직사각형 29">
            <a:extLst>
              <a:ext uri="{FF2B5EF4-FFF2-40B4-BE49-F238E27FC236}">
                <a16:creationId xmlns:a16="http://schemas.microsoft.com/office/drawing/2014/main" id="{6F972C57-F775-042E-A517-CAB1815E7A5D}"/>
              </a:ext>
            </a:extLst>
          </p:cNvPr>
          <p:cNvSpPr/>
          <p:nvPr/>
        </p:nvSpPr>
        <p:spPr>
          <a:xfrm>
            <a:off x="7358035" y="3824294"/>
            <a:ext cx="473045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err="1"/>
              <a:t>분류</a:t>
            </a:r>
            <a:r>
              <a:rPr lang="en-US" altLang="ko-KR" sz="1800"/>
              <a:t> </a:t>
            </a:r>
            <a:r>
              <a:rPr lang="en-US" altLang="ko-KR" sz="1800" err="1"/>
              <a:t>문제</a:t>
            </a:r>
            <a:r>
              <a:rPr lang="en-US" altLang="ko-KR" sz="1800"/>
              <a:t> </a:t>
            </a:r>
            <a:r>
              <a:rPr lang="en-US" altLang="ko-KR" sz="1800" err="1"/>
              <a:t>해결을</a:t>
            </a:r>
            <a:r>
              <a:rPr lang="en-US" altLang="ko-KR" sz="1800"/>
              <a:t> </a:t>
            </a:r>
            <a:r>
              <a:rPr lang="en-US" altLang="ko-KR" sz="1800" err="1"/>
              <a:t>위한</a:t>
            </a:r>
            <a:r>
              <a:rPr lang="en-US" altLang="ko-KR" sz="1800"/>
              <a:t> </a:t>
            </a:r>
            <a:r>
              <a:rPr lang="en-US" altLang="ko-KR" sz="1800" err="1"/>
              <a:t>RandomForest</a:t>
            </a:r>
            <a:r>
              <a:rPr lang="en-US" altLang="ko-KR" sz="1800"/>
              <a:t> </a:t>
            </a:r>
            <a:r>
              <a:rPr lang="en-US" altLang="ko-KR" sz="1800" err="1"/>
              <a:t>모델</a:t>
            </a:r>
            <a:r>
              <a:rPr lang="en-US" altLang="ko-KR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002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569063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정적</a:t>
            </a:r>
            <a:r>
              <a:rPr lang="en-US" altLang="ko-KR" sz="2000"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동적 행동 구분을 위한 주요 </a:t>
            </a:r>
            <a:r>
              <a:rPr lang="ko-KR" altLang="en-US" sz="2000" err="1">
                <a:latin typeface="나눔스퀘어 Bold" panose="020B0600000101010101" pitchFamily="50" charset="-127"/>
                <a:ea typeface="나눔스퀘어 Bold"/>
              </a:rPr>
              <a:t>feature</a:t>
            </a: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 EDA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8C5B16-7ABD-4E83-B322-343B3A36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90" r="597" b="55446"/>
          <a:stretch/>
        </p:blipFill>
        <p:spPr>
          <a:xfrm>
            <a:off x="997242" y="1767580"/>
            <a:ext cx="5195602" cy="10987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7605DA-5B31-414F-913C-CCD186F19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73" y="3343613"/>
            <a:ext cx="5213331" cy="12899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608C8B-7AA6-4854-9897-26BD4513F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57" y="4600353"/>
            <a:ext cx="5669280" cy="18218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9807DA-6D56-411A-BAC9-CCE579EC3A46}"/>
              </a:ext>
            </a:extLst>
          </p:cNvPr>
          <p:cNvSpPr/>
          <p:nvPr/>
        </p:nvSpPr>
        <p:spPr>
          <a:xfrm>
            <a:off x="7201205" y="2145513"/>
            <a:ext cx="4730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/>
              <a:t>정적</a:t>
            </a:r>
            <a:r>
              <a:rPr lang="en-US" altLang="ko-KR" sz="1800"/>
              <a:t>, </a:t>
            </a:r>
            <a:r>
              <a:rPr lang="ko-KR" altLang="en-US" sz="1800"/>
              <a:t>동적 행동 구분에 중요하게 사용한 상위 </a:t>
            </a:r>
            <a:r>
              <a:rPr lang="en-US" altLang="ko-KR" sz="1800"/>
              <a:t>5</a:t>
            </a:r>
            <a:r>
              <a:rPr lang="ko-KR" altLang="en-US" sz="1800"/>
              <a:t>개만 추출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F6F1F3-F3F4-4226-AB99-837A07C45E86}"/>
              </a:ext>
            </a:extLst>
          </p:cNvPr>
          <p:cNvSpPr/>
          <p:nvPr/>
        </p:nvSpPr>
        <p:spPr>
          <a:xfrm>
            <a:off x="7201205" y="3651102"/>
            <a:ext cx="4730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/>
              <a:t>정적 동적 행동구분 상위 </a:t>
            </a:r>
            <a:r>
              <a:rPr lang="en-US" altLang="ko-KR" sz="1800"/>
              <a:t>5</a:t>
            </a:r>
            <a:r>
              <a:rPr lang="ko-KR" altLang="en-US" sz="1800"/>
              <a:t>개 변수 중 </a:t>
            </a:r>
            <a:r>
              <a:rPr lang="en-US" altLang="ko-KR" sz="1800"/>
              <a:t>1</a:t>
            </a:r>
            <a:r>
              <a:rPr lang="ko-KR" altLang="en-US" sz="1800"/>
              <a:t>위</a:t>
            </a:r>
            <a:endParaRPr lang="ko-KR" altLang="en-US" sz="20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696676-81D5-4968-8F18-60CF99418B61}"/>
              </a:ext>
            </a:extLst>
          </p:cNvPr>
          <p:cNvCxnSpPr>
            <a:cxnSpLocks/>
          </p:cNvCxnSpPr>
          <p:nvPr/>
        </p:nvCxnSpPr>
        <p:spPr>
          <a:xfrm>
            <a:off x="6388734" y="2345568"/>
            <a:ext cx="736689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C41CF44-3351-4569-9EB6-E5F9C49AA848}"/>
              </a:ext>
            </a:extLst>
          </p:cNvPr>
          <p:cNvCxnSpPr>
            <a:cxnSpLocks/>
          </p:cNvCxnSpPr>
          <p:nvPr/>
        </p:nvCxnSpPr>
        <p:spPr>
          <a:xfrm>
            <a:off x="6420466" y="3873797"/>
            <a:ext cx="758559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DF8BAF-3761-4969-B542-D79612F0FC3A}"/>
              </a:ext>
            </a:extLst>
          </p:cNvPr>
          <p:cNvSpPr/>
          <p:nvPr/>
        </p:nvSpPr>
        <p:spPr>
          <a:xfrm>
            <a:off x="7200177" y="4629736"/>
            <a:ext cx="4630613" cy="177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/>
              <a:t>정적 행동은 </a:t>
            </a:r>
            <a:r>
              <a:rPr lang="en-US" altLang="ko-KR" sz="1800"/>
              <a:t>Z</a:t>
            </a:r>
            <a:r>
              <a:rPr lang="ko-KR" altLang="en-US" sz="1800"/>
              <a:t>축 방향의 각속도 변화가 매우 일정하지만 동적 행동은 </a:t>
            </a:r>
            <a:r>
              <a:rPr lang="en-US" altLang="ko-KR" sz="1800"/>
              <a:t>Z</a:t>
            </a:r>
            <a:r>
              <a:rPr lang="ko-KR" altLang="en-US" sz="1800"/>
              <a:t>축 각속도 변화가 다양하게 분포함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1800"/>
              <a:t>이는 수직방향 움직임이 행동 구분에 중요함을 보여줌</a:t>
            </a:r>
            <a:endParaRPr lang="ko-KR" altLang="en-US" sz="2000"/>
          </a:p>
        </p:txBody>
      </p:sp>
      <p:pic>
        <p:nvPicPr>
          <p:cNvPr id="2" name="그림 8">
            <a:extLst>
              <a:ext uri="{FF2B5EF4-FFF2-40B4-BE49-F238E27FC236}">
                <a16:creationId xmlns:a16="http://schemas.microsoft.com/office/drawing/2014/main" id="{FE1F9F01-8947-7558-F8E2-7C72F26F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6" t="55309" r="-120" b="26637"/>
          <a:stretch/>
        </p:blipFill>
        <p:spPr>
          <a:xfrm>
            <a:off x="995384" y="2875195"/>
            <a:ext cx="5209451" cy="438231"/>
          </a:xfrm>
          <a:prstGeom prst="rect">
            <a:avLst/>
          </a:prstGeom>
        </p:spPr>
      </p:pic>
      <p:cxnSp>
        <p:nvCxnSpPr>
          <p:cNvPr id="3" name="직선 화살표 연결선 17">
            <a:extLst>
              <a:ext uri="{FF2B5EF4-FFF2-40B4-BE49-F238E27FC236}">
                <a16:creationId xmlns:a16="http://schemas.microsoft.com/office/drawing/2014/main" id="{A523308B-FA29-3D0D-FF43-7EE3581D5233}"/>
              </a:ext>
            </a:extLst>
          </p:cNvPr>
          <p:cNvCxnSpPr>
            <a:cxnSpLocks/>
          </p:cNvCxnSpPr>
          <p:nvPr/>
        </p:nvCxnSpPr>
        <p:spPr>
          <a:xfrm>
            <a:off x="6433380" y="5346135"/>
            <a:ext cx="758559" cy="0"/>
          </a:xfrm>
          <a:prstGeom prst="straightConnector1">
            <a:avLst/>
          </a:prstGeom>
          <a:ln w="63500" cmpd="sng">
            <a:solidFill>
              <a:srgbClr val="71C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98B46A0D01C44BAE4457A3DBC4C347" ma:contentTypeVersion="3" ma:contentTypeDescription="새 문서를 만듭니다." ma:contentTypeScope="" ma:versionID="7781605e6e87a0307fd3c2aaa64b4701">
  <xsd:schema xmlns:xsd="http://www.w3.org/2001/XMLSchema" xmlns:xs="http://www.w3.org/2001/XMLSchema" xmlns:p="http://schemas.microsoft.com/office/2006/metadata/properties" xmlns:ns2="481e273a-6cc5-4fa0-9f5b-520846653239" targetNamespace="http://schemas.microsoft.com/office/2006/metadata/properties" ma:root="true" ma:fieldsID="67fc6e7ae3e3f160df4eadca17d57c19" ns2:_="">
    <xsd:import namespace="481e273a-6cc5-4fa0-9f5b-5208466532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e273a-6cc5-4fa0-9f5b-5208466532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1857a468-9f2d-455b-8425-136ceb0ac253"/>
    <ds:schemaRef ds:uri="9114dcef-bd0d-459c-b9d7-fc63398cdbee"/>
    <ds:schemaRef ds:uri="cb8fcf1b-9571-4d20-a8ff-81bee2907a75"/>
    <ds:schemaRef ds:uri="e4e13380-6049-4f59-9391-9958b2774c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BC5328-2BFE-467E-8674-86DE8E2C6DDB}">
  <ds:schemaRefs>
    <ds:schemaRef ds:uri="481e273a-6cc5-4fa0-9f5b-5208466532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테마</vt:lpstr>
      <vt:lpstr>PowerPoint Presentation</vt:lpstr>
      <vt:lpstr>PowerPoint Presentation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2. 기본 모델링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1</cp:revision>
  <dcterms:modified xsi:type="dcterms:W3CDTF">2025-04-15T02:13:29Z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0x0101008D98B46A0D01C44BAE4457A3DBC4C347</vt:lpwstr>
  </property>
  <property fmtid="{D5CDD505-2E9C-101B-9397-08002B2CF9AE}" pid="10" name="MediaServiceImageTags">
    <vt:lpwstr/>
  </property>
</Properties>
</file>