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7" r:id="rId11"/>
    <p:sldId id="268" r:id="rId12"/>
    <p:sldId id="266" r:id="rId13"/>
    <p:sldId id="265" r:id="rId14"/>
    <p:sldId id="274" r:id="rId15"/>
    <p:sldId id="273" r:id="rId16"/>
    <p:sldId id="272" r:id="rId17"/>
    <p:sldId id="271" r:id="rId18"/>
    <p:sldId id="270" r:id="rId19"/>
    <p:sldId id="279" r:id="rId20"/>
    <p:sldId id="281" r:id="rId21"/>
    <p:sldId id="269" r:id="rId22"/>
    <p:sldId id="275" r:id="rId23"/>
    <p:sldId id="280" r:id="rId24"/>
    <p:sldId id="278" r:id="rId25"/>
    <p:sldId id="277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1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0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136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AA3D-376E-4320-85DB-E7F8A4C9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32B0-0C6E-4381-ADA2-9EFCD4BF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Simple concrete texture">
            <a:extLst>
              <a:ext uri="{FF2B5EF4-FFF2-40B4-BE49-F238E27FC236}">
                <a16:creationId xmlns:a16="http://schemas.microsoft.com/office/drawing/2014/main" id="{0AB9D4F4-3C29-427A-8FAF-B0E2117F4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7" r="11826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10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1DCD-9E12-483C-8A06-C03EAB2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49AC24-3413-4EB3-8EA1-40108F4E7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90875"/>
            <a:ext cx="11029616" cy="4847549"/>
          </a:xfrm>
        </p:spPr>
      </p:pic>
    </p:spTree>
    <p:extLst>
      <p:ext uri="{BB962C8B-B14F-4D97-AF65-F5344CB8AC3E}">
        <p14:creationId xmlns:p14="http://schemas.microsoft.com/office/powerpoint/2010/main" val="304823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6108-8AA9-4575-8E02-31816BBC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66002A-B1E3-4578-9D35-50E963281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96086"/>
            <a:ext cx="11029616" cy="4515729"/>
          </a:xfrm>
        </p:spPr>
      </p:pic>
    </p:spTree>
    <p:extLst>
      <p:ext uri="{BB962C8B-B14F-4D97-AF65-F5344CB8AC3E}">
        <p14:creationId xmlns:p14="http://schemas.microsoft.com/office/powerpoint/2010/main" val="19349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7D8-DFC3-4D3B-991A-539BB5D4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F7ED8A18-AABE-47FD-9212-7A6963874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90876"/>
            <a:ext cx="11029616" cy="4945410"/>
          </a:xfrm>
        </p:spPr>
      </p:pic>
    </p:spTree>
    <p:extLst>
      <p:ext uri="{BB962C8B-B14F-4D97-AF65-F5344CB8AC3E}">
        <p14:creationId xmlns:p14="http://schemas.microsoft.com/office/powerpoint/2010/main" val="178144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90D4-82B5-4087-9F9E-D56C4966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07A1D-56E9-4C4F-BCC3-0D5995E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130C1-61FA-496A-8D90-4EAF7FC1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11029615" cy="4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2C16-E991-4ADF-8910-33187172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78A59-1336-46C0-B201-07B2E662A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11029616" cy="4793395"/>
          </a:xfrm>
        </p:spPr>
      </p:pic>
    </p:spTree>
    <p:extLst>
      <p:ext uri="{BB962C8B-B14F-4D97-AF65-F5344CB8AC3E}">
        <p14:creationId xmlns:p14="http://schemas.microsoft.com/office/powerpoint/2010/main" val="270471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4DD0-4E38-4F4B-B778-E241826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44F3C8-74DA-4C08-BCF0-B1D1128D4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11681"/>
            <a:ext cx="11029616" cy="4459458"/>
          </a:xfrm>
        </p:spPr>
      </p:pic>
    </p:spTree>
    <p:extLst>
      <p:ext uri="{BB962C8B-B14F-4D97-AF65-F5344CB8AC3E}">
        <p14:creationId xmlns:p14="http://schemas.microsoft.com/office/powerpoint/2010/main" val="423670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4F3B-5632-4777-A21B-9E55290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E5E22-BAF4-45AA-A02F-50810C228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24222"/>
            <a:ext cx="11029616" cy="4657375"/>
          </a:xfrm>
        </p:spPr>
      </p:pic>
    </p:spTree>
    <p:extLst>
      <p:ext uri="{BB962C8B-B14F-4D97-AF65-F5344CB8AC3E}">
        <p14:creationId xmlns:p14="http://schemas.microsoft.com/office/powerpoint/2010/main" val="268076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04D3-35C1-459C-B6D1-A51118DC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E74956-058C-4B2D-9F90-5718CD98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07"/>
          <a:stretch/>
        </p:blipFill>
        <p:spPr>
          <a:xfrm>
            <a:off x="1439321" y="1890876"/>
            <a:ext cx="9589750" cy="4749618"/>
          </a:xfrm>
        </p:spPr>
      </p:pic>
    </p:spTree>
    <p:extLst>
      <p:ext uri="{BB962C8B-B14F-4D97-AF65-F5344CB8AC3E}">
        <p14:creationId xmlns:p14="http://schemas.microsoft.com/office/powerpoint/2010/main" val="400886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9A30-5EA9-407C-ADA2-67EBA65C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B5C59-1D14-4C12-B643-15B232F1F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5" b="12014"/>
          <a:stretch/>
        </p:blipFill>
        <p:spPr>
          <a:xfrm>
            <a:off x="1157140" y="1890876"/>
            <a:ext cx="9877719" cy="4832945"/>
          </a:xfrm>
        </p:spPr>
      </p:pic>
    </p:spTree>
    <p:extLst>
      <p:ext uri="{BB962C8B-B14F-4D97-AF65-F5344CB8AC3E}">
        <p14:creationId xmlns:p14="http://schemas.microsoft.com/office/powerpoint/2010/main" val="323077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B4BB-7C35-4FA6-98B2-EEF36280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52676E6-A383-47E3-8424-A33C87755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95" y="2341563"/>
            <a:ext cx="5686810" cy="3633787"/>
          </a:xfrm>
        </p:spPr>
      </p:pic>
    </p:spTree>
    <p:extLst>
      <p:ext uri="{BB962C8B-B14F-4D97-AF65-F5344CB8AC3E}">
        <p14:creationId xmlns:p14="http://schemas.microsoft.com/office/powerpoint/2010/main" val="195881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D3D5-AF81-4EB3-8429-AF4EF641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8C82EF-367B-43DA-8C17-DDD043A2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9" y="2341563"/>
            <a:ext cx="9896168" cy="3633787"/>
          </a:xfrm>
        </p:spPr>
      </p:pic>
    </p:spTree>
    <p:extLst>
      <p:ext uri="{BB962C8B-B14F-4D97-AF65-F5344CB8AC3E}">
        <p14:creationId xmlns:p14="http://schemas.microsoft.com/office/powerpoint/2010/main" val="282872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A214-E58A-4B72-8432-35E05BDA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8DBDAFF-64F1-4FA3-B10C-EBA6B07B5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7" y="2108348"/>
            <a:ext cx="9127425" cy="4481197"/>
          </a:xfrm>
        </p:spPr>
      </p:pic>
    </p:spTree>
    <p:extLst>
      <p:ext uri="{BB962C8B-B14F-4D97-AF65-F5344CB8AC3E}">
        <p14:creationId xmlns:p14="http://schemas.microsoft.com/office/powerpoint/2010/main" val="81010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DDD9-2368-4851-B327-0944D10D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00870CE2-5D19-44CA-9A6D-97C1E2E5A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3" y="1920241"/>
            <a:ext cx="5335186" cy="4424288"/>
          </a:xfr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200814-69CD-4D5D-AA86-8444D49B3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55" y="1555513"/>
            <a:ext cx="475664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74A7-93B7-44F8-968B-6DA72ADD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D030B63-4D6D-4765-9E75-7D8B35EA4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00" y="2076261"/>
            <a:ext cx="5514808" cy="1352739"/>
          </a:xfr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27612C8D-944E-4FD9-A591-EF0FA1402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00" y="3789319"/>
            <a:ext cx="5514808" cy="1305107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6112BC64-8E61-4D58-B255-E957192E0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62" y="5262479"/>
            <a:ext cx="409961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3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2E70-6385-4842-A8FA-C42F1EC7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D158A12-A560-4B21-AD64-1F9A6B2E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200104"/>
            <a:ext cx="11029616" cy="1228896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24B99EE-C2DC-4E9B-9CC6-F4B30E239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38227"/>
            <a:ext cx="11029615" cy="20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DB4B-434C-4B3E-99D3-C606AA95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14D9-3CB7-475E-838F-8A3F38D5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B495-DFD9-410A-B193-D1BDF9B8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3A29-F2A9-4DDD-A2F4-C0BE2338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8A1-AA0E-47F2-9550-7D96F05F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6D5E-82C0-439F-AE45-A2A05522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72A5-0698-4991-9C85-8F0C386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8B85156-0581-4C5D-8EF7-53C83A404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90876"/>
            <a:ext cx="11029615" cy="4689386"/>
          </a:xfrm>
        </p:spPr>
      </p:pic>
    </p:spTree>
    <p:extLst>
      <p:ext uri="{BB962C8B-B14F-4D97-AF65-F5344CB8AC3E}">
        <p14:creationId xmlns:p14="http://schemas.microsoft.com/office/powerpoint/2010/main" val="269849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731-EAEB-4719-8A37-A8A49D4E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E36D111C-AF67-45C6-8B50-D11A28874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90876"/>
            <a:ext cx="11029616" cy="4967124"/>
          </a:xfrm>
        </p:spPr>
      </p:pic>
    </p:spTree>
    <p:extLst>
      <p:ext uri="{BB962C8B-B14F-4D97-AF65-F5344CB8AC3E}">
        <p14:creationId xmlns:p14="http://schemas.microsoft.com/office/powerpoint/2010/main" val="164654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C312-699E-4F3C-B818-D830DE3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3AA53F-9F74-4D97-BEFC-4ED7A5F00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53883"/>
            <a:ext cx="11029616" cy="4572000"/>
          </a:xfrm>
        </p:spPr>
      </p:pic>
    </p:spTree>
    <p:extLst>
      <p:ext uri="{BB962C8B-B14F-4D97-AF65-F5344CB8AC3E}">
        <p14:creationId xmlns:p14="http://schemas.microsoft.com/office/powerpoint/2010/main" val="292620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F24D-E040-48EB-A0D2-2E1454CE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BB57DD-959B-499D-B386-B9AF524C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922623"/>
            <a:ext cx="11029615" cy="4945410"/>
          </a:xfrm>
        </p:spPr>
      </p:pic>
    </p:spTree>
    <p:extLst>
      <p:ext uri="{BB962C8B-B14F-4D97-AF65-F5344CB8AC3E}">
        <p14:creationId xmlns:p14="http://schemas.microsoft.com/office/powerpoint/2010/main" val="356416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62E9-4895-499E-A49B-C15A81A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621093-93D3-43F5-B863-CB6793BB7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90877"/>
            <a:ext cx="11029616" cy="4692804"/>
          </a:xfrm>
        </p:spPr>
      </p:pic>
    </p:spTree>
    <p:extLst>
      <p:ext uri="{BB962C8B-B14F-4D97-AF65-F5344CB8AC3E}">
        <p14:creationId xmlns:p14="http://schemas.microsoft.com/office/powerpoint/2010/main" val="36523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DCFB-5929-48A0-993D-61E9A905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monitor, computer&#10;&#10;Description automatically generated">
            <a:extLst>
              <a:ext uri="{FF2B5EF4-FFF2-40B4-BE49-F238E27FC236}">
                <a16:creationId xmlns:a16="http://schemas.microsoft.com/office/drawing/2014/main" id="{77C58AEF-90FE-4DCB-87CA-CA60C89B0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90876"/>
            <a:ext cx="11029616" cy="4772344"/>
          </a:xfrm>
        </p:spPr>
      </p:pic>
    </p:spTree>
    <p:extLst>
      <p:ext uri="{BB962C8B-B14F-4D97-AF65-F5344CB8AC3E}">
        <p14:creationId xmlns:p14="http://schemas.microsoft.com/office/powerpoint/2010/main" val="29712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8E16-5971-40B7-AA6E-67175616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monitor, computer&#10;&#10;Description automatically generated">
            <a:extLst>
              <a:ext uri="{FF2B5EF4-FFF2-40B4-BE49-F238E27FC236}">
                <a16:creationId xmlns:a16="http://schemas.microsoft.com/office/drawing/2014/main" id="{600484DA-9CA2-4263-B05D-ACD764927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890876"/>
            <a:ext cx="11029615" cy="4763141"/>
          </a:xfrm>
        </p:spPr>
      </p:pic>
    </p:spTree>
    <p:extLst>
      <p:ext uri="{BB962C8B-B14F-4D97-AF65-F5344CB8AC3E}">
        <p14:creationId xmlns:p14="http://schemas.microsoft.com/office/powerpoint/2010/main" val="7899448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AD"/>
      </a:accent1>
      <a:accent2>
        <a:srgbClr val="973BB1"/>
      </a:accent2>
      <a:accent3>
        <a:srgbClr val="774DC3"/>
      </a:accent3>
      <a:accent4>
        <a:srgbClr val="4148B4"/>
      </a:accent4>
      <a:accent5>
        <a:srgbClr val="4D85C3"/>
      </a:accent5>
      <a:accent6>
        <a:srgbClr val="3BA5B1"/>
      </a:accent6>
      <a:hlink>
        <a:srgbClr val="3F67B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Franklin Gothic Book</vt:lpstr>
      <vt:lpstr>Franklin Gothic Demi</vt:lpstr>
      <vt:lpstr>Gill Sans MT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mena160348@fci.bu.edu.eg</dc:creator>
  <cp:lastModifiedBy>mena160348@fci.bu.edu.eg</cp:lastModifiedBy>
  <cp:revision>6</cp:revision>
  <dcterms:created xsi:type="dcterms:W3CDTF">2021-03-15T11:01:34Z</dcterms:created>
  <dcterms:modified xsi:type="dcterms:W3CDTF">2021-03-15T12:02:43Z</dcterms:modified>
</cp:coreProperties>
</file>