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sldIdLst>
    <p:sldId id="258" r:id="rId5"/>
    <p:sldId id="286" r:id="rId6"/>
    <p:sldId id="283" r:id="rId7"/>
    <p:sldId id="278" r:id="rId8"/>
    <p:sldId id="270" r:id="rId9"/>
    <p:sldId id="287" r:id="rId10"/>
    <p:sldId id="266" r:id="rId11"/>
    <p:sldId id="272" r:id="rId12"/>
    <p:sldId id="282" r:id="rId13"/>
    <p:sldId id="285" r:id="rId14"/>
    <p:sldId id="279" r:id="rId15"/>
    <p:sldId id="288" r:id="rId16"/>
    <p:sldId id="291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31CE0-2F63-BEE3-BCAC-21572DAC28D7}" v="648" dt="2024-09-04T04:16:46.34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Moeini" userId="S::mma215@sfu.ca::11061ec3-d902-4598-b8d9-3d87422b8f0d" providerId="AD" clId="Web-{E9931CE0-2F63-BEE3-BCAC-21572DAC28D7}"/>
    <pc:docChg chg="addSld delSld modSld addMainMaster delMainMaster">
      <pc:chgData name="Mina Moeini" userId="S::mma215@sfu.ca::11061ec3-d902-4598-b8d9-3d87422b8f0d" providerId="AD" clId="Web-{E9931CE0-2F63-BEE3-BCAC-21572DAC28D7}" dt="2024-09-04T04:16:46.341" v="726" actId="1076"/>
      <pc:docMkLst>
        <pc:docMk/>
      </pc:docMkLst>
      <pc:sldChg chg="modSp mod modClrScheme chgLayout">
        <pc:chgData name="Mina Moeini" userId="S::mma215@sfu.ca::11061ec3-d902-4598-b8d9-3d87422b8f0d" providerId="AD" clId="Web-{E9931CE0-2F63-BEE3-BCAC-21572DAC28D7}" dt="2024-09-04T03:43:32.933" v="572" actId="20577"/>
        <pc:sldMkLst>
          <pc:docMk/>
          <pc:sldMk cId="2827593924" sldId="258"/>
        </pc:sldMkLst>
        <pc:spChg chg="mod ord">
          <ac:chgData name="Mina Moeini" userId="S::mma215@sfu.ca::11061ec3-d902-4598-b8d9-3d87422b8f0d" providerId="AD" clId="Web-{E9931CE0-2F63-BEE3-BCAC-21572DAC28D7}" dt="2024-09-04T03:43:28.229" v="570" actId="20577"/>
          <ac:spMkLst>
            <pc:docMk/>
            <pc:sldMk cId="2827593924" sldId="258"/>
            <ac:spMk id="2" creationId="{B0528762-BFD9-B53C-F438-D440DBFDD2F9}"/>
          </ac:spMkLst>
        </pc:spChg>
        <pc:spChg chg="mod ord">
          <ac:chgData name="Mina Moeini" userId="S::mma215@sfu.ca::11061ec3-d902-4598-b8d9-3d87422b8f0d" providerId="AD" clId="Web-{E9931CE0-2F63-BEE3-BCAC-21572DAC28D7}" dt="2024-09-04T03:43:32.933" v="572" actId="20577"/>
          <ac:spMkLst>
            <pc:docMk/>
            <pc:sldMk cId="2827593924" sldId="258"/>
            <ac:spMk id="3" creationId="{A57451B7-2A25-8813-BC77-07DE3529FCEE}"/>
          </ac:spMkLst>
        </pc:spChg>
      </pc:sldChg>
      <pc:sldChg chg="modSp del mod modClrScheme chgLayout">
        <pc:chgData name="Mina Moeini" userId="S::mma215@sfu.ca::11061ec3-d902-4598-b8d9-3d87422b8f0d" providerId="AD" clId="Web-{E9931CE0-2F63-BEE3-BCAC-21572DAC28D7}" dt="2024-09-03T18:50:58.415" v="363"/>
        <pc:sldMkLst>
          <pc:docMk/>
          <pc:sldMk cId="4163351800" sldId="264"/>
        </pc:sldMkLst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163351800" sldId="264"/>
            <ac:spMk id="2" creationId="{5A9D881F-CA86-A4F1-802F-E64731BD288E}"/>
          </ac:spMkLst>
        </pc:spChg>
      </pc:sldChg>
      <pc:sldChg chg="addSp delSp modSp mod modClrScheme chgLayout">
        <pc:chgData name="Mina Moeini" userId="S::mma215@sfu.ca::11061ec3-d902-4598-b8d9-3d87422b8f0d" providerId="AD" clId="Web-{E9931CE0-2F63-BEE3-BCAC-21572DAC28D7}" dt="2024-09-03T18:50:36.165" v="362" actId="1076"/>
        <pc:sldMkLst>
          <pc:docMk/>
          <pc:sldMk cId="3925682039" sldId="266"/>
        </pc:sldMkLst>
        <pc:spChg chg="add del mod">
          <ac:chgData name="Mina Moeini" userId="S::mma215@sfu.ca::11061ec3-d902-4598-b8d9-3d87422b8f0d" providerId="AD" clId="Web-{E9931CE0-2F63-BEE3-BCAC-21572DAC28D7}" dt="2024-09-03T18:49:55.288" v="353"/>
          <ac:spMkLst>
            <pc:docMk/>
            <pc:sldMk cId="3925682039" sldId="266"/>
            <ac:spMk id="3" creationId="{93642F7E-849B-C8CF-5230-BCCE53D26014}"/>
          </ac:spMkLst>
        </pc:spChg>
        <pc:spChg chg="add mod">
          <ac:chgData name="Mina Moeini" userId="S::mma215@sfu.ca::11061ec3-d902-4598-b8d9-3d87422b8f0d" providerId="AD" clId="Web-{E9931CE0-2F63-BEE3-BCAC-21572DAC28D7}" dt="2024-09-03T18:50:14.430" v="357" actId="20577"/>
          <ac:spMkLst>
            <pc:docMk/>
            <pc:sldMk cId="3925682039" sldId="266"/>
            <ac:spMk id="5" creationId="{E81E7D25-F661-9583-8881-D7897C3F8F4C}"/>
          </ac:spMkLst>
        </pc:spChg>
        <pc:spChg chg="del mod ord">
          <ac:chgData name="Mina Moeini" userId="S::mma215@sfu.ca::11061ec3-d902-4598-b8d9-3d87422b8f0d" providerId="AD" clId="Web-{E9931CE0-2F63-BEE3-BCAC-21572DAC28D7}" dt="2024-09-03T18:49:45.570" v="351"/>
          <ac:spMkLst>
            <pc:docMk/>
            <pc:sldMk cId="3925682039" sldId="266"/>
            <ac:spMk id="12" creationId="{E46C7FB9-1D67-4C73-7AAC-B157D99BC809}"/>
          </ac:spMkLst>
        </pc:spChg>
        <pc:spChg chg="del mod ord">
          <ac:chgData name="Mina Moeini" userId="S::mma215@sfu.ca::11061ec3-d902-4598-b8d9-3d87422b8f0d" providerId="AD" clId="Web-{E9931CE0-2F63-BEE3-BCAC-21572DAC28D7}" dt="2024-09-03T18:49:45.491" v="350"/>
          <ac:spMkLst>
            <pc:docMk/>
            <pc:sldMk cId="3925682039" sldId="266"/>
            <ac:spMk id="14" creationId="{50F1D73D-3F3D-4ECD-574C-F2502AC80773}"/>
          </ac:spMkLst>
        </pc:spChg>
        <pc:picChg chg="add mod">
          <ac:chgData name="Mina Moeini" userId="S::mma215@sfu.ca::11061ec3-d902-4598-b8d9-3d87422b8f0d" providerId="AD" clId="Web-{E9931CE0-2F63-BEE3-BCAC-21572DAC28D7}" dt="2024-09-03T18:50:36.165" v="362" actId="1076"/>
          <ac:picMkLst>
            <pc:docMk/>
            <pc:sldMk cId="3925682039" sldId="266"/>
            <ac:picMk id="6" creationId="{5F592571-2054-F7DD-8A9D-AD53C1B1BF7B}"/>
          </ac:picMkLst>
        </pc:picChg>
      </pc:sldChg>
      <pc:sldChg chg="addSp delSp modSp mod modClrScheme chgLayout">
        <pc:chgData name="Mina Moeini" userId="S::mma215@sfu.ca::11061ec3-d902-4598-b8d9-3d87422b8f0d" providerId="AD" clId="Web-{E9931CE0-2F63-BEE3-BCAC-21572DAC28D7}" dt="2024-09-04T03:43:18.885" v="569" actId="14100"/>
        <pc:sldMkLst>
          <pc:docMk/>
          <pc:sldMk cId="2461847894" sldId="270"/>
        </pc:sldMkLst>
        <pc:spChg chg="add del mod">
          <ac:chgData name="Mina Moeini" userId="S::mma215@sfu.ca::11061ec3-d902-4598-b8d9-3d87422b8f0d" providerId="AD" clId="Web-{E9931CE0-2F63-BEE3-BCAC-21572DAC28D7}" dt="2024-09-03T18:49:42.866" v="349" actId="20577"/>
          <ac:spMkLst>
            <pc:docMk/>
            <pc:sldMk cId="2461847894" sldId="270"/>
            <ac:spMk id="3" creationId="{81F54B3C-1B2C-958E-4B55-2148C752397A}"/>
          </ac:spMkLst>
        </pc:spChg>
        <pc:spChg chg="mod ord">
          <ac:chgData name="Mina Moeini" userId="S::mma215@sfu.ca::11061ec3-d902-4598-b8d9-3d87422b8f0d" providerId="AD" clId="Web-{E9931CE0-2F63-BEE3-BCAC-21572DAC28D7}" dt="2024-09-04T03:43:18.885" v="569" actId="14100"/>
          <ac:spMkLst>
            <pc:docMk/>
            <pc:sldMk cId="2461847894" sldId="270"/>
            <ac:spMk id="5" creationId="{31D625AD-D853-E707-6C7F-E31923C410C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461847894" sldId="270"/>
            <ac:spMk id="11" creationId="{A96F7733-7434-FA95-04A6-9FA221A2649C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461847894" sldId="270"/>
            <ac:spMk id="22" creationId="{1B742BF8-0956-7E94-FAF4-D42A92ACE16C}"/>
          </ac:spMkLst>
        </pc:spChg>
        <pc:graphicFrameChg chg="del mod ord modGraphic">
          <ac:chgData name="Mina Moeini" userId="S::mma215@sfu.ca::11061ec3-d902-4598-b8d9-3d87422b8f0d" providerId="AD" clId="Web-{E9931CE0-2F63-BEE3-BCAC-21572DAC28D7}" dt="2024-09-03T18:39:56.665" v="322"/>
          <ac:graphicFrameMkLst>
            <pc:docMk/>
            <pc:sldMk cId="2461847894" sldId="270"/>
            <ac:graphicFrameMk id="9" creationId="{D0C54D53-C83E-999E-E2D8-121369D30110}"/>
          </ac:graphicFrameMkLst>
        </pc:graphicFrameChg>
        <pc:picChg chg="add del mod ord">
          <ac:chgData name="Mina Moeini" userId="S::mma215@sfu.ca::11061ec3-d902-4598-b8d9-3d87422b8f0d" providerId="AD" clId="Web-{E9931CE0-2F63-BEE3-BCAC-21572DAC28D7}" dt="2024-09-03T18:40:16.134" v="330"/>
          <ac:picMkLst>
            <pc:docMk/>
            <pc:sldMk cId="2461847894" sldId="270"/>
            <ac:picMk id="4" creationId="{99A49E8F-BD38-D481-39D8-3A5029723FE6}"/>
          </ac:picMkLst>
        </pc:picChg>
      </pc:sldChg>
      <pc:sldChg chg="modSp mod modClrScheme chgLayout">
        <pc:chgData name="Mina Moeini" userId="S::mma215@sfu.ca::11061ec3-d902-4598-b8d9-3d87422b8f0d" providerId="AD" clId="Web-{E9931CE0-2F63-BEE3-BCAC-21572DAC28D7}" dt="2024-09-04T03:42:54.148" v="564" actId="1076"/>
        <pc:sldMkLst>
          <pc:docMk/>
          <pc:sldMk cId="1514052440" sldId="272"/>
        </pc:sldMkLst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514052440" sldId="272"/>
            <ac:spMk id="4" creationId="{5701003A-1258-C8AB-E292-CE0E5E612BCF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514052440" sldId="272"/>
            <ac:spMk id="9" creationId="{32C92178-B239-AAAD-CF10-C0CD04C1BAE9}"/>
          </ac:spMkLst>
        </pc:spChg>
        <pc:spChg chg="mod ord">
          <ac:chgData name="Mina Moeini" userId="S::mma215@sfu.ca::11061ec3-d902-4598-b8d9-3d87422b8f0d" providerId="AD" clId="Web-{E9931CE0-2F63-BEE3-BCAC-21572DAC28D7}" dt="2024-09-04T03:42:54.148" v="564" actId="1076"/>
          <ac:spMkLst>
            <pc:docMk/>
            <pc:sldMk cId="1514052440" sldId="272"/>
            <ac:spMk id="11" creationId="{CFC65B13-DBA7-CB3E-F251-880122C1E57B}"/>
          </ac:spMkLst>
        </pc:spChg>
        <pc:graphicFrameChg chg="mod ord modGraphic">
          <ac:chgData name="Mina Moeini" userId="S::mma215@sfu.ca::11061ec3-d902-4598-b8d9-3d87422b8f0d" providerId="AD" clId="Web-{E9931CE0-2F63-BEE3-BCAC-21572DAC28D7}" dt="2024-09-03T21:40:16.274" v="425" actId="1076"/>
          <ac:graphicFrameMkLst>
            <pc:docMk/>
            <pc:sldMk cId="1514052440" sldId="272"/>
            <ac:graphicFrameMk id="7" creationId="{3033222B-8F61-7CC1-AF3E-1B1B8047ABE0}"/>
          </ac:graphicFrameMkLst>
        </pc:graphicFrameChg>
      </pc:sldChg>
      <pc:sldChg chg="modSp mod modClrScheme chgLayout">
        <pc:chgData name="Mina Moeini" userId="S::mma215@sfu.ca::11061ec3-d902-4598-b8d9-3d87422b8f0d" providerId="AD" clId="Web-{E9931CE0-2F63-BEE3-BCAC-21572DAC28D7}" dt="2024-09-03T18:24:08.454" v="239"/>
        <pc:sldMkLst>
          <pc:docMk/>
          <pc:sldMk cId="3161219934" sldId="274"/>
        </pc:sldMkLst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3161219934" sldId="274"/>
            <ac:spMk id="3" creationId="{1945C2F8-2E24-F46B-AC7B-3070B381497A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3161219934" sldId="274"/>
            <ac:spMk id="6" creationId="{7DA212DC-D3DD-DD6B-D644-0F7B9BA98E17}"/>
          </ac:spMkLst>
        </pc:spChg>
      </pc:sldChg>
      <pc:sldChg chg="addSp delSp modSp mod modClrScheme modShow chgLayout">
        <pc:chgData name="Mina Moeini" userId="S::mma215@sfu.ca::11061ec3-d902-4598-b8d9-3d87422b8f0d" providerId="AD" clId="Web-{E9931CE0-2F63-BEE3-BCAC-21572DAC28D7}" dt="2024-09-04T03:38:57.736" v="543" actId="1076"/>
        <pc:sldMkLst>
          <pc:docMk/>
          <pc:sldMk cId="1343223353" sldId="278"/>
        </pc:sldMkLst>
        <pc:spChg chg="mod ord">
          <ac:chgData name="Mina Moeini" userId="S::mma215@sfu.ca::11061ec3-d902-4598-b8d9-3d87422b8f0d" providerId="AD" clId="Web-{E9931CE0-2F63-BEE3-BCAC-21572DAC28D7}" dt="2024-09-04T03:38:57.736" v="543" actId="1076"/>
          <ac:spMkLst>
            <pc:docMk/>
            <pc:sldMk cId="1343223353" sldId="278"/>
            <ac:spMk id="2" creationId="{2BA91497-60EB-6CC6-BE1A-11323E8A9677}"/>
          </ac:spMkLst>
        </pc:spChg>
        <pc:spChg chg="mod ord">
          <ac:chgData name="Mina Moeini" userId="S::mma215@sfu.ca::11061ec3-d902-4598-b8d9-3d87422b8f0d" providerId="AD" clId="Web-{E9931CE0-2F63-BEE3-BCAC-21572DAC28D7}" dt="2024-09-04T03:37:15.656" v="538" actId="20577"/>
          <ac:spMkLst>
            <pc:docMk/>
            <pc:sldMk cId="1343223353" sldId="278"/>
            <ac:spMk id="12" creationId="{0BA60034-9E02-4BFF-D46B-98C157D63892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343223353" sldId="278"/>
            <ac:spMk id="25" creationId="{409EE273-65DC-EBC2-149C-7BB5726CEBDB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343223353" sldId="278"/>
            <ac:spMk id="27" creationId="{900E35B6-58C6-ABFD-1333-AA1B7702D18A}"/>
          </ac:spMkLst>
        </pc:spChg>
        <pc:spChg chg="add del mod">
          <ac:chgData name="Mina Moeini" userId="S::mma215@sfu.ca::11061ec3-d902-4598-b8d9-3d87422b8f0d" providerId="AD" clId="Web-{E9931CE0-2F63-BEE3-BCAC-21572DAC28D7}" dt="2024-09-03T18:51:14.665" v="368"/>
          <ac:spMkLst>
            <pc:docMk/>
            <pc:sldMk cId="1343223353" sldId="278"/>
            <ac:spMk id="285" creationId="{64FCB5DF-DCFF-8D18-8273-D6C35EFA217E}"/>
          </ac:spMkLst>
        </pc:spChg>
        <pc:graphicFrameChg chg="add del mod modGraphic">
          <ac:chgData name="Mina Moeini" userId="S::mma215@sfu.ca::11061ec3-d902-4598-b8d9-3d87422b8f0d" providerId="AD" clId="Web-{E9931CE0-2F63-BEE3-BCAC-21572DAC28D7}" dt="2024-09-03T18:27:14.834" v="265"/>
          <ac:graphicFrameMkLst>
            <pc:docMk/>
            <pc:sldMk cId="1343223353" sldId="278"/>
            <ac:graphicFrameMk id="3" creationId="{B0921C15-7D96-BBEE-5AAF-C5B0F50D7D79}"/>
          </ac:graphicFrameMkLst>
        </pc:graphicFrameChg>
        <pc:graphicFrameChg chg="add del mod modGraphic">
          <ac:chgData name="Mina Moeini" userId="S::mma215@sfu.ca::11061ec3-d902-4598-b8d9-3d87422b8f0d" providerId="AD" clId="Web-{E9931CE0-2F63-BEE3-BCAC-21572DAC28D7}" dt="2024-09-03T18:28:20.507" v="287"/>
          <ac:graphicFrameMkLst>
            <pc:docMk/>
            <pc:sldMk cId="1343223353" sldId="278"/>
            <ac:graphicFrameMk id="11" creationId="{B1E9AB5F-ECDC-099B-C2C4-CBFD8FBB0F07}"/>
          </ac:graphicFrameMkLst>
        </pc:graphicFrameChg>
      </pc:sldChg>
      <pc:sldChg chg="modSp mod modClrScheme chgLayout">
        <pc:chgData name="Mina Moeini" userId="S::mma215@sfu.ca::11061ec3-d902-4598-b8d9-3d87422b8f0d" providerId="AD" clId="Web-{E9931CE0-2F63-BEE3-BCAC-21572DAC28D7}" dt="2024-09-03T22:43:10.279" v="528" actId="20577"/>
        <pc:sldMkLst>
          <pc:docMk/>
          <pc:sldMk cId="893108741" sldId="279"/>
        </pc:sldMkLst>
        <pc:spChg chg="mod ord">
          <ac:chgData name="Mina Moeini" userId="S::mma215@sfu.ca::11061ec3-d902-4598-b8d9-3d87422b8f0d" providerId="AD" clId="Web-{E9931CE0-2F63-BEE3-BCAC-21572DAC28D7}" dt="2024-09-03T22:39:28.025" v="527" actId="14100"/>
          <ac:spMkLst>
            <pc:docMk/>
            <pc:sldMk cId="893108741" sldId="279"/>
            <ac:spMk id="12" creationId="{84FA0F1E-A920-0194-981E-4B573643BB48}"/>
          </ac:spMkLst>
        </pc:spChg>
        <pc:spChg chg="mod ord">
          <ac:chgData name="Mina Moeini" userId="S::mma215@sfu.ca::11061ec3-d902-4598-b8d9-3d87422b8f0d" providerId="AD" clId="Web-{E9931CE0-2F63-BEE3-BCAC-21572DAC28D7}" dt="2024-09-03T22:43:10.279" v="528" actId="20577"/>
          <ac:spMkLst>
            <pc:docMk/>
            <pc:sldMk cId="893108741" sldId="279"/>
            <ac:spMk id="13" creationId="{E729A509-992F-8C10-902D-182448B5A1A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893108741" sldId="279"/>
            <ac:spMk id="17" creationId="{E46CC291-411B-349C-8657-ED39C084F877}"/>
          </ac:spMkLst>
        </pc:spChg>
        <pc:spChg chg="mod ord">
          <ac:chgData name="Mina Moeini" userId="S::mma215@sfu.ca::11061ec3-d902-4598-b8d9-3d87422b8f0d" providerId="AD" clId="Web-{E9931CE0-2F63-BEE3-BCAC-21572DAC28D7}" dt="2024-09-03T22:38:33.852" v="518" actId="1076"/>
          <ac:spMkLst>
            <pc:docMk/>
            <pc:sldMk cId="893108741" sldId="279"/>
            <ac:spMk id="19" creationId="{1A502D19-C614-886C-4945-5880F36E0998}"/>
          </ac:spMkLst>
        </pc:spChg>
      </pc:sldChg>
      <pc:sldChg chg="modSp del mod modClrScheme chgLayout">
        <pc:chgData name="Mina Moeini" userId="S::mma215@sfu.ca::11061ec3-d902-4598-b8d9-3d87422b8f0d" providerId="AD" clId="Web-{E9931CE0-2F63-BEE3-BCAC-21572DAC28D7}" dt="2024-09-03T22:46:55.048" v="530"/>
        <pc:sldMkLst>
          <pc:docMk/>
          <pc:sldMk cId="2828537535" sldId="280"/>
        </pc:sldMkLst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" creationId="{9B4B88C3-22C9-7AFF-33C5-C94BB8BA8825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5" creationId="{C2595B11-C76E-DD57-C5B1-8658DCE8DA40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0" creationId="{0E7DB7CA-F98F-DA72-5034-4333A03BD16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1" creationId="{5CF8C408-02FC-4132-F304-040A31BEB4C7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2" creationId="{371F316B-7439-A04C-9934-FDC516BE79E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3" creationId="{2DCAAB9F-9796-6688-532A-91A4A1E4BFFD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4" creationId="{F1F9A423-9779-C402-676D-95DA2BDBC1F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5" creationId="{7C779B74-D561-2EF9-90DE-13F7AB05238C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6" creationId="{9E648394-9EE4-BF99-EA38-32DD42EFCFEB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7" creationId="{EE798D5E-E47D-F58E-9F02-50706F2BBC7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2828537535" sldId="280"/>
            <ac:spMk id="28" creationId="{DC4B4CEE-5DB4-6994-504B-BF87FCC06670}"/>
          </ac:spMkLst>
        </pc:sp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2828537535" sldId="280"/>
            <ac:picMk id="31" creationId="{6C412FDB-E114-33E4-868E-31DA7C6FFE1E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2828537535" sldId="280"/>
            <ac:picMk id="33" creationId="{3D8F5E18-349E-B6F3-AC34-0E030C00C1BA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2828537535" sldId="280"/>
            <ac:picMk id="35" creationId="{08BB100B-89B1-F85D-8A97-E1120F0CC947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2828537535" sldId="280"/>
            <ac:picMk id="37" creationId="{ABC65584-2B89-8630-C95E-A8C59FD602FC}"/>
          </ac:picMkLst>
        </pc:picChg>
      </pc:sldChg>
      <pc:sldChg chg="modSp del mod modClrScheme chgLayout">
        <pc:chgData name="Mina Moeini" userId="S::mma215@sfu.ca::11061ec3-d902-4598-b8d9-3d87422b8f0d" providerId="AD" clId="Web-{E9931CE0-2F63-BEE3-BCAC-21572DAC28D7}" dt="2024-09-03T22:46:50.970" v="529"/>
        <pc:sldMkLst>
          <pc:docMk/>
          <pc:sldMk cId="1439309830" sldId="281"/>
        </pc:sldMkLst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" creationId="{9B4B88C3-22C9-7AFF-33C5-C94BB8BA8825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6" creationId="{8B4D75FF-CD78-5E99-188C-7891765A869D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7" creationId="{01B4206F-8BCA-22F0-43A7-0BF8B49994B0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8" creationId="{4D591E9D-E86D-5811-6D20-A80CC9302723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9" creationId="{645C146E-A736-B1B0-F667-47A8819056B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10" creationId="{0EABFDA6-322F-3880-99E5-D43A18750EA7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11" creationId="{96BADCB7-1BAE-B262-9988-05E5BAF6C36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13" creationId="{4EB8D6D4-573D-93DF-A54F-7C984CEF3575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14" creationId="{E81B9EB1-FC06-46FB-5698-44F6EBAB49E5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15" creationId="{CF291512-436B-6D63-40B1-AF3B88EAC370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0" creationId="{0E7DB7CA-F98F-DA72-5034-4333A03BD16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1" creationId="{5CF8C408-02FC-4132-F304-040A31BEB4C7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2" creationId="{371F316B-7439-A04C-9934-FDC516BE79E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3" creationId="{2DCAAB9F-9796-6688-532A-91A4A1E4BFFD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4" creationId="{F1F9A423-9779-C402-676D-95DA2BDBC1F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5" creationId="{7C779B74-D561-2EF9-90DE-13F7AB05238C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6" creationId="{9E648394-9EE4-BF99-EA38-32DD42EFCFEB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27" creationId="{EE798D5E-E47D-F58E-9F02-50706F2BBC7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439309830" sldId="281"/>
            <ac:spMk id="58" creationId="{6149DA07-DE5C-2490-98E0-91528926C18D}"/>
          </ac:spMkLst>
        </pc:sp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17" creationId="{24DC30E1-CADB-84DB-DB8B-F9617674C187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19" creationId="{1B078F29-E69F-173F-24DC-9ADE4F107206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29" creationId="{039C289C-8715-1B0F-DB41-23EE81B14E95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31" creationId="{6C412FDB-E114-33E4-868E-31DA7C6FFE1E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32" creationId="{2F4F496E-385D-6E5A-31C9-8C919AC3D66B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33" creationId="{3D8F5E18-349E-B6F3-AC34-0E030C00C1BA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35" creationId="{08BB100B-89B1-F85D-8A97-E1120F0CC947}"/>
          </ac:picMkLst>
        </pc:picChg>
        <pc:picChg chg="mod ord">
          <ac:chgData name="Mina Moeini" userId="S::mma215@sfu.ca::11061ec3-d902-4598-b8d9-3d87422b8f0d" providerId="AD" clId="Web-{E9931CE0-2F63-BEE3-BCAC-21572DAC28D7}" dt="2024-09-03T18:24:08.454" v="239"/>
          <ac:picMkLst>
            <pc:docMk/>
            <pc:sldMk cId="1439309830" sldId="281"/>
            <ac:picMk id="37" creationId="{ABC65584-2B89-8630-C95E-A8C59FD602FC}"/>
          </ac:picMkLst>
        </pc:picChg>
      </pc:sldChg>
      <pc:sldChg chg="addSp delSp modSp mod modClrScheme chgLayout">
        <pc:chgData name="Mina Moeini" userId="S::mma215@sfu.ca::11061ec3-d902-4598-b8d9-3d87422b8f0d" providerId="AD" clId="Web-{E9931CE0-2F63-BEE3-BCAC-21572DAC28D7}" dt="2024-09-04T03:42:39.913" v="560" actId="14100"/>
        <pc:sldMkLst>
          <pc:docMk/>
          <pc:sldMk cId="622709411" sldId="282"/>
        </pc:sldMkLst>
        <pc:spChg chg="del mod ord">
          <ac:chgData name="Mina Moeini" userId="S::mma215@sfu.ca::11061ec3-d902-4598-b8d9-3d87422b8f0d" providerId="AD" clId="Web-{E9931CE0-2F63-BEE3-BCAC-21572DAC28D7}" dt="2024-09-03T21:53:24.507" v="429"/>
          <ac:spMkLst>
            <pc:docMk/>
            <pc:sldMk cId="622709411" sldId="282"/>
            <ac:spMk id="2" creationId="{E19E3B76-8ECB-55B1-220A-C239EEC5A854}"/>
          </ac:spMkLst>
        </pc:spChg>
        <pc:spChg chg="del mod ord">
          <ac:chgData name="Mina Moeini" userId="S::mma215@sfu.ca::11061ec3-d902-4598-b8d9-3d87422b8f0d" providerId="AD" clId="Web-{E9931CE0-2F63-BEE3-BCAC-21572DAC28D7}" dt="2024-09-03T21:53:24.366" v="428"/>
          <ac:spMkLst>
            <pc:docMk/>
            <pc:sldMk cId="622709411" sldId="282"/>
            <ac:spMk id="3" creationId="{F5648B9B-6F61-26FD-880B-5CFAA0499A66}"/>
          </ac:spMkLst>
        </pc:spChg>
        <pc:spChg chg="del mod ord">
          <ac:chgData name="Mina Moeini" userId="S::mma215@sfu.ca::11061ec3-d902-4598-b8d9-3d87422b8f0d" providerId="AD" clId="Web-{E9931CE0-2F63-BEE3-BCAC-21572DAC28D7}" dt="2024-09-03T21:53:26.788" v="431"/>
          <ac:spMkLst>
            <pc:docMk/>
            <pc:sldMk cId="622709411" sldId="282"/>
            <ac:spMk id="4" creationId="{6A05B717-5038-0070-60FC-634FA9998FA6}"/>
          </ac:spMkLst>
        </pc:spChg>
        <pc:spChg chg="mod ord">
          <ac:chgData name="Mina Moeini" userId="S::mma215@sfu.ca::11061ec3-d902-4598-b8d9-3d87422b8f0d" providerId="AD" clId="Web-{E9931CE0-2F63-BEE3-BCAC-21572DAC28D7}" dt="2024-09-04T03:42:39.913" v="560" actId="14100"/>
          <ac:spMkLst>
            <pc:docMk/>
            <pc:sldMk cId="622709411" sldId="282"/>
            <ac:spMk id="6" creationId="{9B8D1C32-CEDB-F6E2-A01E-72AE1A1D0AD9}"/>
          </ac:spMkLst>
        </pc:spChg>
        <pc:spChg chg="add del mod">
          <ac:chgData name="Mina Moeini" userId="S::mma215@sfu.ca::11061ec3-d902-4598-b8d9-3d87422b8f0d" providerId="AD" clId="Web-{E9931CE0-2F63-BEE3-BCAC-21572DAC28D7}" dt="2024-09-03T21:53:32.569" v="432"/>
          <ac:spMkLst>
            <pc:docMk/>
            <pc:sldMk cId="622709411" sldId="282"/>
            <ac:spMk id="7" creationId="{9367BEE9-96E4-52ED-A0D7-59E0E32E8EAC}"/>
          </ac:spMkLst>
        </pc:spChg>
        <pc:spChg chg="add del mod">
          <ac:chgData name="Mina Moeini" userId="S::mma215@sfu.ca::11061ec3-d902-4598-b8d9-3d87422b8f0d" providerId="AD" clId="Web-{E9931CE0-2F63-BEE3-BCAC-21572DAC28D7}" dt="2024-09-03T21:53:42.491" v="433"/>
          <ac:spMkLst>
            <pc:docMk/>
            <pc:sldMk cId="622709411" sldId="282"/>
            <ac:spMk id="9" creationId="{B3B22C4F-F32D-70FF-A0BE-C8BE67347C2D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622709411" sldId="282"/>
            <ac:spMk id="11" creationId="{517F181E-B3F5-EEEB-086C-37ADB367909B}"/>
          </ac:spMkLst>
        </pc:spChg>
        <pc:spChg chg="add del mod">
          <ac:chgData name="Mina Moeini" userId="S::mma215@sfu.ca::11061ec3-d902-4598-b8d9-3d87422b8f0d" providerId="AD" clId="Web-{E9931CE0-2F63-BEE3-BCAC-21572DAC28D7}" dt="2024-09-03T21:54:03.242" v="436"/>
          <ac:spMkLst>
            <pc:docMk/>
            <pc:sldMk cId="622709411" sldId="282"/>
            <ac:spMk id="12" creationId="{0EEA5F13-D7FA-74BA-F623-118DA5FE1C89}"/>
          </ac:spMkLst>
        </pc:spChg>
        <pc:spChg chg="del mod ord">
          <ac:chgData name="Mina Moeini" userId="S::mma215@sfu.ca::11061ec3-d902-4598-b8d9-3d87422b8f0d" providerId="AD" clId="Web-{E9931CE0-2F63-BEE3-BCAC-21572DAC28D7}" dt="2024-09-03T21:53:26.663" v="430"/>
          <ac:spMkLst>
            <pc:docMk/>
            <pc:sldMk cId="622709411" sldId="282"/>
            <ac:spMk id="14" creationId="{09DD5B6E-5EB4-E24C-F029-D11B31418E41}"/>
          </ac:spMkLst>
        </pc:spChg>
        <pc:spChg chg="add del mod">
          <ac:chgData name="Mina Moeini" userId="S::mma215@sfu.ca::11061ec3-d902-4598-b8d9-3d87422b8f0d" providerId="AD" clId="Web-{E9931CE0-2F63-BEE3-BCAC-21572DAC28D7}" dt="2024-09-03T21:54:27.492" v="442"/>
          <ac:spMkLst>
            <pc:docMk/>
            <pc:sldMk cId="622709411" sldId="282"/>
            <ac:spMk id="15" creationId="{D23077FC-04A2-9A15-504D-FDE932149747}"/>
          </ac:spMkLst>
        </pc:spChg>
        <pc:spChg chg="add mod">
          <ac:chgData name="Mina Moeini" userId="S::mma215@sfu.ca::11061ec3-d902-4598-b8d9-3d87422b8f0d" providerId="AD" clId="Web-{E9931CE0-2F63-BEE3-BCAC-21572DAC28D7}" dt="2024-09-03T21:56:26.822" v="463" actId="1076"/>
          <ac:spMkLst>
            <pc:docMk/>
            <pc:sldMk cId="622709411" sldId="282"/>
            <ac:spMk id="19" creationId="{B3B626A2-6BFF-194E-2ADE-61FFA25DF643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622709411" sldId="282"/>
            <ac:spMk id="20" creationId="{7D61BAD3-11BF-AA74-F4B3-2ABC02077200}"/>
          </ac:spMkLst>
        </pc:spChg>
        <pc:picChg chg="add del mod ord">
          <ac:chgData name="Mina Moeini" userId="S::mma215@sfu.ca::11061ec3-d902-4598-b8d9-3d87422b8f0d" providerId="AD" clId="Web-{E9931CE0-2F63-BEE3-BCAC-21572DAC28D7}" dt="2024-09-03T21:54:08.336" v="437"/>
          <ac:picMkLst>
            <pc:docMk/>
            <pc:sldMk cId="622709411" sldId="282"/>
            <ac:picMk id="16" creationId="{92A88B6A-3625-E76A-6550-8652FB663E95}"/>
          </ac:picMkLst>
        </pc:picChg>
        <pc:picChg chg="add mod ord">
          <ac:chgData name="Mina Moeini" userId="S::mma215@sfu.ca::11061ec3-d902-4598-b8d9-3d87422b8f0d" providerId="AD" clId="Web-{E9931CE0-2F63-BEE3-BCAC-21572DAC28D7}" dt="2024-09-03T21:55:30.337" v="456" actId="1076"/>
          <ac:picMkLst>
            <pc:docMk/>
            <pc:sldMk cId="622709411" sldId="282"/>
            <ac:picMk id="17" creationId="{A38B0B40-FC57-757B-0179-BC75C2D74973}"/>
          </ac:picMkLst>
        </pc:picChg>
        <pc:picChg chg="add del mod">
          <ac:chgData name="Mina Moeini" userId="S::mma215@sfu.ca::11061ec3-d902-4598-b8d9-3d87422b8f0d" providerId="AD" clId="Web-{E9931CE0-2F63-BEE3-BCAC-21572DAC28D7}" dt="2024-09-03T21:56:12.369" v="461"/>
          <ac:picMkLst>
            <pc:docMk/>
            <pc:sldMk cId="622709411" sldId="282"/>
            <ac:picMk id="21" creationId="{32266F91-574C-34F1-AE1F-9DDB1456C790}"/>
          </ac:picMkLst>
        </pc:picChg>
      </pc:sldChg>
      <pc:sldChg chg="modSp mod modClrScheme chgLayout">
        <pc:chgData name="Mina Moeini" userId="S::mma215@sfu.ca::11061ec3-d902-4598-b8d9-3d87422b8f0d" providerId="AD" clId="Web-{E9931CE0-2F63-BEE3-BCAC-21572DAC28D7}" dt="2024-09-03T18:24:08.454" v="239"/>
        <pc:sldMkLst>
          <pc:docMk/>
          <pc:sldMk cId="452850806" sldId="283"/>
        </pc:sldMkLst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2" creationId="{9BFD6DF6-5B25-79AF-09F2-0008B7DD2526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3" creationId="{0FA49DED-F98B-AA29-6402-0A09C4EFE003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4" creationId="{EBBAF7CB-A8CE-582C-C1DB-E6D72AC69A46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5" creationId="{21C403DC-3521-3A53-9255-0D192EBD4F25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6" creationId="{01F6EA68-2AA8-DF86-685C-EC3843127767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7" creationId="{A2545FBC-2F5C-8772-F385-63E103558308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48" creationId="{B79EAB77-EA1B-845C-B39D-F4147B3C0E4B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49" creationId="{9AD6ED5E-6255-A10D-1B61-1C38A65A0172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50" creationId="{725D92A4-EE14-BE47-EFF6-F0FD3F4AE66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51" creationId="{7FFFF704-D039-7DC7-A34E-489FEE26CD8F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452850806" sldId="283"/>
            <ac:spMk id="52" creationId="{B834A08F-B9C1-B3EF-25F5-A69D401C8BC6}"/>
          </ac:spMkLst>
        </pc:spChg>
      </pc:sldChg>
      <pc:sldChg chg="modSp del mod modClrScheme chgLayout">
        <pc:chgData name="Mina Moeini" userId="S::mma215@sfu.ca::11061ec3-d902-4598-b8d9-3d87422b8f0d" providerId="AD" clId="Web-{E9931CE0-2F63-BEE3-BCAC-21572DAC28D7}" dt="2024-09-03T22:47:08.095" v="531"/>
        <pc:sldMkLst>
          <pc:docMk/>
          <pc:sldMk cId="1030146655" sldId="284"/>
        </pc:sldMkLst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3" creationId="{87264F79-95B4-7ADF-2A8F-BEF6FEFDACE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4" creationId="{4AEDC641-DB48-7215-91E0-5C72AED4E060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5" creationId="{0F83D82D-5102-8004-C3B7-FEE3A62802E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8" creationId="{E080D02F-F3D4-FF0B-2D0E-64F8B50DCAA6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9" creationId="{345C6D13-CF93-C1B2-1F70-67C4F6E7184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10" creationId="{1C9A283B-9E49-B36A-FE51-8E72C9F394EB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11" creationId="{6450CD75-C694-C125-BD13-EF17DEB46B25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12" creationId="{3F9092E2-3437-76F7-8811-79E2775979C6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13" creationId="{C2055FE9-29DC-BC97-64D3-F9745578B47E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14" creationId="{36278598-FCCB-FFAE-8D0C-C6E865B7A96B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15" creationId="{C74894D9-3816-D634-32FA-4C32368D5317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42" creationId="{019C8FDA-6404-F188-D702-F6E466BD3C80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45" creationId="{69F5F0D3-B131-4CB7-0B2A-26B4F86A2B02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46" creationId="{75FAFF48-ECD7-B806-073D-92FF0C921A04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47" creationId="{3F91A9F2-2D44-0F31-0AD2-6603CE85725B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48" creationId="{A3E1C905-1F78-C80C-C9A7-A645D9B8A89D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1030146655" sldId="284"/>
            <ac:spMk id="49" creationId="{8CA99796-00AA-C484-557A-B978DA4DDDCC}"/>
          </ac:spMkLst>
        </pc:spChg>
      </pc:sldChg>
      <pc:sldChg chg="addSp delSp modSp mod modClrScheme chgLayout">
        <pc:chgData name="Mina Moeini" userId="S::mma215@sfu.ca::11061ec3-d902-4598-b8d9-3d87422b8f0d" providerId="AD" clId="Web-{E9931CE0-2F63-BEE3-BCAC-21572DAC28D7}" dt="2024-09-04T03:45:29.263" v="621" actId="20577"/>
        <pc:sldMkLst>
          <pc:docMk/>
          <pc:sldMk cId="3637031163" sldId="285"/>
        </pc:sldMkLst>
        <pc:spChg chg="del mod ord">
          <ac:chgData name="Mina Moeini" userId="S::mma215@sfu.ca::11061ec3-d902-4598-b8d9-3d87422b8f0d" providerId="AD" clId="Web-{E9931CE0-2F63-BEE3-BCAC-21572DAC28D7}" dt="2024-09-04T03:41:57.553" v="552"/>
          <ac:spMkLst>
            <pc:docMk/>
            <pc:sldMk cId="3637031163" sldId="285"/>
            <ac:spMk id="2" creationId="{E19E3B76-8ECB-55B1-220A-C239EEC5A854}"/>
          </ac:spMkLst>
        </pc:spChg>
        <pc:spChg chg="mod ord">
          <ac:chgData name="Mina Moeini" userId="S::mma215@sfu.ca::11061ec3-d902-4598-b8d9-3d87422b8f0d" providerId="AD" clId="Web-{E9931CE0-2F63-BEE3-BCAC-21572DAC28D7}" dt="2024-09-04T03:45:29.263" v="621" actId="20577"/>
          <ac:spMkLst>
            <pc:docMk/>
            <pc:sldMk cId="3637031163" sldId="285"/>
            <ac:spMk id="3" creationId="{F5648B9B-6F61-26FD-880B-5CFAA0499A66}"/>
          </ac:spMkLst>
        </pc:spChg>
        <pc:spChg chg="del mod ord">
          <ac:chgData name="Mina Moeini" userId="S::mma215@sfu.ca::11061ec3-d902-4598-b8d9-3d87422b8f0d" providerId="AD" clId="Web-{E9931CE0-2F63-BEE3-BCAC-21572DAC28D7}" dt="2024-09-04T03:44:29.949" v="604"/>
          <ac:spMkLst>
            <pc:docMk/>
            <pc:sldMk cId="3637031163" sldId="285"/>
            <ac:spMk id="4" creationId="{6A05B717-5038-0070-60FC-634FA9998FA6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3637031163" sldId="285"/>
            <ac:spMk id="5" creationId="{734A42FB-888D-4842-C0C0-A6E92ABE149D}"/>
          </ac:spMkLst>
        </pc:spChg>
        <pc:spChg chg="mod ord">
          <ac:chgData name="Mina Moeini" userId="S::mma215@sfu.ca::11061ec3-d902-4598-b8d9-3d87422b8f0d" providerId="AD" clId="Web-{E9931CE0-2F63-BEE3-BCAC-21572DAC28D7}" dt="2024-09-04T03:42:22.475" v="557" actId="1076"/>
          <ac:spMkLst>
            <pc:docMk/>
            <pc:sldMk cId="3637031163" sldId="285"/>
            <ac:spMk id="6" creationId="{9B8D1C32-CEDB-F6E2-A01E-72AE1A1D0AD9}"/>
          </ac:spMkLst>
        </pc:spChg>
        <pc:spChg chg="del mod ord">
          <ac:chgData name="Mina Moeini" userId="S::mma215@sfu.ca::11061ec3-d902-4598-b8d9-3d87422b8f0d" providerId="AD" clId="Web-{E9931CE0-2F63-BEE3-BCAC-21572DAC28D7}" dt="2024-09-03T22:00:42.905" v="483"/>
          <ac:spMkLst>
            <pc:docMk/>
            <pc:sldMk cId="3637031163" sldId="285"/>
            <ac:spMk id="7" creationId="{A92FEC7C-83CC-A5F9-029D-D476C55C9CCD}"/>
          </ac:spMkLst>
        </pc:spChg>
        <pc:spChg chg="add del mod">
          <ac:chgData name="Mina Moeini" userId="S::mma215@sfu.ca::11061ec3-d902-4598-b8d9-3d87422b8f0d" providerId="AD" clId="Web-{E9931CE0-2F63-BEE3-BCAC-21572DAC28D7}" dt="2024-09-04T03:42:03.600" v="553"/>
          <ac:spMkLst>
            <pc:docMk/>
            <pc:sldMk cId="3637031163" sldId="285"/>
            <ac:spMk id="8" creationId="{4344258E-32FE-8B26-C158-369F1D5B520D}"/>
          </ac:spMkLst>
        </pc:spChg>
        <pc:spChg chg="del mod ord">
          <ac:chgData name="Mina Moeini" userId="S::mma215@sfu.ca::11061ec3-d902-4598-b8d9-3d87422b8f0d" providerId="AD" clId="Web-{E9931CE0-2F63-BEE3-BCAC-21572DAC28D7}" dt="2024-09-03T22:00:38.593" v="482"/>
          <ac:spMkLst>
            <pc:docMk/>
            <pc:sldMk cId="3637031163" sldId="285"/>
            <ac:spMk id="8" creationId="{B9E987DA-B378-65C6-474E-1146A0C2F361}"/>
          </ac:spMkLst>
        </pc:spChg>
        <pc:spChg chg="add mod">
          <ac:chgData name="Mina Moeini" userId="S::mma215@sfu.ca::11061ec3-d902-4598-b8d9-3d87422b8f0d" providerId="AD" clId="Web-{E9931CE0-2F63-BEE3-BCAC-21572DAC28D7}" dt="2024-09-04T03:44:29.949" v="604"/>
          <ac:spMkLst>
            <pc:docMk/>
            <pc:sldMk cId="3637031163" sldId="285"/>
            <ac:spMk id="10" creationId="{E0A4ABEE-2845-2A14-E73F-CA59342D288F}"/>
          </ac:spMkLst>
        </pc:spChg>
        <pc:spChg chg="add del mod">
          <ac:chgData name="Mina Moeini" userId="S::mma215@sfu.ca::11061ec3-d902-4598-b8d9-3d87422b8f0d" providerId="AD" clId="Web-{E9931CE0-2F63-BEE3-BCAC-21572DAC28D7}" dt="2024-09-03T22:02:18.876" v="484"/>
          <ac:spMkLst>
            <pc:docMk/>
            <pc:sldMk cId="3637031163" sldId="285"/>
            <ac:spMk id="10" creationId="{ECC4C1A9-5B2E-CCF7-CEB9-9B17E43BC861}"/>
          </ac:spMkLst>
        </pc:spChg>
        <pc:spChg chg="mod ord">
          <ac:chgData name="Mina Moeini" userId="S::mma215@sfu.ca::11061ec3-d902-4598-b8d9-3d87422b8f0d" providerId="AD" clId="Web-{E9931CE0-2F63-BEE3-BCAC-21572DAC28D7}" dt="2024-09-03T18:24:08.454" v="239"/>
          <ac:spMkLst>
            <pc:docMk/>
            <pc:sldMk cId="3637031163" sldId="285"/>
            <ac:spMk id="11" creationId="{517F181E-B3F5-EEEB-086C-37ADB367909B}"/>
          </ac:spMkLst>
        </pc:spChg>
        <pc:spChg chg="add del mod">
          <ac:chgData name="Mina Moeini" userId="S::mma215@sfu.ca::11061ec3-d902-4598-b8d9-3d87422b8f0d" providerId="AD" clId="Web-{E9931CE0-2F63-BEE3-BCAC-21572DAC28D7}" dt="2024-09-03T22:02:32.454" v="487"/>
          <ac:spMkLst>
            <pc:docMk/>
            <pc:sldMk cId="3637031163" sldId="285"/>
            <ac:spMk id="13" creationId="{051D1286-C388-A7C6-8A02-629BF491F275}"/>
          </ac:spMkLst>
        </pc:spChg>
        <pc:spChg chg="mod ord">
          <ac:chgData name="Mina Moeini" userId="S::mma215@sfu.ca::11061ec3-d902-4598-b8d9-3d87422b8f0d" providerId="AD" clId="Web-{E9931CE0-2F63-BEE3-BCAC-21572DAC28D7}" dt="2024-09-04T03:44:26.121" v="603" actId="20577"/>
          <ac:spMkLst>
            <pc:docMk/>
            <pc:sldMk cId="3637031163" sldId="285"/>
            <ac:spMk id="14" creationId="{09DD5B6E-5EB4-E24C-F029-D11B31418E41}"/>
          </ac:spMkLst>
        </pc:spChg>
        <pc:spChg chg="add del mod">
          <ac:chgData name="Mina Moeini" userId="S::mma215@sfu.ca::11061ec3-d902-4598-b8d9-3d87422b8f0d" providerId="AD" clId="Web-{E9931CE0-2F63-BEE3-BCAC-21572DAC28D7}" dt="2024-09-03T22:03:51.096" v="502"/>
          <ac:spMkLst>
            <pc:docMk/>
            <pc:sldMk cId="3637031163" sldId="285"/>
            <ac:spMk id="18" creationId="{A5AA1309-32F4-9267-9A6B-1B190D8B50BD}"/>
          </ac:spMkLst>
        </pc:spChg>
        <pc:picChg chg="add del mod ord">
          <ac:chgData name="Mina Moeini" userId="S::mma215@sfu.ca::11061ec3-d902-4598-b8d9-3d87422b8f0d" providerId="AD" clId="Web-{E9931CE0-2F63-BEE3-BCAC-21572DAC28D7}" dt="2024-09-03T22:03:22.330" v="492"/>
          <ac:picMkLst>
            <pc:docMk/>
            <pc:sldMk cId="3637031163" sldId="285"/>
            <ac:picMk id="15" creationId="{DF7D4F29-8B9B-7B37-2153-FF359C0D149F}"/>
          </ac:picMkLst>
        </pc:picChg>
        <pc:picChg chg="add mod">
          <ac:chgData name="Mina Moeini" userId="S::mma215@sfu.ca::11061ec3-d902-4598-b8d9-3d87422b8f0d" providerId="AD" clId="Web-{E9931CE0-2F63-BEE3-BCAC-21572DAC28D7}" dt="2024-09-04T03:43:54.714" v="579" actId="1076"/>
          <ac:picMkLst>
            <pc:docMk/>
            <pc:sldMk cId="3637031163" sldId="285"/>
            <ac:picMk id="16" creationId="{63A397E9-DE67-7256-3626-05ED7A0E8CA7}"/>
          </ac:picMkLst>
        </pc:picChg>
      </pc:sldChg>
      <pc:sldChg chg="addSp delSp modSp new mod modClrScheme chgLayout">
        <pc:chgData name="Mina Moeini" userId="S::mma215@sfu.ca::11061ec3-d902-4598-b8d9-3d87422b8f0d" providerId="AD" clId="Web-{E9931CE0-2F63-BEE3-BCAC-21572DAC28D7}" dt="2024-09-03T18:52:10.526" v="380" actId="20577"/>
        <pc:sldMkLst>
          <pc:docMk/>
          <pc:sldMk cId="3879589745" sldId="286"/>
        </pc:sldMkLst>
        <pc:spChg chg="mod ord">
          <ac:chgData name="Mina Moeini" userId="S::mma215@sfu.ca::11061ec3-d902-4598-b8d9-3d87422b8f0d" providerId="AD" clId="Web-{E9931CE0-2F63-BEE3-BCAC-21572DAC28D7}" dt="2024-09-03T18:24:23.799" v="241" actId="20577"/>
          <ac:spMkLst>
            <pc:docMk/>
            <pc:sldMk cId="3879589745" sldId="286"/>
            <ac:spMk id="2" creationId="{2E24A663-41E9-0E2A-F58C-84753891C524}"/>
          </ac:spMkLst>
        </pc:spChg>
        <pc:spChg chg="del mod">
          <ac:chgData name="Mina Moeini" userId="S::mma215@sfu.ca::11061ec3-d902-4598-b8d9-3d87422b8f0d" providerId="AD" clId="Web-{E9931CE0-2F63-BEE3-BCAC-21572DAC28D7}" dt="2024-09-03T18:08:52.962" v="98"/>
          <ac:spMkLst>
            <pc:docMk/>
            <pc:sldMk cId="3879589745" sldId="286"/>
            <ac:spMk id="3" creationId="{8336ABC3-0DF0-2266-C5C5-D6597DC78BD0}"/>
          </ac:spMkLst>
        </pc:spChg>
        <pc:spChg chg="del mod ord">
          <ac:chgData name="Mina Moeini" userId="S::mma215@sfu.ca::11061ec3-d902-4598-b8d9-3d87422b8f0d" providerId="AD" clId="Web-{E9931CE0-2F63-BEE3-BCAC-21572DAC28D7}" dt="2024-09-03T18:24:14.673" v="240"/>
          <ac:spMkLst>
            <pc:docMk/>
            <pc:sldMk cId="3879589745" sldId="286"/>
            <ac:spMk id="4" creationId="{9CE3AF20-AD59-CF7F-E75A-2682A587AA73}"/>
          </ac:spMkLst>
        </pc:spChg>
        <pc:spChg chg="mod ord">
          <ac:chgData name="Mina Moeini" userId="S::mma215@sfu.ca::11061ec3-d902-4598-b8d9-3d87422b8f0d" providerId="AD" clId="Web-{E9931CE0-2F63-BEE3-BCAC-21572DAC28D7}" dt="2024-09-03T18:24:14.673" v="240"/>
          <ac:spMkLst>
            <pc:docMk/>
            <pc:sldMk cId="3879589745" sldId="286"/>
            <ac:spMk id="5" creationId="{A52DA5E4-B2DC-6B58-F15B-6C6623828BF9}"/>
          </ac:spMkLst>
        </pc:spChg>
        <pc:spChg chg="add del mod ord">
          <ac:chgData name="Mina Moeini" userId="S::mma215@sfu.ca::11061ec3-d902-4598-b8d9-3d87422b8f0d" providerId="AD" clId="Web-{E9931CE0-2F63-BEE3-BCAC-21572DAC28D7}" dt="2024-09-03T18:24:14.673" v="240"/>
          <ac:spMkLst>
            <pc:docMk/>
            <pc:sldMk cId="3879589745" sldId="286"/>
            <ac:spMk id="252" creationId="{2CE010BF-27B8-125B-3373-0B070086AB63}"/>
          </ac:spMkLst>
        </pc:spChg>
        <pc:spChg chg="add mod">
          <ac:chgData name="Mina Moeini" userId="S::mma215@sfu.ca::11061ec3-d902-4598-b8d9-3d87422b8f0d" providerId="AD" clId="Web-{E9931CE0-2F63-BEE3-BCAC-21572DAC28D7}" dt="2024-09-03T18:52:10.526" v="380" actId="20577"/>
          <ac:spMkLst>
            <pc:docMk/>
            <pc:sldMk cId="3879589745" sldId="286"/>
            <ac:spMk id="258" creationId="{C3B3D783-7C78-9F43-FE04-C0B373E4BB55}"/>
          </ac:spMkLst>
        </pc:spChg>
        <pc:spChg chg="add mod">
          <ac:chgData name="Mina Moeini" userId="S::mma215@sfu.ca::11061ec3-d902-4598-b8d9-3d87422b8f0d" providerId="AD" clId="Web-{E9931CE0-2F63-BEE3-BCAC-21572DAC28D7}" dt="2024-09-03T18:24:14.673" v="240"/>
          <ac:spMkLst>
            <pc:docMk/>
            <pc:sldMk cId="3879589745" sldId="286"/>
            <ac:spMk id="260" creationId="{DA1EBBFB-B050-3500-7EE3-BBF9970EBF3D}"/>
          </ac:spMkLst>
        </pc:spChg>
        <pc:spChg chg="add mod">
          <ac:chgData name="Mina Moeini" userId="S::mma215@sfu.ca::11061ec3-d902-4598-b8d9-3d87422b8f0d" providerId="AD" clId="Web-{E9931CE0-2F63-BEE3-BCAC-21572DAC28D7}" dt="2024-09-03T18:24:14.673" v="240"/>
          <ac:spMkLst>
            <pc:docMk/>
            <pc:sldMk cId="3879589745" sldId="286"/>
            <ac:spMk id="262" creationId="{78E92B03-99F8-D435-1216-2FA819386E99}"/>
          </ac:spMkLst>
        </pc:spChg>
        <pc:graphicFrameChg chg="add del mod modGraphic">
          <ac:chgData name="Mina Moeini" userId="S::mma215@sfu.ca::11061ec3-d902-4598-b8d9-3d87422b8f0d" providerId="AD" clId="Web-{E9931CE0-2F63-BEE3-BCAC-21572DAC28D7}" dt="2024-09-03T18:09:28.213" v="107"/>
          <ac:graphicFrameMkLst>
            <pc:docMk/>
            <pc:sldMk cId="3879589745" sldId="286"/>
            <ac:graphicFrameMk id="6" creationId="{28A5878C-8B45-6443-4B43-A8334EF5820F}"/>
          </ac:graphicFrameMkLst>
        </pc:graphicFrameChg>
        <pc:graphicFrameChg chg="add mod modGraphic">
          <ac:chgData name="Mina Moeini" userId="S::mma215@sfu.ca::11061ec3-d902-4598-b8d9-3d87422b8f0d" providerId="AD" clId="Web-{E9931CE0-2F63-BEE3-BCAC-21572DAC28D7}" dt="2024-09-03T18:25:48.988" v="257" actId="20577"/>
          <ac:graphicFrameMkLst>
            <pc:docMk/>
            <pc:sldMk cId="3879589745" sldId="286"/>
            <ac:graphicFrameMk id="254" creationId="{130038B1-0218-38D6-28DD-C7F876730627}"/>
          </ac:graphicFrameMkLst>
        </pc:graphicFrameChg>
        <pc:picChg chg="add mod">
          <ac:chgData name="Mina Moeini" userId="S::mma215@sfu.ca::11061ec3-d902-4598-b8d9-3d87422b8f0d" providerId="AD" clId="Web-{E9931CE0-2F63-BEE3-BCAC-21572DAC28D7}" dt="2024-09-03T18:25:36.675" v="253" actId="1076"/>
          <ac:picMkLst>
            <pc:docMk/>
            <pc:sldMk cId="3879589745" sldId="286"/>
            <ac:picMk id="301" creationId="{1D5088FF-84E3-B145-5B72-21EAB1A8610E}"/>
          </ac:picMkLst>
        </pc:picChg>
      </pc:sldChg>
      <pc:sldChg chg="modSp new">
        <pc:chgData name="Mina Moeini" userId="S::mma215@sfu.ca::11061ec3-d902-4598-b8d9-3d87422b8f0d" providerId="AD" clId="Web-{E9931CE0-2F63-BEE3-BCAC-21572DAC28D7}" dt="2024-09-04T03:43:05.226" v="567" actId="1076"/>
        <pc:sldMkLst>
          <pc:docMk/>
          <pc:sldMk cId="3865103144" sldId="287"/>
        </pc:sldMkLst>
        <pc:spChg chg="mod">
          <ac:chgData name="Mina Moeini" userId="S::mma215@sfu.ca::11061ec3-d902-4598-b8d9-3d87422b8f0d" providerId="AD" clId="Web-{E9931CE0-2F63-BEE3-BCAC-21572DAC28D7}" dt="2024-09-04T03:43:05.226" v="567" actId="1076"/>
          <ac:spMkLst>
            <pc:docMk/>
            <pc:sldMk cId="3865103144" sldId="287"/>
            <ac:spMk id="2" creationId="{BF77B4EF-ED7A-DA05-6982-E7D47B19FB1D}"/>
          </ac:spMkLst>
        </pc:spChg>
        <pc:spChg chg="mod">
          <ac:chgData name="Mina Moeini" userId="S::mma215@sfu.ca::11061ec3-d902-4598-b8d9-3d87422b8f0d" providerId="AD" clId="Web-{E9931CE0-2F63-BEE3-BCAC-21572DAC28D7}" dt="2024-09-03T18:58:48.067" v="408" actId="20577"/>
          <ac:spMkLst>
            <pc:docMk/>
            <pc:sldMk cId="3865103144" sldId="287"/>
            <ac:spMk id="3" creationId="{C13FED5B-2082-B056-B3ED-FE2ED262653B}"/>
          </ac:spMkLst>
        </pc:spChg>
      </pc:sldChg>
      <pc:sldChg chg="modSp add replId">
        <pc:chgData name="Mina Moeini" userId="S::mma215@sfu.ca::11061ec3-d902-4598-b8d9-3d87422b8f0d" providerId="AD" clId="Web-{E9931CE0-2F63-BEE3-BCAC-21572DAC28D7}" dt="2024-09-04T03:46:38.870" v="629" actId="1076"/>
        <pc:sldMkLst>
          <pc:docMk/>
          <pc:sldMk cId="2423722975" sldId="288"/>
        </pc:sldMkLst>
        <pc:spChg chg="mod">
          <ac:chgData name="Mina Moeini" userId="S::mma215@sfu.ca::11061ec3-d902-4598-b8d9-3d87422b8f0d" providerId="AD" clId="Web-{E9931CE0-2F63-BEE3-BCAC-21572DAC28D7}" dt="2024-09-04T03:46:38.870" v="629" actId="1076"/>
          <ac:spMkLst>
            <pc:docMk/>
            <pc:sldMk cId="2423722975" sldId="288"/>
            <ac:spMk id="12" creationId="{84FA0F1E-A920-0194-981E-4B573643BB48}"/>
          </ac:spMkLst>
        </pc:spChg>
        <pc:spChg chg="mod">
          <ac:chgData name="Mina Moeini" userId="S::mma215@sfu.ca::11061ec3-d902-4598-b8d9-3d87422b8f0d" providerId="AD" clId="Web-{E9931CE0-2F63-BEE3-BCAC-21572DAC28D7}" dt="2024-09-04T03:46:19.620" v="626" actId="14100"/>
          <ac:spMkLst>
            <pc:docMk/>
            <pc:sldMk cId="2423722975" sldId="288"/>
            <ac:spMk id="13" creationId="{E729A509-992F-8C10-902D-182448B5A1AE}"/>
          </ac:spMkLst>
        </pc:spChg>
      </pc:sldChg>
      <pc:sldChg chg="modSp new">
        <pc:chgData name="Mina Moeini" userId="S::mma215@sfu.ca::11061ec3-d902-4598-b8d9-3d87422b8f0d" providerId="AD" clId="Web-{E9931CE0-2F63-BEE3-BCAC-21572DAC28D7}" dt="2024-09-04T03:56:02.176" v="637" actId="1076"/>
        <pc:sldMkLst>
          <pc:docMk/>
          <pc:sldMk cId="3888380369" sldId="289"/>
        </pc:sldMkLst>
        <pc:spChg chg="mod">
          <ac:chgData name="Mina Moeini" userId="S::mma215@sfu.ca::11061ec3-d902-4598-b8d9-3d87422b8f0d" providerId="AD" clId="Web-{E9931CE0-2F63-BEE3-BCAC-21572DAC28D7}" dt="2024-09-04T03:55:51.816" v="636" actId="1076"/>
          <ac:spMkLst>
            <pc:docMk/>
            <pc:sldMk cId="3888380369" sldId="289"/>
            <ac:spMk id="2" creationId="{64E9E008-465F-3DFC-4A6B-F80150378340}"/>
          </ac:spMkLst>
        </pc:spChg>
        <pc:spChg chg="mod">
          <ac:chgData name="Mina Moeini" userId="S::mma215@sfu.ca::11061ec3-d902-4598-b8d9-3d87422b8f0d" providerId="AD" clId="Web-{E9931CE0-2F63-BEE3-BCAC-21572DAC28D7}" dt="2024-09-04T03:56:02.176" v="637" actId="1076"/>
          <ac:spMkLst>
            <pc:docMk/>
            <pc:sldMk cId="3888380369" sldId="289"/>
            <ac:spMk id="3" creationId="{4B33ECEA-47CB-F348-DD56-D844EDF95B51}"/>
          </ac:spMkLst>
        </pc:spChg>
      </pc:sldChg>
      <pc:sldChg chg="addSp delSp modSp new">
        <pc:chgData name="Mina Moeini" userId="S::mma215@sfu.ca::11061ec3-d902-4598-b8d9-3d87422b8f0d" providerId="AD" clId="Web-{E9931CE0-2F63-BEE3-BCAC-21572DAC28D7}" dt="2024-09-04T04:10:13.845" v="704" actId="20577"/>
        <pc:sldMkLst>
          <pc:docMk/>
          <pc:sldMk cId="4167663671" sldId="290"/>
        </pc:sldMkLst>
        <pc:spChg chg="mod">
          <ac:chgData name="Mina Moeini" userId="S::mma215@sfu.ca::11061ec3-d902-4598-b8d9-3d87422b8f0d" providerId="AD" clId="Web-{E9931CE0-2F63-BEE3-BCAC-21572DAC28D7}" dt="2024-09-04T04:10:04.001" v="702" actId="1076"/>
          <ac:spMkLst>
            <pc:docMk/>
            <pc:sldMk cId="4167663671" sldId="290"/>
            <ac:spMk id="2" creationId="{6A49A319-31E4-9C6A-B2E8-953B2E3ABD4C}"/>
          </ac:spMkLst>
        </pc:spChg>
        <pc:spChg chg="mod">
          <ac:chgData name="Mina Moeini" userId="S::mma215@sfu.ca::11061ec3-d902-4598-b8d9-3d87422b8f0d" providerId="AD" clId="Web-{E9931CE0-2F63-BEE3-BCAC-21572DAC28D7}" dt="2024-09-04T04:10:13.845" v="704" actId="20577"/>
          <ac:spMkLst>
            <pc:docMk/>
            <pc:sldMk cId="4167663671" sldId="290"/>
            <ac:spMk id="3" creationId="{08AF927C-3617-63B0-8A01-BFBEEC9134B2}"/>
          </ac:spMkLst>
        </pc:spChg>
        <pc:spChg chg="mod">
          <ac:chgData name="Mina Moeini" userId="S::mma215@sfu.ca::11061ec3-d902-4598-b8d9-3d87422b8f0d" providerId="AD" clId="Web-{E9931CE0-2F63-BEE3-BCAC-21572DAC28D7}" dt="2024-09-04T04:10:00.720" v="701" actId="1076"/>
          <ac:spMkLst>
            <pc:docMk/>
            <pc:sldMk cId="4167663671" sldId="290"/>
            <ac:spMk id="4" creationId="{59172677-5993-9A14-2864-28F4D25075F8}"/>
          </ac:spMkLst>
        </pc:spChg>
        <pc:spChg chg="add del mod">
          <ac:chgData name="Mina Moeini" userId="S::mma215@sfu.ca::11061ec3-d902-4598-b8d9-3d87422b8f0d" providerId="AD" clId="Web-{E9931CE0-2F63-BEE3-BCAC-21572DAC28D7}" dt="2024-09-04T04:07:35.233" v="673"/>
          <ac:spMkLst>
            <pc:docMk/>
            <pc:sldMk cId="4167663671" sldId="290"/>
            <ac:spMk id="7" creationId="{7FC6C236-E152-59FF-AFB8-5A5221915725}"/>
          </ac:spMkLst>
        </pc:spChg>
        <pc:spChg chg="add mod">
          <ac:chgData name="Mina Moeini" userId="S::mma215@sfu.ca::11061ec3-d902-4598-b8d9-3d87422b8f0d" providerId="AD" clId="Web-{E9931CE0-2F63-BEE3-BCAC-21572DAC28D7}" dt="2024-09-04T04:10:09.110" v="703" actId="1076"/>
          <ac:spMkLst>
            <pc:docMk/>
            <pc:sldMk cId="4167663671" sldId="290"/>
            <ac:spMk id="9" creationId="{DE860A11-9A54-E2B3-A3A5-240F7604439F}"/>
          </ac:spMkLst>
        </pc:spChg>
      </pc:sldChg>
      <pc:sldChg chg="addSp modSp new">
        <pc:chgData name="Mina Moeini" userId="S::mma215@sfu.ca::11061ec3-d902-4598-b8d9-3d87422b8f0d" providerId="AD" clId="Web-{E9931CE0-2F63-BEE3-BCAC-21572DAC28D7}" dt="2024-09-04T04:16:46.341" v="726" actId="1076"/>
        <pc:sldMkLst>
          <pc:docMk/>
          <pc:sldMk cId="1253749651" sldId="291"/>
        </pc:sldMkLst>
        <pc:spChg chg="mod">
          <ac:chgData name="Mina Moeini" userId="S::mma215@sfu.ca::11061ec3-d902-4598-b8d9-3d87422b8f0d" providerId="AD" clId="Web-{E9931CE0-2F63-BEE3-BCAC-21572DAC28D7}" dt="2024-09-04T04:15:49.449" v="715" actId="14100"/>
          <ac:spMkLst>
            <pc:docMk/>
            <pc:sldMk cId="1253749651" sldId="291"/>
            <ac:spMk id="2" creationId="{8D6908A9-6DCE-74D4-AAAF-923F3F2DC284}"/>
          </ac:spMkLst>
        </pc:spChg>
        <pc:spChg chg="mod">
          <ac:chgData name="Mina Moeini" userId="S::mma215@sfu.ca::11061ec3-d902-4598-b8d9-3d87422b8f0d" providerId="AD" clId="Web-{E9931CE0-2F63-BEE3-BCAC-21572DAC28D7}" dt="2024-09-04T04:16:30.731" v="722" actId="1076"/>
          <ac:spMkLst>
            <pc:docMk/>
            <pc:sldMk cId="1253749651" sldId="291"/>
            <ac:spMk id="3" creationId="{F9A34237-F9A0-1874-858E-FF88CE461542}"/>
          </ac:spMkLst>
        </pc:spChg>
        <pc:spChg chg="add mod">
          <ac:chgData name="Mina Moeini" userId="S::mma215@sfu.ca::11061ec3-d902-4598-b8d9-3d87422b8f0d" providerId="AD" clId="Web-{E9931CE0-2F63-BEE3-BCAC-21572DAC28D7}" dt="2024-09-04T04:16:46.341" v="726" actId="1076"/>
          <ac:spMkLst>
            <pc:docMk/>
            <pc:sldMk cId="1253749651" sldId="291"/>
            <ac:spMk id="8" creationId="{45B1820D-3936-67F9-63C6-77669A59E668}"/>
          </ac:spMkLst>
        </pc:spChg>
      </pc:sldChg>
      <pc:sldMasterChg chg="del delSldLayout">
        <pc:chgData name="Mina Moeini" userId="S::mma215@sfu.ca::11061ec3-d902-4598-b8d9-3d87422b8f0d" providerId="AD" clId="Web-{E9931CE0-2F63-BEE3-BCAC-21572DAC28D7}" dt="2024-09-03T18:24:08.454" v="239"/>
        <pc:sldMasterMkLst>
          <pc:docMk/>
          <pc:sldMasterMk cId="372648885" sldId="2147483648"/>
        </pc:sldMasterMkLst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3714755050" sldId="2147483649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1908239913" sldId="2147483650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2761099003" sldId="2147483651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2481193351" sldId="2147483652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1752812853" sldId="2147483653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2992396409" sldId="2147483654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1717129123" sldId="2147483655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3249912038" sldId="2147483656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4011728042" sldId="2147483657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3060168307" sldId="2147483658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2281780875" sldId="2147483659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458818900" sldId="2147483660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1728279116" sldId="2147483661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3161961895" sldId="2147483662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3453136363" sldId="2147483663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3167267532" sldId="2147483664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1580811671" sldId="2147483665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2772760813" sldId="2147483666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2309024805" sldId="2147483667"/>
          </pc:sldLayoutMkLst>
        </pc:sldLayoutChg>
        <pc:sldLayoutChg chg="del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372648885" sldId="2147483648"/>
            <pc:sldLayoutMk cId="125535628" sldId="2147483668"/>
          </pc:sldLayoutMkLst>
        </pc:sldLayoutChg>
      </pc:sldMasterChg>
      <pc:sldMasterChg chg="add addSldLayout modSldLayout">
        <pc:chgData name="Mina Moeini" userId="S::mma215@sfu.ca::11061ec3-d902-4598-b8d9-3d87422b8f0d" providerId="AD" clId="Web-{E9931CE0-2F63-BEE3-BCAC-21572DAC28D7}" dt="2024-09-03T18:24:08.454" v="239"/>
        <pc:sldMasterMkLst>
          <pc:docMk/>
          <pc:sldMasterMk cId="286616969" sldId="2147483669"/>
        </pc:sldMasterMkLst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578695943" sldId="2147483670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2655257484" sldId="2147483671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4155198687" sldId="2147483672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3749604069" sldId="2147483673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2596452147" sldId="2147483674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995663956" sldId="2147483675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3427871275" sldId="2147483676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2768185278" sldId="2147483677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1663282756" sldId="2147483678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2955427892" sldId="2147483679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2987811595" sldId="2147483680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1062752018" sldId="2147483681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2988049327" sldId="2147483682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3409631359" sldId="2147483683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4232948492" sldId="2147483684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1578195647" sldId="2147483685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198932930" sldId="2147483686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1235969927" sldId="2147483687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1583997253" sldId="2147483688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864667933" sldId="2147483689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1882171595" sldId="2147483690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68273713" sldId="2147483691"/>
          </pc:sldLayoutMkLst>
        </pc:sldLayoutChg>
        <pc:sldLayoutChg chg="add mod replId">
          <pc:chgData name="Mina Moeini" userId="S::mma215@sfu.ca::11061ec3-d902-4598-b8d9-3d87422b8f0d" providerId="AD" clId="Web-{E9931CE0-2F63-BEE3-BCAC-21572DAC28D7}" dt="2024-09-03T18:24:08.454" v="239"/>
          <pc:sldLayoutMkLst>
            <pc:docMk/>
            <pc:sldMasterMk cId="286616969" sldId="2147483669"/>
            <pc:sldLayoutMk cId="41458377" sldId="214748369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5F16D-0C64-4EF8-B2D7-20C8BD4497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26B5E6-818C-452B-B57A-36AFEA92AF66}">
      <dgm:prSet/>
      <dgm:spPr/>
      <dgm:t>
        <a:bodyPr/>
        <a:lstStyle/>
        <a:p>
          <a:r>
            <a:rPr lang="en-US"/>
            <a:t>Currently PhD student</a:t>
          </a:r>
        </a:p>
      </dgm:t>
    </dgm:pt>
    <dgm:pt modelId="{B8FF518E-F04C-4EAC-AE23-74C24BC2F13C}" type="parTrans" cxnId="{FDC48868-0262-4B82-96F0-0368415B47CE}">
      <dgm:prSet/>
      <dgm:spPr/>
      <dgm:t>
        <a:bodyPr/>
        <a:lstStyle/>
        <a:p>
          <a:endParaRPr lang="en-US"/>
        </a:p>
      </dgm:t>
    </dgm:pt>
    <dgm:pt modelId="{4A05B9B7-C1AE-4C04-9575-480A6DE26F90}" type="sibTrans" cxnId="{FDC48868-0262-4B82-96F0-0368415B47CE}">
      <dgm:prSet/>
      <dgm:spPr/>
      <dgm:t>
        <a:bodyPr/>
        <a:lstStyle/>
        <a:p>
          <a:endParaRPr lang="en-US"/>
        </a:p>
      </dgm:t>
    </dgm:pt>
    <dgm:pt modelId="{B0571D7A-BFAF-4B08-8A66-72579B0A6583}">
      <dgm:prSet/>
      <dgm:spPr/>
      <dgm:t>
        <a:bodyPr/>
        <a:lstStyle/>
        <a:p>
          <a:r>
            <a:rPr lang="en-US"/>
            <a:t>MSc in Operation Research </a:t>
          </a:r>
        </a:p>
      </dgm:t>
    </dgm:pt>
    <dgm:pt modelId="{92B103BE-3DB6-4C94-8553-C438D2CFD6EC}" type="parTrans" cxnId="{5B74991E-56E7-4787-B7CF-6EF5F6C0485F}">
      <dgm:prSet/>
      <dgm:spPr/>
      <dgm:t>
        <a:bodyPr/>
        <a:lstStyle/>
        <a:p>
          <a:endParaRPr lang="en-US"/>
        </a:p>
      </dgm:t>
    </dgm:pt>
    <dgm:pt modelId="{C1FB35DB-1896-43EC-B2C3-24F88750D55E}" type="sibTrans" cxnId="{5B74991E-56E7-4787-B7CF-6EF5F6C0485F}">
      <dgm:prSet/>
      <dgm:spPr/>
      <dgm:t>
        <a:bodyPr/>
        <a:lstStyle/>
        <a:p>
          <a:endParaRPr lang="en-US"/>
        </a:p>
      </dgm:t>
    </dgm:pt>
    <dgm:pt modelId="{E507C77F-8429-40FF-B393-D086143BEC03}">
      <dgm:prSet/>
      <dgm:spPr/>
      <dgm:t>
        <a:bodyPr/>
        <a:lstStyle/>
        <a:p>
          <a:r>
            <a:rPr lang="en-US"/>
            <a:t>BSc in Mathematics and application</a:t>
          </a:r>
        </a:p>
      </dgm:t>
    </dgm:pt>
    <dgm:pt modelId="{590B35AD-E940-4E51-A5F2-F4AD04D7FBFC}" type="parTrans" cxnId="{CE40225F-C9BF-4FE0-A395-2262BF07AE1B}">
      <dgm:prSet/>
      <dgm:spPr/>
      <dgm:t>
        <a:bodyPr/>
        <a:lstStyle/>
        <a:p>
          <a:endParaRPr lang="en-US"/>
        </a:p>
      </dgm:t>
    </dgm:pt>
    <dgm:pt modelId="{938D8578-6095-427A-9162-913981B86F78}" type="sibTrans" cxnId="{CE40225F-C9BF-4FE0-A395-2262BF07AE1B}">
      <dgm:prSet/>
      <dgm:spPr/>
      <dgm:t>
        <a:bodyPr/>
        <a:lstStyle/>
        <a:p>
          <a:endParaRPr lang="en-US"/>
        </a:p>
      </dgm:t>
    </dgm:pt>
    <dgm:pt modelId="{E3A022BC-918F-4B17-96D3-D380952BD2A6}">
      <dgm:prSet/>
      <dgm:spPr/>
      <dgm:t>
        <a:bodyPr/>
        <a:lstStyle/>
        <a:p>
          <a:r>
            <a:rPr lang="en-US"/>
            <a:t>Email</a:t>
          </a:r>
          <a:r>
            <a:rPr lang="en-US">
              <a:latin typeface="Walbaum Display"/>
            </a:rPr>
            <a:t>:</a:t>
          </a:r>
          <a:r>
            <a:rPr lang="en-US"/>
            <a:t> mina_moeini@sfu.ca</a:t>
          </a:r>
        </a:p>
      </dgm:t>
    </dgm:pt>
    <dgm:pt modelId="{49EFCBC8-DC0B-4574-9E07-F8CED3410579}" type="parTrans" cxnId="{2E82C636-AEE1-4A16-8FC8-FF6904766F9C}">
      <dgm:prSet/>
      <dgm:spPr/>
      <dgm:t>
        <a:bodyPr/>
        <a:lstStyle/>
        <a:p>
          <a:endParaRPr lang="en-US"/>
        </a:p>
      </dgm:t>
    </dgm:pt>
    <dgm:pt modelId="{8DDB9DA2-7070-4BA3-9FCE-16ADA5A7A39B}" type="sibTrans" cxnId="{2E82C636-AEE1-4A16-8FC8-FF6904766F9C}">
      <dgm:prSet/>
      <dgm:spPr/>
      <dgm:t>
        <a:bodyPr/>
        <a:lstStyle/>
        <a:p>
          <a:endParaRPr lang="en-US"/>
        </a:p>
      </dgm:t>
    </dgm:pt>
    <dgm:pt modelId="{A50115AD-9963-4836-AB42-BC5B4BC36026}" type="pres">
      <dgm:prSet presAssocID="{7855F16D-0C64-4EF8-B2D7-20C8BD4497E2}" presName="root" presStyleCnt="0">
        <dgm:presLayoutVars>
          <dgm:dir/>
          <dgm:resizeHandles val="exact"/>
        </dgm:presLayoutVars>
      </dgm:prSet>
      <dgm:spPr/>
    </dgm:pt>
    <dgm:pt modelId="{D73286C5-7F89-487A-9EB1-E2CA84708C7F}" type="pres">
      <dgm:prSet presAssocID="{B326B5E6-818C-452B-B57A-36AFEA92AF66}" presName="compNode" presStyleCnt="0"/>
      <dgm:spPr/>
    </dgm:pt>
    <dgm:pt modelId="{3215BC65-E184-4351-AB08-ECA3D795753A}" type="pres">
      <dgm:prSet presAssocID="{B326B5E6-818C-452B-B57A-36AFEA92AF66}" presName="bgRect" presStyleLbl="bgShp" presStyleIdx="0" presStyleCnt="4"/>
      <dgm:spPr/>
    </dgm:pt>
    <dgm:pt modelId="{97D10179-AE01-4D27-B6F7-D404B0161E49}" type="pres">
      <dgm:prSet presAssocID="{B326B5E6-818C-452B-B57A-36AFEA92AF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406235-DC8F-47A7-9B52-7B52E7E433A4}" type="pres">
      <dgm:prSet presAssocID="{B326B5E6-818C-452B-B57A-36AFEA92AF66}" presName="spaceRect" presStyleCnt="0"/>
      <dgm:spPr/>
    </dgm:pt>
    <dgm:pt modelId="{C23EC01A-EB72-40C5-A6B5-A63D3A4F3CCF}" type="pres">
      <dgm:prSet presAssocID="{B326B5E6-818C-452B-B57A-36AFEA92AF66}" presName="parTx" presStyleLbl="revTx" presStyleIdx="0" presStyleCnt="4">
        <dgm:presLayoutVars>
          <dgm:chMax val="0"/>
          <dgm:chPref val="0"/>
        </dgm:presLayoutVars>
      </dgm:prSet>
      <dgm:spPr/>
    </dgm:pt>
    <dgm:pt modelId="{BEBFE129-8CB0-4068-BCB1-48983289C26E}" type="pres">
      <dgm:prSet presAssocID="{4A05B9B7-C1AE-4C04-9575-480A6DE26F90}" presName="sibTrans" presStyleCnt="0"/>
      <dgm:spPr/>
    </dgm:pt>
    <dgm:pt modelId="{51EE7A27-F0BB-4B0E-98A7-9537A26EA650}" type="pres">
      <dgm:prSet presAssocID="{B0571D7A-BFAF-4B08-8A66-72579B0A6583}" presName="compNode" presStyleCnt="0"/>
      <dgm:spPr/>
    </dgm:pt>
    <dgm:pt modelId="{6A644253-232C-4CF1-8780-B3D5F3446778}" type="pres">
      <dgm:prSet presAssocID="{B0571D7A-BFAF-4B08-8A66-72579B0A6583}" presName="bgRect" presStyleLbl="bgShp" presStyleIdx="1" presStyleCnt="4"/>
      <dgm:spPr/>
    </dgm:pt>
    <dgm:pt modelId="{14FC855F-4CCA-44FC-8776-AB709F9E8FC4}" type="pres">
      <dgm:prSet presAssocID="{B0571D7A-BFAF-4B08-8A66-72579B0A65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9422B27-AEDD-4CF3-8E89-0999BD6690B6}" type="pres">
      <dgm:prSet presAssocID="{B0571D7A-BFAF-4B08-8A66-72579B0A6583}" presName="spaceRect" presStyleCnt="0"/>
      <dgm:spPr/>
    </dgm:pt>
    <dgm:pt modelId="{4FE1CA69-9EEA-4A56-953D-ACC5CC8EB8E0}" type="pres">
      <dgm:prSet presAssocID="{B0571D7A-BFAF-4B08-8A66-72579B0A6583}" presName="parTx" presStyleLbl="revTx" presStyleIdx="1" presStyleCnt="4">
        <dgm:presLayoutVars>
          <dgm:chMax val="0"/>
          <dgm:chPref val="0"/>
        </dgm:presLayoutVars>
      </dgm:prSet>
      <dgm:spPr/>
    </dgm:pt>
    <dgm:pt modelId="{72F4EFD7-A2E0-4D31-B5C9-9DCEB1FEEF7F}" type="pres">
      <dgm:prSet presAssocID="{C1FB35DB-1896-43EC-B2C3-24F88750D55E}" presName="sibTrans" presStyleCnt="0"/>
      <dgm:spPr/>
    </dgm:pt>
    <dgm:pt modelId="{D49E7D8F-EED7-4B88-8D1E-1481ADBE2E3E}" type="pres">
      <dgm:prSet presAssocID="{E507C77F-8429-40FF-B393-D086143BEC03}" presName="compNode" presStyleCnt="0"/>
      <dgm:spPr/>
    </dgm:pt>
    <dgm:pt modelId="{3322F309-6064-4AE2-A9C8-580B57E71B27}" type="pres">
      <dgm:prSet presAssocID="{E507C77F-8429-40FF-B393-D086143BEC03}" presName="bgRect" presStyleLbl="bgShp" presStyleIdx="2" presStyleCnt="4"/>
      <dgm:spPr/>
    </dgm:pt>
    <dgm:pt modelId="{21DA95BB-4608-47DC-9C79-D0CB68A488A8}" type="pres">
      <dgm:prSet presAssocID="{E507C77F-8429-40FF-B393-D086143BEC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72FFC92-6258-473E-BEE1-0E17C891CBA8}" type="pres">
      <dgm:prSet presAssocID="{E507C77F-8429-40FF-B393-D086143BEC03}" presName="spaceRect" presStyleCnt="0"/>
      <dgm:spPr/>
    </dgm:pt>
    <dgm:pt modelId="{D3EE47B6-B621-43FB-9C94-1BAACE7342F9}" type="pres">
      <dgm:prSet presAssocID="{E507C77F-8429-40FF-B393-D086143BEC03}" presName="parTx" presStyleLbl="revTx" presStyleIdx="2" presStyleCnt="4">
        <dgm:presLayoutVars>
          <dgm:chMax val="0"/>
          <dgm:chPref val="0"/>
        </dgm:presLayoutVars>
      </dgm:prSet>
      <dgm:spPr/>
    </dgm:pt>
    <dgm:pt modelId="{7003CC18-8467-4612-94E3-DD54AE8E0CFC}" type="pres">
      <dgm:prSet presAssocID="{938D8578-6095-427A-9162-913981B86F78}" presName="sibTrans" presStyleCnt="0"/>
      <dgm:spPr/>
    </dgm:pt>
    <dgm:pt modelId="{42F261E6-EDC9-4773-BB23-CFB120205716}" type="pres">
      <dgm:prSet presAssocID="{E3A022BC-918F-4B17-96D3-D380952BD2A6}" presName="compNode" presStyleCnt="0"/>
      <dgm:spPr/>
    </dgm:pt>
    <dgm:pt modelId="{0B442183-4DFD-4D3E-B0D8-221EE94DB8C5}" type="pres">
      <dgm:prSet presAssocID="{E3A022BC-918F-4B17-96D3-D380952BD2A6}" presName="bgRect" presStyleLbl="bgShp" presStyleIdx="3" presStyleCnt="4"/>
      <dgm:spPr/>
    </dgm:pt>
    <dgm:pt modelId="{809C9A9D-1639-417D-92AE-ED42C2A3E7C4}" type="pres">
      <dgm:prSet presAssocID="{E3A022BC-918F-4B17-96D3-D380952BD2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9C44B8A7-321E-40E1-A9B9-6C03B063E68D}" type="pres">
      <dgm:prSet presAssocID="{E3A022BC-918F-4B17-96D3-D380952BD2A6}" presName="spaceRect" presStyleCnt="0"/>
      <dgm:spPr/>
    </dgm:pt>
    <dgm:pt modelId="{50AD0EC7-FBA7-4E6E-82FB-8DF626A2E65D}" type="pres">
      <dgm:prSet presAssocID="{E3A022BC-918F-4B17-96D3-D380952BD2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A24F06-C1E6-4615-9347-403A6EB5ACB9}" type="presOf" srcId="{E3A022BC-918F-4B17-96D3-D380952BD2A6}" destId="{50AD0EC7-FBA7-4E6E-82FB-8DF626A2E65D}" srcOrd="0" destOrd="0" presId="urn:microsoft.com/office/officeart/2018/2/layout/IconVerticalSolidList"/>
    <dgm:cxn modelId="{5B74991E-56E7-4787-B7CF-6EF5F6C0485F}" srcId="{7855F16D-0C64-4EF8-B2D7-20C8BD4497E2}" destId="{B0571D7A-BFAF-4B08-8A66-72579B0A6583}" srcOrd="1" destOrd="0" parTransId="{92B103BE-3DB6-4C94-8553-C438D2CFD6EC}" sibTransId="{C1FB35DB-1896-43EC-B2C3-24F88750D55E}"/>
    <dgm:cxn modelId="{2E82C636-AEE1-4A16-8FC8-FF6904766F9C}" srcId="{7855F16D-0C64-4EF8-B2D7-20C8BD4497E2}" destId="{E3A022BC-918F-4B17-96D3-D380952BD2A6}" srcOrd="3" destOrd="0" parTransId="{49EFCBC8-DC0B-4574-9E07-F8CED3410579}" sibTransId="{8DDB9DA2-7070-4BA3-9FCE-16ADA5A7A39B}"/>
    <dgm:cxn modelId="{9591155C-D7C8-4CBF-9258-CB8A377DE88F}" type="presOf" srcId="{7855F16D-0C64-4EF8-B2D7-20C8BD4497E2}" destId="{A50115AD-9963-4836-AB42-BC5B4BC36026}" srcOrd="0" destOrd="0" presId="urn:microsoft.com/office/officeart/2018/2/layout/IconVerticalSolidList"/>
    <dgm:cxn modelId="{CE40225F-C9BF-4FE0-A395-2262BF07AE1B}" srcId="{7855F16D-0C64-4EF8-B2D7-20C8BD4497E2}" destId="{E507C77F-8429-40FF-B393-D086143BEC03}" srcOrd="2" destOrd="0" parTransId="{590B35AD-E940-4E51-A5F2-F4AD04D7FBFC}" sibTransId="{938D8578-6095-427A-9162-913981B86F78}"/>
    <dgm:cxn modelId="{FDC48868-0262-4B82-96F0-0368415B47CE}" srcId="{7855F16D-0C64-4EF8-B2D7-20C8BD4497E2}" destId="{B326B5E6-818C-452B-B57A-36AFEA92AF66}" srcOrd="0" destOrd="0" parTransId="{B8FF518E-F04C-4EAC-AE23-74C24BC2F13C}" sibTransId="{4A05B9B7-C1AE-4C04-9575-480A6DE26F90}"/>
    <dgm:cxn modelId="{63657B96-E83C-4861-A55F-B5A75FC8E01C}" type="presOf" srcId="{B0571D7A-BFAF-4B08-8A66-72579B0A6583}" destId="{4FE1CA69-9EEA-4A56-953D-ACC5CC8EB8E0}" srcOrd="0" destOrd="0" presId="urn:microsoft.com/office/officeart/2018/2/layout/IconVerticalSolidList"/>
    <dgm:cxn modelId="{D1BE16BB-574B-4A56-A758-0958E4CABCC1}" type="presOf" srcId="{B326B5E6-818C-452B-B57A-36AFEA92AF66}" destId="{C23EC01A-EB72-40C5-A6B5-A63D3A4F3CCF}" srcOrd="0" destOrd="0" presId="urn:microsoft.com/office/officeart/2018/2/layout/IconVerticalSolidList"/>
    <dgm:cxn modelId="{533472C3-8132-41C3-804B-E1FF1138068D}" type="presOf" srcId="{E507C77F-8429-40FF-B393-D086143BEC03}" destId="{D3EE47B6-B621-43FB-9C94-1BAACE7342F9}" srcOrd="0" destOrd="0" presId="urn:microsoft.com/office/officeart/2018/2/layout/IconVerticalSolidList"/>
    <dgm:cxn modelId="{DE149899-D911-4C6D-B9C1-6660905E9414}" type="presParOf" srcId="{A50115AD-9963-4836-AB42-BC5B4BC36026}" destId="{D73286C5-7F89-487A-9EB1-E2CA84708C7F}" srcOrd="0" destOrd="0" presId="urn:microsoft.com/office/officeart/2018/2/layout/IconVerticalSolidList"/>
    <dgm:cxn modelId="{C679EDFD-F5C0-42FE-A8F0-AEABE72C0546}" type="presParOf" srcId="{D73286C5-7F89-487A-9EB1-E2CA84708C7F}" destId="{3215BC65-E184-4351-AB08-ECA3D795753A}" srcOrd="0" destOrd="0" presId="urn:microsoft.com/office/officeart/2018/2/layout/IconVerticalSolidList"/>
    <dgm:cxn modelId="{6309410F-EC6E-4529-97AD-3FA372F90B9E}" type="presParOf" srcId="{D73286C5-7F89-487A-9EB1-E2CA84708C7F}" destId="{97D10179-AE01-4D27-B6F7-D404B0161E49}" srcOrd="1" destOrd="0" presId="urn:microsoft.com/office/officeart/2018/2/layout/IconVerticalSolidList"/>
    <dgm:cxn modelId="{95EFF41D-1A99-4DEE-87A2-2AF1A61C3C8B}" type="presParOf" srcId="{D73286C5-7F89-487A-9EB1-E2CA84708C7F}" destId="{83406235-DC8F-47A7-9B52-7B52E7E433A4}" srcOrd="2" destOrd="0" presId="urn:microsoft.com/office/officeart/2018/2/layout/IconVerticalSolidList"/>
    <dgm:cxn modelId="{1C3DFE3B-5A73-418A-B3BD-05498125F338}" type="presParOf" srcId="{D73286C5-7F89-487A-9EB1-E2CA84708C7F}" destId="{C23EC01A-EB72-40C5-A6B5-A63D3A4F3CCF}" srcOrd="3" destOrd="0" presId="urn:microsoft.com/office/officeart/2018/2/layout/IconVerticalSolidList"/>
    <dgm:cxn modelId="{E3F725E0-943F-43D2-9164-6EF7FBAE9DBE}" type="presParOf" srcId="{A50115AD-9963-4836-AB42-BC5B4BC36026}" destId="{BEBFE129-8CB0-4068-BCB1-48983289C26E}" srcOrd="1" destOrd="0" presId="urn:microsoft.com/office/officeart/2018/2/layout/IconVerticalSolidList"/>
    <dgm:cxn modelId="{33160B94-9295-4092-86A8-D29F6A923F64}" type="presParOf" srcId="{A50115AD-9963-4836-AB42-BC5B4BC36026}" destId="{51EE7A27-F0BB-4B0E-98A7-9537A26EA650}" srcOrd="2" destOrd="0" presId="urn:microsoft.com/office/officeart/2018/2/layout/IconVerticalSolidList"/>
    <dgm:cxn modelId="{C13149D9-B05D-4BA8-8E3B-4BD67F98A653}" type="presParOf" srcId="{51EE7A27-F0BB-4B0E-98A7-9537A26EA650}" destId="{6A644253-232C-4CF1-8780-B3D5F3446778}" srcOrd="0" destOrd="0" presId="urn:microsoft.com/office/officeart/2018/2/layout/IconVerticalSolidList"/>
    <dgm:cxn modelId="{97F3A0CC-7C99-480C-A16C-12DB12368E36}" type="presParOf" srcId="{51EE7A27-F0BB-4B0E-98A7-9537A26EA650}" destId="{14FC855F-4CCA-44FC-8776-AB709F9E8FC4}" srcOrd="1" destOrd="0" presId="urn:microsoft.com/office/officeart/2018/2/layout/IconVerticalSolidList"/>
    <dgm:cxn modelId="{818AFDE1-D4ED-4F67-A314-1ACF2ACF2F88}" type="presParOf" srcId="{51EE7A27-F0BB-4B0E-98A7-9537A26EA650}" destId="{F9422B27-AEDD-4CF3-8E89-0999BD6690B6}" srcOrd="2" destOrd="0" presId="urn:microsoft.com/office/officeart/2018/2/layout/IconVerticalSolidList"/>
    <dgm:cxn modelId="{09BAE37A-F133-4124-9567-9AA3CE114ED6}" type="presParOf" srcId="{51EE7A27-F0BB-4B0E-98A7-9537A26EA650}" destId="{4FE1CA69-9EEA-4A56-953D-ACC5CC8EB8E0}" srcOrd="3" destOrd="0" presId="urn:microsoft.com/office/officeart/2018/2/layout/IconVerticalSolidList"/>
    <dgm:cxn modelId="{615DA607-A5E6-4C27-A382-496C1796F6A6}" type="presParOf" srcId="{A50115AD-9963-4836-AB42-BC5B4BC36026}" destId="{72F4EFD7-A2E0-4D31-B5C9-9DCEB1FEEF7F}" srcOrd="3" destOrd="0" presId="urn:microsoft.com/office/officeart/2018/2/layout/IconVerticalSolidList"/>
    <dgm:cxn modelId="{A863730A-2B2B-46A3-8964-C69E41F87AD6}" type="presParOf" srcId="{A50115AD-9963-4836-AB42-BC5B4BC36026}" destId="{D49E7D8F-EED7-4B88-8D1E-1481ADBE2E3E}" srcOrd="4" destOrd="0" presId="urn:microsoft.com/office/officeart/2018/2/layout/IconVerticalSolidList"/>
    <dgm:cxn modelId="{47733B04-A695-46C5-A986-0422352450F4}" type="presParOf" srcId="{D49E7D8F-EED7-4B88-8D1E-1481ADBE2E3E}" destId="{3322F309-6064-4AE2-A9C8-580B57E71B27}" srcOrd="0" destOrd="0" presId="urn:microsoft.com/office/officeart/2018/2/layout/IconVerticalSolidList"/>
    <dgm:cxn modelId="{E2886F89-83B3-44CF-98E4-1E58486D1FFE}" type="presParOf" srcId="{D49E7D8F-EED7-4B88-8D1E-1481ADBE2E3E}" destId="{21DA95BB-4608-47DC-9C79-D0CB68A488A8}" srcOrd="1" destOrd="0" presId="urn:microsoft.com/office/officeart/2018/2/layout/IconVerticalSolidList"/>
    <dgm:cxn modelId="{902D4C0F-BFCA-43B1-BB60-B4CA664B0632}" type="presParOf" srcId="{D49E7D8F-EED7-4B88-8D1E-1481ADBE2E3E}" destId="{872FFC92-6258-473E-BEE1-0E17C891CBA8}" srcOrd="2" destOrd="0" presId="urn:microsoft.com/office/officeart/2018/2/layout/IconVerticalSolidList"/>
    <dgm:cxn modelId="{DA69C8A7-E48D-4B0F-970E-DFD292B6CE58}" type="presParOf" srcId="{D49E7D8F-EED7-4B88-8D1E-1481ADBE2E3E}" destId="{D3EE47B6-B621-43FB-9C94-1BAACE7342F9}" srcOrd="3" destOrd="0" presId="urn:microsoft.com/office/officeart/2018/2/layout/IconVerticalSolidList"/>
    <dgm:cxn modelId="{C6D52E4C-081C-42E7-BF65-BDB226D41D33}" type="presParOf" srcId="{A50115AD-9963-4836-AB42-BC5B4BC36026}" destId="{7003CC18-8467-4612-94E3-DD54AE8E0CFC}" srcOrd="5" destOrd="0" presId="urn:microsoft.com/office/officeart/2018/2/layout/IconVerticalSolidList"/>
    <dgm:cxn modelId="{5D42DAD3-02B8-4D9D-9FE2-523995B8B0BF}" type="presParOf" srcId="{A50115AD-9963-4836-AB42-BC5B4BC36026}" destId="{42F261E6-EDC9-4773-BB23-CFB120205716}" srcOrd="6" destOrd="0" presId="urn:microsoft.com/office/officeart/2018/2/layout/IconVerticalSolidList"/>
    <dgm:cxn modelId="{D83149D6-3C4B-4F10-A4B2-CFB10ED870AA}" type="presParOf" srcId="{42F261E6-EDC9-4773-BB23-CFB120205716}" destId="{0B442183-4DFD-4D3E-B0D8-221EE94DB8C5}" srcOrd="0" destOrd="0" presId="urn:microsoft.com/office/officeart/2018/2/layout/IconVerticalSolidList"/>
    <dgm:cxn modelId="{A983E13F-379B-4829-8E7C-AA4C1252C086}" type="presParOf" srcId="{42F261E6-EDC9-4773-BB23-CFB120205716}" destId="{809C9A9D-1639-417D-92AE-ED42C2A3E7C4}" srcOrd="1" destOrd="0" presId="urn:microsoft.com/office/officeart/2018/2/layout/IconVerticalSolidList"/>
    <dgm:cxn modelId="{E36C6378-57AE-42F9-86DB-6E6225478415}" type="presParOf" srcId="{42F261E6-EDC9-4773-BB23-CFB120205716}" destId="{9C44B8A7-321E-40E1-A9B9-6C03B063E68D}" srcOrd="2" destOrd="0" presId="urn:microsoft.com/office/officeart/2018/2/layout/IconVerticalSolidList"/>
    <dgm:cxn modelId="{C802ACD7-6CA3-4170-824A-BD3B002E71B8}" type="presParOf" srcId="{42F261E6-EDC9-4773-BB23-CFB120205716}" destId="{50AD0EC7-FBA7-4E6E-82FB-8DF626A2E6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anchor="ctr"/>
        <a:lstStyle/>
        <a:p>
          <a:pPr marL="0" rtl="0">
            <a:buNone/>
          </a:pPr>
          <a:r>
            <a:rPr lang="en-US" sz="1400" b="0" i="0" dirty="0"/>
            <a:t>The actual information within a data field for a specific variable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1800" b="0" i="0" dirty="0">
              <a:solidFill>
                <a:srgbClr val="000000"/>
              </a:solidFill>
              <a:latin typeface="Calibri"/>
              <a:ea typeface="Calibri"/>
              <a:cs typeface="Calibri"/>
            </a:rPr>
            <a:t>Database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 anchor="ctr"/>
        <a:lstStyle/>
        <a:p>
          <a:pPr marL="0"/>
          <a:r>
            <a:rPr lang="en-US" sz="1400" b="0" i="0" dirty="0"/>
            <a:t> A comprehensive collection of administrative data. Example: All physician visit records (e.g., MSP billing records).</a:t>
          </a:r>
          <a:endParaRPr lang="en-US" sz="1400" dirty="0"/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 rtl="0"/>
          <a:r>
            <a:rPr lang="en-US" sz="1800" b="0" i="0" dirty="0"/>
            <a:t>Data File/Dataset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 anchor="ctr"/>
        <a:lstStyle/>
        <a:p>
          <a:pPr marL="0" rtl="0"/>
          <a:r>
            <a:rPr lang="en-US" sz="1400" b="0" i="0" dirty="0"/>
            <a:t>A specific component of a database, containing either the full set or a subset of data. Example: Hospital discharge records for St-Paul’s Hospital, focusing on male patients aged 12-24 years or stroke admissions.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 rtl="0"/>
          <a:r>
            <a:rPr lang="en-US" sz="1800" b="0" i="0" dirty="0"/>
            <a:t>Data Record/Observation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 anchor="ctr"/>
        <a:lstStyle/>
        <a:p>
          <a:pPr marL="0" rtl="0"/>
          <a:r>
            <a:rPr lang="en-US" sz="1400" b="0" i="0" dirty="0"/>
            <a:t>A single row of data representing one individual or event (e.g., a patient admission).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/>
          <a:r>
            <a:rPr lang="en-US" sz="1400" b="0" i="0" dirty="0"/>
            <a:t>A specific column in the data file representing a particular attribute.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 rtl="0"/>
          <a:r>
            <a:rPr lang="en-US" sz="1800" b="0" i="0" dirty="0"/>
            <a:t>Data Value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 rtl="0"/>
          <a:r>
            <a:rPr lang="en-US" sz="1800" b="0" i="0" dirty="0"/>
            <a:t>Data Field/Variable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EE5B3C3F-947E-4495-B3ED-2945E99508F4}" type="pres">
      <dgm:prSet presAssocID="{30A490C8-22B4-4D68-875C-0F0DE2FF864D}" presName="vertSpace2a" presStyleCnt="0"/>
      <dgm:spPr/>
    </dgm:pt>
    <dgm:pt modelId="{79D9A51F-BF0C-433C-A7CB-210CCDBDE14B}" type="pres">
      <dgm:prSet presAssocID="{30A490C8-22B4-4D68-875C-0F0DE2FF864D}" presName="horz2" presStyleCnt="0"/>
      <dgm:spPr/>
    </dgm:pt>
    <dgm:pt modelId="{E3B07760-A8E1-4C2C-8AA3-6252C9FC186D}" type="pres">
      <dgm:prSet presAssocID="{30A490C8-22B4-4D68-875C-0F0DE2FF864D}" presName="horzSpace2" presStyleCnt="0"/>
      <dgm:spPr/>
    </dgm:pt>
    <dgm:pt modelId="{E1C313EA-D589-4046-9D28-AB2746772D89}" type="pres">
      <dgm:prSet presAssocID="{30A490C8-22B4-4D68-875C-0F0DE2FF864D}" presName="tx2" presStyleLbl="revTx" presStyleIdx="1" presStyleCnt="10"/>
      <dgm:spPr/>
    </dgm:pt>
    <dgm:pt modelId="{10130FAE-FEF7-40D9-A46E-F6A19B5B9381}" type="pres">
      <dgm:prSet presAssocID="{30A490C8-22B4-4D68-875C-0F0DE2FF864D}" presName="vert2" presStyleCnt="0"/>
      <dgm:spPr/>
    </dgm:pt>
    <dgm:pt modelId="{14B51F9B-E600-44D1-913E-86C4CA04D367}" type="pres">
      <dgm:prSet presAssocID="{30A490C8-22B4-4D68-875C-0F0DE2FF864D}" presName="thinLine2b" presStyleLbl="callout" presStyleIdx="0" presStyleCnt="5"/>
      <dgm:spPr/>
    </dgm:pt>
    <dgm:pt modelId="{35BE9865-F409-489D-BEC5-2AFADEBB724A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-148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-28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-1291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F026E302-69B2-4957-9270-ADB4D5108592}" type="presOf" srcId="{B1AFA1AF-0FF8-45B3-A6D0-0E255A2F637D}" destId="{47BBF4D0-3042-9C45-AD8E-AC9529290611}" srcOrd="0" destOrd="0" presId="urn:microsoft.com/office/officeart/2008/layout/Lined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CD43819-4F6A-4007-9739-3125E640EF4C}" type="presOf" srcId="{8FE81FEC-2664-411F-AEB3-065F29F52751}" destId="{FDF61795-EF4F-DD4D-9159-4AAF6F881146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8BB19929-D125-444A-9932-4CE63E0EAF46}" type="presOf" srcId="{50418D2B-9486-42DE-AFDD-1D31420040FF}" destId="{40AD39FF-552E-3645-816F-DA192029EE94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97F6037C-6EE5-4CBB-9BA3-13D6EBFB43DA}" type="presOf" srcId="{73D947E0-108F-4D20-A71E-3CF329F97212}" destId="{27290E1D-A993-FE47-AD32-264686D4D5C9}" srcOrd="0" destOrd="0" presId="urn:microsoft.com/office/officeart/2008/layout/LinedList"/>
    <dgm:cxn modelId="{AAB8B67E-B372-4AA1-B6BE-6480F32DD760}" type="presOf" srcId="{A2322D3A-7AC2-4C5C-9D7E-EAB2313D47D4}" destId="{7543777C-4617-0343-8040-A73DD2FC544E}" srcOrd="0" destOrd="0" presId="urn:microsoft.com/office/officeart/2008/layout/LinedList"/>
    <dgm:cxn modelId="{E03E30A7-303D-405A-91CD-82877944D475}" type="presOf" srcId="{FEB4A941-E9FA-4A86-A673-85FF34B35F20}" destId="{4249D1DC-A83D-314A-B537-01066820A2A2}" srcOrd="0" destOrd="0" presId="urn:microsoft.com/office/officeart/2008/layout/LinedList"/>
    <dgm:cxn modelId="{6AC0A7C7-E01A-4947-822E-E4A92A257004}" type="presOf" srcId="{4F85505A-81B6-4FDA-A144-900B71DAD946}" destId="{C76500F5-9E3D-F842-99EC-C1DB4300D8B6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124A08D7-A457-4B33-B23D-8270E3A7DE7E}" type="presOf" srcId="{E9682B4F-0217-4B50-923E-C104AA24290F}" destId="{3E5AB2BF-A462-A841-B59B-E575612010D9}" srcOrd="0" destOrd="0" presId="urn:microsoft.com/office/officeart/2008/layout/LinedList"/>
    <dgm:cxn modelId="{D6D318E4-1DC8-41E8-95A2-170F5F5B01D7}" type="presOf" srcId="{0EC0C300-11E4-45CF-8418-973585107209}" destId="{C5AD48B0-9931-9B4D-A60B-A844B7F448FC}" srcOrd="0" destOrd="0" presId="urn:microsoft.com/office/officeart/2008/layout/LinedList"/>
    <dgm:cxn modelId="{8E5408EC-0BC3-434C-B180-56877ACB79F0}" type="presOf" srcId="{30A490C8-22B4-4D68-875C-0F0DE2FF864D}" destId="{E1C313EA-D589-4046-9D28-AB2746772D89}" srcOrd="0" destOrd="0" presId="urn:microsoft.com/office/officeart/2008/layout/LinedList"/>
    <dgm:cxn modelId="{C0B83AE8-3DB7-4DF5-879F-AAEC61844FB0}" type="presParOf" srcId="{F776D97D-7E8A-BE47-8534-04C00FFCCC4D}" destId="{3C4E0FA1-D067-AD44-8E28-106F1EE1F117}" srcOrd="0" destOrd="0" presId="urn:microsoft.com/office/officeart/2008/layout/LinedList"/>
    <dgm:cxn modelId="{286D4D42-87CB-49C2-AEB7-6641F45C69EE}" type="presParOf" srcId="{F776D97D-7E8A-BE47-8534-04C00FFCCC4D}" destId="{4618D61B-DCED-8E48-9FBD-90A3161B1E67}" srcOrd="1" destOrd="0" presId="urn:microsoft.com/office/officeart/2008/layout/LinedList"/>
    <dgm:cxn modelId="{632EE9EB-BA20-4F0D-B1A3-F4FA066E9718}" type="presParOf" srcId="{4618D61B-DCED-8E48-9FBD-90A3161B1E67}" destId="{27290E1D-A993-FE47-AD32-264686D4D5C9}" srcOrd="0" destOrd="0" presId="urn:microsoft.com/office/officeart/2008/layout/LinedList"/>
    <dgm:cxn modelId="{3AC6DE31-8BBD-47B7-8BEE-219431CB7854}" type="presParOf" srcId="{4618D61B-DCED-8E48-9FBD-90A3161B1E67}" destId="{22DDA73C-6B43-B040-875B-5AEDC5BAD42D}" srcOrd="1" destOrd="0" presId="urn:microsoft.com/office/officeart/2008/layout/LinedList"/>
    <dgm:cxn modelId="{6367B059-29F5-4301-913F-6C363737124C}" type="presParOf" srcId="{22DDA73C-6B43-B040-875B-5AEDC5BAD42D}" destId="{EE5B3C3F-947E-4495-B3ED-2945E99508F4}" srcOrd="0" destOrd="0" presId="urn:microsoft.com/office/officeart/2008/layout/LinedList"/>
    <dgm:cxn modelId="{049B9E24-DB5D-4D11-9B7D-5AA3492AEDD9}" type="presParOf" srcId="{22DDA73C-6B43-B040-875B-5AEDC5BAD42D}" destId="{79D9A51F-BF0C-433C-A7CB-210CCDBDE14B}" srcOrd="1" destOrd="0" presId="urn:microsoft.com/office/officeart/2008/layout/LinedList"/>
    <dgm:cxn modelId="{8B9C291F-02F9-4644-86CB-0382A3FBA41E}" type="presParOf" srcId="{79D9A51F-BF0C-433C-A7CB-210CCDBDE14B}" destId="{E3B07760-A8E1-4C2C-8AA3-6252C9FC186D}" srcOrd="0" destOrd="0" presId="urn:microsoft.com/office/officeart/2008/layout/LinedList"/>
    <dgm:cxn modelId="{C5D9DED8-CDBD-4041-8A09-19EE5FD046A4}" type="presParOf" srcId="{79D9A51F-BF0C-433C-A7CB-210CCDBDE14B}" destId="{E1C313EA-D589-4046-9D28-AB2746772D89}" srcOrd="1" destOrd="0" presId="urn:microsoft.com/office/officeart/2008/layout/LinedList"/>
    <dgm:cxn modelId="{501EF981-D411-4020-B7C5-2C614398319E}" type="presParOf" srcId="{79D9A51F-BF0C-433C-A7CB-210CCDBDE14B}" destId="{10130FAE-FEF7-40D9-A46E-F6A19B5B9381}" srcOrd="2" destOrd="0" presId="urn:microsoft.com/office/officeart/2008/layout/LinedList"/>
    <dgm:cxn modelId="{5601126E-0A85-4A5C-858F-1FE332ED3B6F}" type="presParOf" srcId="{22DDA73C-6B43-B040-875B-5AEDC5BAD42D}" destId="{14B51F9B-E600-44D1-913E-86C4CA04D367}" srcOrd="2" destOrd="0" presId="urn:microsoft.com/office/officeart/2008/layout/LinedList"/>
    <dgm:cxn modelId="{5DE24F55-6687-459E-BBCD-B307434E28AE}" type="presParOf" srcId="{22DDA73C-6B43-B040-875B-5AEDC5BAD42D}" destId="{35BE9865-F409-489D-BEC5-2AFADEBB724A}" srcOrd="3" destOrd="0" presId="urn:microsoft.com/office/officeart/2008/layout/LinedList"/>
    <dgm:cxn modelId="{9664D1DD-76DE-4DBC-ACE3-7F6707CEC32B}" type="presParOf" srcId="{F776D97D-7E8A-BE47-8534-04C00FFCCC4D}" destId="{178B931F-8CEF-0149-B4DF-A88FA13E58C2}" srcOrd="2" destOrd="0" presId="urn:microsoft.com/office/officeart/2008/layout/LinedList"/>
    <dgm:cxn modelId="{B7AA6BAA-F800-43FE-9833-85CFF6EF12F2}" type="presParOf" srcId="{F776D97D-7E8A-BE47-8534-04C00FFCCC4D}" destId="{265D5022-9B9B-BA42-88D0-37765DFBADEE}" srcOrd="3" destOrd="0" presId="urn:microsoft.com/office/officeart/2008/layout/LinedList"/>
    <dgm:cxn modelId="{94EC0B27-B6A8-4A49-8694-95C51370D182}" type="presParOf" srcId="{265D5022-9B9B-BA42-88D0-37765DFBADEE}" destId="{47BBF4D0-3042-9C45-AD8E-AC9529290611}" srcOrd="0" destOrd="0" presId="urn:microsoft.com/office/officeart/2008/layout/LinedList"/>
    <dgm:cxn modelId="{16243CF7-BF79-4BBC-810C-529C51A2E6F7}" type="presParOf" srcId="{265D5022-9B9B-BA42-88D0-37765DFBADEE}" destId="{8117825D-08FF-8042-8745-FC633703D5F7}" srcOrd="1" destOrd="0" presId="urn:microsoft.com/office/officeart/2008/layout/LinedList"/>
    <dgm:cxn modelId="{3737CE4B-2564-4B6A-82D8-5289292E673B}" type="presParOf" srcId="{8117825D-08FF-8042-8745-FC633703D5F7}" destId="{68351258-5A8B-754C-B6A1-9825B142B219}" srcOrd="0" destOrd="0" presId="urn:microsoft.com/office/officeart/2008/layout/LinedList"/>
    <dgm:cxn modelId="{81AB1FF6-1CEA-4D99-89EF-9C8EB31ABA8F}" type="presParOf" srcId="{8117825D-08FF-8042-8745-FC633703D5F7}" destId="{5FE2E143-7FA8-A043-B610-C273DA4DDD8B}" srcOrd="1" destOrd="0" presId="urn:microsoft.com/office/officeart/2008/layout/LinedList"/>
    <dgm:cxn modelId="{8742DE15-7A71-4840-B26C-D1A0C43B4E6E}" type="presParOf" srcId="{5FE2E143-7FA8-A043-B610-C273DA4DDD8B}" destId="{DD4CD826-FC02-E348-A6C9-0DC2E2D9C29B}" srcOrd="0" destOrd="0" presId="urn:microsoft.com/office/officeart/2008/layout/LinedList"/>
    <dgm:cxn modelId="{1E67EF01-5B10-417A-B91B-B59FD91825A5}" type="presParOf" srcId="{5FE2E143-7FA8-A043-B610-C273DA4DDD8B}" destId="{40AD39FF-552E-3645-816F-DA192029EE94}" srcOrd="1" destOrd="0" presId="urn:microsoft.com/office/officeart/2008/layout/LinedList"/>
    <dgm:cxn modelId="{A1BE2EDC-0D3C-495E-8696-6AA4293C2BD8}" type="presParOf" srcId="{5FE2E143-7FA8-A043-B610-C273DA4DDD8B}" destId="{A23BCA2D-2ABE-AD4A-B328-864E09D9D53A}" srcOrd="2" destOrd="0" presId="urn:microsoft.com/office/officeart/2008/layout/LinedList"/>
    <dgm:cxn modelId="{8468874F-EAEB-4159-8D48-DB838A64BB01}" type="presParOf" srcId="{8117825D-08FF-8042-8745-FC633703D5F7}" destId="{3C32CEDB-4D51-DE42-A3D8-8AC9E88624F2}" srcOrd="2" destOrd="0" presId="urn:microsoft.com/office/officeart/2008/layout/LinedList"/>
    <dgm:cxn modelId="{0272CD88-BF37-4C05-956C-869A7F32E4A7}" type="presParOf" srcId="{8117825D-08FF-8042-8745-FC633703D5F7}" destId="{EAF5A931-D6EC-9745-891E-D2432D3F82C1}" srcOrd="3" destOrd="0" presId="urn:microsoft.com/office/officeart/2008/layout/LinedList"/>
    <dgm:cxn modelId="{11AEEC5F-C3C0-4114-A242-1A22C02707E1}" type="presParOf" srcId="{F776D97D-7E8A-BE47-8534-04C00FFCCC4D}" destId="{913B5E25-C84D-514D-AB84-FB479AF2BAA5}" srcOrd="4" destOrd="0" presId="urn:microsoft.com/office/officeart/2008/layout/LinedList"/>
    <dgm:cxn modelId="{37940FB9-2DBE-4AFE-B92F-37948B966458}" type="presParOf" srcId="{F776D97D-7E8A-BE47-8534-04C00FFCCC4D}" destId="{6DCC70ED-4D75-B243-B2A7-47ECDF797974}" srcOrd="5" destOrd="0" presId="urn:microsoft.com/office/officeart/2008/layout/LinedList"/>
    <dgm:cxn modelId="{F6709B06-BB46-4012-BF0C-A19FDCFF3E05}" type="presParOf" srcId="{6DCC70ED-4D75-B243-B2A7-47ECDF797974}" destId="{3E5AB2BF-A462-A841-B59B-E575612010D9}" srcOrd="0" destOrd="0" presId="urn:microsoft.com/office/officeart/2008/layout/LinedList"/>
    <dgm:cxn modelId="{B5C62940-7B6E-48D4-8B4F-FD6C7E069E0C}" type="presParOf" srcId="{6DCC70ED-4D75-B243-B2A7-47ECDF797974}" destId="{A8F50829-4BAB-7C4A-AA30-84E2D099EB01}" srcOrd="1" destOrd="0" presId="urn:microsoft.com/office/officeart/2008/layout/LinedList"/>
    <dgm:cxn modelId="{B193B5CA-4670-4FE7-BD64-001A2D57FFE1}" type="presParOf" srcId="{A8F50829-4BAB-7C4A-AA30-84E2D099EB01}" destId="{B00668AF-A753-A947-B0E8-8227A583AE63}" srcOrd="0" destOrd="0" presId="urn:microsoft.com/office/officeart/2008/layout/LinedList"/>
    <dgm:cxn modelId="{0E5A3ADF-72D9-4B0D-BDE2-10341E347104}" type="presParOf" srcId="{A8F50829-4BAB-7C4A-AA30-84E2D099EB01}" destId="{7513036D-86F8-6D46-87EA-832DD97DEE31}" srcOrd="1" destOrd="0" presId="urn:microsoft.com/office/officeart/2008/layout/LinedList"/>
    <dgm:cxn modelId="{C2F1BF43-53D1-4048-815B-CC889DA562A4}" type="presParOf" srcId="{7513036D-86F8-6D46-87EA-832DD97DEE31}" destId="{CC7DA8AC-3BF7-C34B-81F7-1982D6060B6D}" srcOrd="0" destOrd="0" presId="urn:microsoft.com/office/officeart/2008/layout/LinedList"/>
    <dgm:cxn modelId="{6CB74E7A-AF5D-40C5-B64B-91DBDF2A5CA7}" type="presParOf" srcId="{7513036D-86F8-6D46-87EA-832DD97DEE31}" destId="{C5AD48B0-9931-9B4D-A60B-A844B7F448FC}" srcOrd="1" destOrd="0" presId="urn:microsoft.com/office/officeart/2008/layout/LinedList"/>
    <dgm:cxn modelId="{8DA32C7C-8E19-4D82-B5A4-1BBE573B3EFA}" type="presParOf" srcId="{7513036D-86F8-6D46-87EA-832DD97DEE31}" destId="{739BA94D-B766-5549-A0A2-0A928B4B7133}" srcOrd="2" destOrd="0" presId="urn:microsoft.com/office/officeart/2008/layout/LinedList"/>
    <dgm:cxn modelId="{642E5740-154F-47DD-A706-ABC2E165E951}" type="presParOf" srcId="{A8F50829-4BAB-7C4A-AA30-84E2D099EB01}" destId="{1486AE56-865C-6E48-9D6E-6B6DFA851578}" srcOrd="2" destOrd="0" presId="urn:microsoft.com/office/officeart/2008/layout/LinedList"/>
    <dgm:cxn modelId="{043AFA6F-D165-4B4E-8BC0-84C3D72DA086}" type="presParOf" srcId="{A8F50829-4BAB-7C4A-AA30-84E2D099EB01}" destId="{B12D3693-6970-B94A-AB2E-8B150F518B73}" srcOrd="3" destOrd="0" presId="urn:microsoft.com/office/officeart/2008/layout/LinedList"/>
    <dgm:cxn modelId="{5545F754-AB93-431E-9A16-50012839B788}" type="presParOf" srcId="{F776D97D-7E8A-BE47-8534-04C00FFCCC4D}" destId="{88532B37-2569-E445-B003-569B3ACBA8CA}" srcOrd="6" destOrd="0" presId="urn:microsoft.com/office/officeart/2008/layout/LinedList"/>
    <dgm:cxn modelId="{2A04AE3E-E659-4496-9005-BD4BA307FCAA}" type="presParOf" srcId="{F776D97D-7E8A-BE47-8534-04C00FFCCC4D}" destId="{27C10060-401A-7945-9D2A-17F166E50813}" srcOrd="7" destOrd="0" presId="urn:microsoft.com/office/officeart/2008/layout/LinedList"/>
    <dgm:cxn modelId="{506ED686-D1E9-4781-BB83-40A661C63BDB}" type="presParOf" srcId="{27C10060-401A-7945-9D2A-17F166E50813}" destId="{C76500F5-9E3D-F842-99EC-C1DB4300D8B6}" srcOrd="0" destOrd="0" presId="urn:microsoft.com/office/officeart/2008/layout/LinedList"/>
    <dgm:cxn modelId="{C3F9501E-FDED-429E-BBB8-2612A07BDBEF}" type="presParOf" srcId="{27C10060-401A-7945-9D2A-17F166E50813}" destId="{18B63E3F-6E39-1A43-89A5-CF1EF0E2CD9D}" srcOrd="1" destOrd="0" presId="urn:microsoft.com/office/officeart/2008/layout/LinedList"/>
    <dgm:cxn modelId="{62E5DE22-BD7B-4CBD-8785-F928211F6973}" type="presParOf" srcId="{18B63E3F-6E39-1A43-89A5-CF1EF0E2CD9D}" destId="{7614AAED-BC05-C04C-AA76-2598331FEA14}" srcOrd="0" destOrd="0" presId="urn:microsoft.com/office/officeart/2008/layout/LinedList"/>
    <dgm:cxn modelId="{F19A9894-79BA-4276-8BEC-20048A2DCF51}" type="presParOf" srcId="{18B63E3F-6E39-1A43-89A5-CF1EF0E2CD9D}" destId="{5D3E0464-418A-564F-B2E6-DCDA7E5525CA}" srcOrd="1" destOrd="0" presId="urn:microsoft.com/office/officeart/2008/layout/LinedList"/>
    <dgm:cxn modelId="{AFB85F86-0058-4214-81C6-D823B92280D9}" type="presParOf" srcId="{5D3E0464-418A-564F-B2E6-DCDA7E5525CA}" destId="{53A5F1A9-72FB-CC4A-98FD-3028E50DEEE3}" srcOrd="0" destOrd="0" presId="urn:microsoft.com/office/officeart/2008/layout/LinedList"/>
    <dgm:cxn modelId="{8EAB6628-E67E-4D5B-A8C9-FE91792C94A8}" type="presParOf" srcId="{5D3E0464-418A-564F-B2E6-DCDA7E5525CA}" destId="{4249D1DC-A83D-314A-B537-01066820A2A2}" srcOrd="1" destOrd="0" presId="urn:microsoft.com/office/officeart/2008/layout/LinedList"/>
    <dgm:cxn modelId="{84FF204B-1C6B-4912-A455-51E27618F287}" type="presParOf" srcId="{5D3E0464-418A-564F-B2E6-DCDA7E5525CA}" destId="{24573E07-646E-EE40-91F5-5D1B85DFB7A5}" srcOrd="2" destOrd="0" presId="urn:microsoft.com/office/officeart/2008/layout/LinedList"/>
    <dgm:cxn modelId="{EB35B5A4-B7FC-4AFE-8951-11BBE7EDC6A3}" type="presParOf" srcId="{18B63E3F-6E39-1A43-89A5-CF1EF0E2CD9D}" destId="{0D57756D-529C-2140-A977-BD0E25A5CF9F}" srcOrd="2" destOrd="0" presId="urn:microsoft.com/office/officeart/2008/layout/LinedList"/>
    <dgm:cxn modelId="{7FC578EC-A085-49DF-A3D8-D11E5CDFB8D6}" type="presParOf" srcId="{18B63E3F-6E39-1A43-89A5-CF1EF0E2CD9D}" destId="{F09EA6CB-33D3-8D42-AA93-5A54221B358E}" srcOrd="3" destOrd="0" presId="urn:microsoft.com/office/officeart/2008/layout/LinedList"/>
    <dgm:cxn modelId="{54A3F200-17B7-4BF2-8630-0E19CDEB8232}" type="presParOf" srcId="{F776D97D-7E8A-BE47-8534-04C00FFCCC4D}" destId="{F5770AFA-66ED-0C4C-805A-0A58C20E9262}" srcOrd="8" destOrd="0" presId="urn:microsoft.com/office/officeart/2008/layout/LinedList"/>
    <dgm:cxn modelId="{AD5AB998-18DD-42B4-A3C7-A59AA7C28FA0}" type="presParOf" srcId="{F776D97D-7E8A-BE47-8534-04C00FFCCC4D}" destId="{F891B2B1-AF2F-6B4A-BB1C-410B26CB87A9}" srcOrd="9" destOrd="0" presId="urn:microsoft.com/office/officeart/2008/layout/LinedList"/>
    <dgm:cxn modelId="{2F22C1AC-B95D-49C2-B74F-72BA1C578BC0}" type="presParOf" srcId="{F891B2B1-AF2F-6B4A-BB1C-410B26CB87A9}" destId="{7543777C-4617-0343-8040-A73DD2FC544E}" srcOrd="0" destOrd="0" presId="urn:microsoft.com/office/officeart/2008/layout/LinedList"/>
    <dgm:cxn modelId="{1BF5C287-4721-4E72-BEE0-03A8AB51E097}" type="presParOf" srcId="{F891B2B1-AF2F-6B4A-BB1C-410B26CB87A9}" destId="{1F14637B-F64E-2B44-B962-58D4B9D01816}" srcOrd="1" destOrd="0" presId="urn:microsoft.com/office/officeart/2008/layout/LinedList"/>
    <dgm:cxn modelId="{1C9D16E8-7479-4BE0-94AA-F46ABE968271}" type="presParOf" srcId="{1F14637B-F64E-2B44-B962-58D4B9D01816}" destId="{C5E85A61-2F53-ED40-B82C-D1234507F0B9}" srcOrd="0" destOrd="0" presId="urn:microsoft.com/office/officeart/2008/layout/LinedList"/>
    <dgm:cxn modelId="{065E62EA-EB6F-4D6C-AB77-C7C409F7AFEC}" type="presParOf" srcId="{1F14637B-F64E-2B44-B962-58D4B9D01816}" destId="{A74182B4-4E0B-8C41-8815-820CE83D2B24}" srcOrd="1" destOrd="0" presId="urn:microsoft.com/office/officeart/2008/layout/LinedList"/>
    <dgm:cxn modelId="{667944A1-2B09-4FF6-8DC4-112E7361D430}" type="presParOf" srcId="{A74182B4-4E0B-8C41-8815-820CE83D2B24}" destId="{F42ED7E8-626D-8844-B304-8CB707F5C617}" srcOrd="0" destOrd="0" presId="urn:microsoft.com/office/officeart/2008/layout/LinedList"/>
    <dgm:cxn modelId="{784FD7D4-4FE4-48CE-98BE-874542ECA947}" type="presParOf" srcId="{A74182B4-4E0B-8C41-8815-820CE83D2B24}" destId="{FDF61795-EF4F-DD4D-9159-4AAF6F881146}" srcOrd="1" destOrd="0" presId="urn:microsoft.com/office/officeart/2008/layout/LinedList"/>
    <dgm:cxn modelId="{292BC10B-89D8-4509-BFB9-FC11617D548B}" type="presParOf" srcId="{A74182B4-4E0B-8C41-8815-820CE83D2B24}" destId="{8A4368D5-9931-DE4B-BB7D-B49BEF583F76}" srcOrd="2" destOrd="0" presId="urn:microsoft.com/office/officeart/2008/layout/LinedList"/>
    <dgm:cxn modelId="{DE995BE0-A194-4AE4-8EA2-8B32C74DF4AB}" type="presParOf" srcId="{1F14637B-F64E-2B44-B962-58D4B9D01816}" destId="{C75E1AE3-DD31-AD48-9D72-710374FAA08B}" srcOrd="2" destOrd="0" presId="urn:microsoft.com/office/officeart/2008/layout/LinedList"/>
    <dgm:cxn modelId="{B062FF64-FF7F-438A-B2F9-4C86A1B27EED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5BC65-E184-4351-AB08-ECA3D795753A}">
      <dsp:nvSpPr>
        <dsp:cNvPr id="0" name=""/>
        <dsp:cNvSpPr/>
      </dsp:nvSpPr>
      <dsp:spPr>
        <a:xfrm>
          <a:off x="0" y="2097"/>
          <a:ext cx="5922489" cy="10629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10179-AE01-4D27-B6F7-D404B0161E49}">
      <dsp:nvSpPr>
        <dsp:cNvPr id="0" name=""/>
        <dsp:cNvSpPr/>
      </dsp:nvSpPr>
      <dsp:spPr>
        <a:xfrm>
          <a:off x="321540" y="241259"/>
          <a:ext cx="584619" cy="584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EC01A-EB72-40C5-A6B5-A63D3A4F3CCF}">
      <dsp:nvSpPr>
        <dsp:cNvPr id="0" name=""/>
        <dsp:cNvSpPr/>
      </dsp:nvSpPr>
      <dsp:spPr>
        <a:xfrm>
          <a:off x="1227701" y="2097"/>
          <a:ext cx="4694787" cy="106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95" tIns="112495" rIns="112495" bIns="1124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Currently PhD student</a:t>
          </a:r>
        </a:p>
      </dsp:txBody>
      <dsp:txXfrm>
        <a:off x="1227701" y="2097"/>
        <a:ext cx="4694787" cy="1062944"/>
      </dsp:txXfrm>
    </dsp:sp>
    <dsp:sp modelId="{6A644253-232C-4CF1-8780-B3D5F3446778}">
      <dsp:nvSpPr>
        <dsp:cNvPr id="0" name=""/>
        <dsp:cNvSpPr/>
      </dsp:nvSpPr>
      <dsp:spPr>
        <a:xfrm>
          <a:off x="0" y="1330778"/>
          <a:ext cx="5922489" cy="10629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C855F-4CCA-44FC-8776-AB709F9E8FC4}">
      <dsp:nvSpPr>
        <dsp:cNvPr id="0" name=""/>
        <dsp:cNvSpPr/>
      </dsp:nvSpPr>
      <dsp:spPr>
        <a:xfrm>
          <a:off x="321540" y="1569941"/>
          <a:ext cx="584619" cy="584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1CA69-9EEA-4A56-953D-ACC5CC8EB8E0}">
      <dsp:nvSpPr>
        <dsp:cNvPr id="0" name=""/>
        <dsp:cNvSpPr/>
      </dsp:nvSpPr>
      <dsp:spPr>
        <a:xfrm>
          <a:off x="1227701" y="1330778"/>
          <a:ext cx="4694787" cy="106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95" tIns="112495" rIns="112495" bIns="1124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MSc in Operation Research </a:t>
          </a:r>
        </a:p>
      </dsp:txBody>
      <dsp:txXfrm>
        <a:off x="1227701" y="1330778"/>
        <a:ext cx="4694787" cy="1062944"/>
      </dsp:txXfrm>
    </dsp:sp>
    <dsp:sp modelId="{3322F309-6064-4AE2-A9C8-580B57E71B27}">
      <dsp:nvSpPr>
        <dsp:cNvPr id="0" name=""/>
        <dsp:cNvSpPr/>
      </dsp:nvSpPr>
      <dsp:spPr>
        <a:xfrm>
          <a:off x="0" y="2659459"/>
          <a:ext cx="5922489" cy="10629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A95BB-4608-47DC-9C79-D0CB68A488A8}">
      <dsp:nvSpPr>
        <dsp:cNvPr id="0" name=""/>
        <dsp:cNvSpPr/>
      </dsp:nvSpPr>
      <dsp:spPr>
        <a:xfrm>
          <a:off x="321540" y="2898622"/>
          <a:ext cx="584619" cy="584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E47B6-B621-43FB-9C94-1BAACE7342F9}">
      <dsp:nvSpPr>
        <dsp:cNvPr id="0" name=""/>
        <dsp:cNvSpPr/>
      </dsp:nvSpPr>
      <dsp:spPr>
        <a:xfrm>
          <a:off x="1227701" y="2659459"/>
          <a:ext cx="4694787" cy="106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95" tIns="112495" rIns="112495" bIns="1124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BSc in Mathematics and application</a:t>
          </a:r>
        </a:p>
      </dsp:txBody>
      <dsp:txXfrm>
        <a:off x="1227701" y="2659459"/>
        <a:ext cx="4694787" cy="1062944"/>
      </dsp:txXfrm>
    </dsp:sp>
    <dsp:sp modelId="{0B442183-4DFD-4D3E-B0D8-221EE94DB8C5}">
      <dsp:nvSpPr>
        <dsp:cNvPr id="0" name=""/>
        <dsp:cNvSpPr/>
      </dsp:nvSpPr>
      <dsp:spPr>
        <a:xfrm>
          <a:off x="0" y="3988140"/>
          <a:ext cx="5922489" cy="10629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C9A9D-1639-417D-92AE-ED42C2A3E7C4}">
      <dsp:nvSpPr>
        <dsp:cNvPr id="0" name=""/>
        <dsp:cNvSpPr/>
      </dsp:nvSpPr>
      <dsp:spPr>
        <a:xfrm>
          <a:off x="321540" y="4227303"/>
          <a:ext cx="584619" cy="584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D0EC7-FBA7-4E6E-82FB-8DF626A2E65D}">
      <dsp:nvSpPr>
        <dsp:cNvPr id="0" name=""/>
        <dsp:cNvSpPr/>
      </dsp:nvSpPr>
      <dsp:spPr>
        <a:xfrm>
          <a:off x="1227701" y="3988140"/>
          <a:ext cx="4694787" cy="106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95" tIns="112495" rIns="112495" bIns="1124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Email</a:t>
          </a:r>
          <a:r>
            <a:rPr lang="en-US" sz="2200" kern="1200">
              <a:latin typeface="Walbaum Display"/>
            </a:rPr>
            <a:t>:</a:t>
          </a:r>
          <a:r>
            <a:rPr lang="en-US" sz="2200" kern="1200"/>
            <a:t> mina_moeini@sfu.ca</a:t>
          </a:r>
        </a:p>
      </dsp:txBody>
      <dsp:txXfrm>
        <a:off x="1227701" y="3988140"/>
        <a:ext cx="4694787" cy="1062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71"/>
          <a:ext cx="1155475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71"/>
          <a:ext cx="2310951" cy="93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Database</a:t>
          </a:r>
        </a:p>
      </dsp:txBody>
      <dsp:txXfrm>
        <a:off x="0" y="571"/>
        <a:ext cx="2310951" cy="935981"/>
      </dsp:txXfrm>
    </dsp:sp>
    <dsp:sp modelId="{E1C313EA-D589-4046-9D28-AB2746772D89}">
      <dsp:nvSpPr>
        <dsp:cNvPr id="0" name=""/>
        <dsp:cNvSpPr/>
      </dsp:nvSpPr>
      <dsp:spPr>
        <a:xfrm>
          <a:off x="2484272" y="43074"/>
          <a:ext cx="9070482" cy="85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 A comprehensive collection of administrative data. Example: All physician visit records (e.g., MSP billing records).</a:t>
          </a:r>
          <a:endParaRPr lang="en-US" sz="1400" kern="1200" dirty="0"/>
        </a:p>
      </dsp:txBody>
      <dsp:txXfrm>
        <a:off x="2484272" y="43074"/>
        <a:ext cx="9070482" cy="850061"/>
      </dsp:txXfrm>
    </dsp:sp>
    <dsp:sp modelId="{14B51F9B-E600-44D1-913E-86C4CA04D367}">
      <dsp:nvSpPr>
        <dsp:cNvPr id="0" name=""/>
        <dsp:cNvSpPr/>
      </dsp:nvSpPr>
      <dsp:spPr>
        <a:xfrm>
          <a:off x="2310951" y="893135"/>
          <a:ext cx="92438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936552"/>
          <a:ext cx="115547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936552"/>
          <a:ext cx="2295153" cy="93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File/Dataset</a:t>
          </a:r>
        </a:p>
      </dsp:txBody>
      <dsp:txXfrm>
        <a:off x="0" y="936552"/>
        <a:ext cx="2295153" cy="935981"/>
      </dsp:txXfrm>
    </dsp:sp>
    <dsp:sp modelId="{40AD39FF-552E-3645-816F-DA192029EE94}">
      <dsp:nvSpPr>
        <dsp:cNvPr id="0" name=""/>
        <dsp:cNvSpPr/>
      </dsp:nvSpPr>
      <dsp:spPr>
        <a:xfrm>
          <a:off x="2453957" y="979055"/>
          <a:ext cx="9083698" cy="85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 specific component of a database, containing either the full set or a subset of data. Example: Hospital discharge records for St-Paul’s Hospital, focusing on male patients aged 12-24 years or stroke admissions.</a:t>
          </a:r>
        </a:p>
      </dsp:txBody>
      <dsp:txXfrm>
        <a:off x="2453957" y="979055"/>
        <a:ext cx="9083698" cy="850061"/>
      </dsp:txXfrm>
    </dsp:sp>
    <dsp:sp modelId="{3C32CEDB-4D51-DE42-A3D8-8AC9E88624F2}">
      <dsp:nvSpPr>
        <dsp:cNvPr id="0" name=""/>
        <dsp:cNvSpPr/>
      </dsp:nvSpPr>
      <dsp:spPr>
        <a:xfrm>
          <a:off x="2295153" y="1829116"/>
          <a:ext cx="91806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872533"/>
          <a:ext cx="1155475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872533"/>
          <a:ext cx="2308694" cy="93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Record/Observation</a:t>
          </a:r>
        </a:p>
      </dsp:txBody>
      <dsp:txXfrm>
        <a:off x="0" y="1872533"/>
        <a:ext cx="2308694" cy="935981"/>
      </dsp:txXfrm>
    </dsp:sp>
    <dsp:sp modelId="{C5AD48B0-9931-9B4D-A60B-A844B7F448FC}">
      <dsp:nvSpPr>
        <dsp:cNvPr id="0" name=""/>
        <dsp:cNvSpPr/>
      </dsp:nvSpPr>
      <dsp:spPr>
        <a:xfrm>
          <a:off x="2456473" y="1915036"/>
          <a:ext cx="9072679" cy="85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 single row of data representing one individual or event (e.g., a patient admission).</a:t>
          </a:r>
        </a:p>
      </dsp:txBody>
      <dsp:txXfrm>
        <a:off x="2456473" y="1915036"/>
        <a:ext cx="9072679" cy="850061"/>
      </dsp:txXfrm>
    </dsp:sp>
    <dsp:sp modelId="{1486AE56-865C-6E48-9D6E-6B6DFA851578}">
      <dsp:nvSpPr>
        <dsp:cNvPr id="0" name=""/>
        <dsp:cNvSpPr/>
      </dsp:nvSpPr>
      <dsp:spPr>
        <a:xfrm>
          <a:off x="2308694" y="2765098"/>
          <a:ext cx="9234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808515"/>
          <a:ext cx="1155475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808515"/>
          <a:ext cx="2290639" cy="93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Field/Variable</a:t>
          </a:r>
        </a:p>
      </dsp:txBody>
      <dsp:txXfrm>
        <a:off x="0" y="2808515"/>
        <a:ext cx="2290639" cy="935981"/>
      </dsp:txXfrm>
    </dsp:sp>
    <dsp:sp modelId="{4249D1DC-A83D-314A-B537-01066820A2A2}">
      <dsp:nvSpPr>
        <dsp:cNvPr id="0" name=""/>
        <dsp:cNvSpPr/>
      </dsp:nvSpPr>
      <dsp:spPr>
        <a:xfrm>
          <a:off x="2454436" y="2833124"/>
          <a:ext cx="9083186" cy="85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 specific column in the data file representing a particular attribute.</a:t>
          </a:r>
        </a:p>
      </dsp:txBody>
      <dsp:txXfrm>
        <a:off x="2454436" y="2833124"/>
        <a:ext cx="9083186" cy="850061"/>
      </dsp:txXfrm>
    </dsp:sp>
    <dsp:sp modelId="{0D57756D-529C-2140-A977-BD0E25A5CF9F}">
      <dsp:nvSpPr>
        <dsp:cNvPr id="0" name=""/>
        <dsp:cNvSpPr/>
      </dsp:nvSpPr>
      <dsp:spPr>
        <a:xfrm>
          <a:off x="2290639" y="3701079"/>
          <a:ext cx="91625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744496"/>
          <a:ext cx="1155475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744496"/>
          <a:ext cx="2238733" cy="93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 Value</a:t>
          </a:r>
        </a:p>
      </dsp:txBody>
      <dsp:txXfrm>
        <a:off x="0" y="3744496"/>
        <a:ext cx="2238733" cy="935981"/>
      </dsp:txXfrm>
    </dsp:sp>
    <dsp:sp modelId="{FDF61795-EF4F-DD4D-9159-4AAF6F881146}">
      <dsp:nvSpPr>
        <dsp:cNvPr id="0" name=""/>
        <dsp:cNvSpPr/>
      </dsp:nvSpPr>
      <dsp:spPr>
        <a:xfrm>
          <a:off x="2293198" y="3786999"/>
          <a:ext cx="9144574" cy="85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actual information within a data field for a specific variable</a:t>
          </a:r>
        </a:p>
      </dsp:txBody>
      <dsp:txXfrm>
        <a:off x="2293198" y="3786999"/>
        <a:ext cx="9144574" cy="850061"/>
      </dsp:txXfrm>
    </dsp:sp>
    <dsp:sp modelId="{C75E1AE3-DD31-AD48-9D72-710374FAA08B}">
      <dsp:nvSpPr>
        <dsp:cNvPr id="0" name=""/>
        <dsp:cNvSpPr/>
      </dsp:nvSpPr>
      <dsp:spPr>
        <a:xfrm>
          <a:off x="2238733" y="4637060"/>
          <a:ext cx="89549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svg"/><Relationship Id="rId7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98804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3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7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7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2171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fu.teamdynamix.com/TDClient/255/ITServices/KB/ArticleDet?ID=3671" TargetMode="External"/><Relationship Id="rId2" Type="http://schemas.openxmlformats.org/officeDocument/2006/relationships/hyperlink" Target="https://www.sfu.ca/information-systems/services/software/sas-9-4/download-sas-9-4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fu.teamdynamix.com/TDClient/255/ITServices/KB/ArticleDet?ID=367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HSCI 416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0967" y="1955799"/>
            <a:ext cx="4492577" cy="403509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Proc</a:t>
            </a:r>
            <a:r>
              <a:rPr lang="en-US" sz="1900" dirty="0">
                <a:ea typeface="+mn-lt"/>
                <a:cs typeface="+mn-lt"/>
              </a:rPr>
              <a:t>: It used to perform various types of data analysis and processing. Each PROC (short for procedure) serves a specific purpose, such as summarizing data, analyzing statistics, or creating graphical reports.</a:t>
            </a:r>
            <a:endParaRPr lang="en-US" sz="19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900" b="1" dirty="0">
                <a:latin typeface="Arial Black"/>
                <a:cs typeface="Arial Black" panose="020B0604020202020204" pitchFamily="34" charset="0"/>
              </a:rPr>
              <a:t>Example:</a:t>
            </a:r>
          </a:p>
          <a:p>
            <a:r>
              <a:rPr lang="en-US" sz="1900" b="1" dirty="0">
                <a:latin typeface="Aptos Light"/>
                <a:cs typeface="Arial Black" panose="020B0604020202020204" pitchFamily="34" charset="0"/>
              </a:rPr>
              <a:t>PROC PRINT</a:t>
            </a:r>
            <a:endParaRPr lang="en-US" sz="1900" b="1" dirty="0">
              <a:solidFill>
                <a:srgbClr val="000000"/>
              </a:solidFill>
              <a:latin typeface="Aptos Light"/>
              <a:cs typeface="Arial Black" panose="020B0604020202020204" pitchFamily="34" charset="0"/>
            </a:endParaRPr>
          </a:p>
          <a:p>
            <a:pPr marL="285750" indent="-285750"/>
            <a:r>
              <a:rPr lang="en-US" sz="1900" dirty="0">
                <a:latin typeface="Aptos Light"/>
              </a:rPr>
              <a:t>PROC PRINT DATA=</a:t>
            </a:r>
            <a:r>
              <a:rPr lang="en-US" sz="1900" dirty="0" err="1">
                <a:latin typeface="Aptos Light"/>
              </a:rPr>
              <a:t>work.sales_data</a:t>
            </a:r>
            <a:r>
              <a:rPr lang="en-US" sz="1900" dirty="0">
                <a:latin typeface="Aptos Light"/>
              </a:rPr>
              <a:t>; </a:t>
            </a:r>
            <a:endParaRPr lang="en-US" sz="1900" dirty="0">
              <a:solidFill>
                <a:srgbClr val="000000"/>
              </a:solidFill>
              <a:latin typeface="Aptos Light"/>
            </a:endParaRPr>
          </a:p>
          <a:p>
            <a:pPr marL="285750" indent="-285750"/>
            <a:r>
              <a:rPr lang="en-US" sz="1900" dirty="0">
                <a:latin typeface="Aptos Light"/>
              </a:rPr>
              <a:t>RUN;</a:t>
            </a:r>
            <a:endParaRPr lang="en-US" sz="1900" dirty="0"/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5280" y="5008880"/>
            <a:ext cx="3783584" cy="329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fontAlgn="base"/>
            <a:endParaRPr lang="en-US" dirty="0"/>
          </a:p>
          <a:p>
            <a:pPr>
              <a:lnSpc>
                <a:spcPct val="150000"/>
              </a:lnSpc>
            </a:pPr>
            <a:endParaRPr lang="en-US" sz="1400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108" y="649205"/>
            <a:ext cx="7955504" cy="768088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Basics of SAS syntax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" name="Picture 15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63A397E9-DE67-7256-3626-05ED7A0E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41" y="1850938"/>
            <a:ext cx="4471670" cy="3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68" y="-204235"/>
            <a:ext cx="10449784" cy="12659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Goals for Today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0" y="1069848"/>
            <a:ext cx="10411548" cy="586698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Reading and Importing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Refer to slides and code examples.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Access raw data and code for data reading.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Describing the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Use </a:t>
            </a:r>
            <a:r>
              <a:rPr lang="en-US" dirty="0">
                <a:solidFill>
                  <a:schemeClr val="tx1"/>
                </a:solidFill>
                <a:latin typeface="Consolas"/>
                <a:cs typeface="+mn-lt"/>
              </a:rPr>
              <a:t>print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 dirty="0">
                <a:solidFill>
                  <a:schemeClr val="tx1"/>
                </a:solidFill>
                <a:latin typeface="Consolas"/>
                <a:cs typeface="+mn-lt"/>
              </a:rPr>
              <a:t>contents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understand data structure.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Instructions in slides and code.</a:t>
            </a:r>
          </a:p>
          <a:p>
            <a:r>
              <a:rPr lang="en-US" b="1" dirty="0">
                <a:solidFill>
                  <a:schemeClr val="tx1"/>
                </a:solidFill>
              </a:rPr>
              <a:t>Saving Datasets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Guidance provided in slides and code.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Options: Temporary, Permanent, Libraries, Open.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Subsetting</a:t>
            </a:r>
            <a:r>
              <a:rPr lang="en-US" b="1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Focus on writing code for:</a:t>
            </a:r>
            <a:endParaRPr lang="en-US" dirty="0">
              <a:solidFill>
                <a:schemeClr val="tx1"/>
              </a:solidFill>
            </a:endParaRPr>
          </a:p>
          <a:p>
            <a:pPr marL="56896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Selecting observations by random sampling, variables, or specific criteria.</a:t>
            </a:r>
            <a:endParaRPr lang="en-US" dirty="0">
              <a:solidFill>
                <a:schemeClr val="tx1"/>
              </a:solidFill>
            </a:endParaRPr>
          </a:p>
          <a:p>
            <a:pPr marL="5461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Refer to the Word document for practice exercises.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Practice Makes Perfect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best way to improve coding skills is by writing and practicing code.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766" y="4383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68" y="506965"/>
            <a:ext cx="10449784" cy="554728"/>
          </a:xfrm>
        </p:spPr>
        <p:txBody>
          <a:bodyPr>
            <a:normAutofit/>
          </a:bodyPr>
          <a:lstStyle/>
          <a:p>
            <a:r>
              <a:rPr lang="en-US" sz="2800" b="1">
                <a:ea typeface="+mj-lt"/>
                <a:cs typeface="+mj-lt"/>
              </a:rPr>
              <a:t>Reading Data in SAS</a:t>
            </a:r>
            <a:endParaRPr lang="en-US" sz="2800" b="1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059688"/>
            <a:ext cx="9919208" cy="5656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SAS reads data from various sources and stores it in a unique format called a </a:t>
            </a:r>
            <a:r>
              <a:rPr lang="en-US" b="1">
                <a:ea typeface="+mn-lt"/>
                <a:cs typeface="+mn-lt"/>
              </a:rPr>
              <a:t>SAS Dataset</a:t>
            </a:r>
            <a:r>
              <a:rPr lang="en-US">
                <a:ea typeface="+mn-lt"/>
                <a:cs typeface="+mn-lt"/>
              </a:rPr>
              <a:t>, which includes: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Descriptor Portion</a:t>
            </a:r>
            <a:r>
              <a:rPr lang="en-US">
                <a:ea typeface="+mn-lt"/>
                <a:cs typeface="+mn-lt"/>
              </a:rPr>
              <a:t>: Contains metadata about the data, such as variable names and types.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Data Portion</a:t>
            </a:r>
            <a:r>
              <a:rPr lang="en-US">
                <a:ea typeface="+mn-lt"/>
                <a:cs typeface="+mn-lt"/>
              </a:rPr>
              <a:t>: Holds the actual data values.</a:t>
            </a:r>
            <a:endParaRPr lang="en-US"/>
          </a:p>
          <a:p>
            <a:r>
              <a:rPr lang="en-US"/>
              <a:t>Rules for SAS Dataset Names: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Length</a:t>
            </a:r>
            <a:r>
              <a:rPr lang="en-US">
                <a:ea typeface="+mn-lt"/>
                <a:cs typeface="+mn-lt"/>
              </a:rPr>
              <a:t>: Must be no longer than 32 characters.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Starting Character</a:t>
            </a:r>
            <a:r>
              <a:rPr lang="en-US">
                <a:ea typeface="+mn-lt"/>
                <a:cs typeface="+mn-lt"/>
              </a:rPr>
              <a:t>: Must begin with a letter or an underscore (</a:t>
            </a:r>
            <a:r>
              <a:rPr lang="en-US">
                <a:latin typeface="Consolas"/>
              </a:rPr>
              <a:t>_</a:t>
            </a:r>
            <a:r>
              <a:rPr lang="en-US">
                <a:ea typeface="+mn-lt"/>
                <a:cs typeface="+mn-lt"/>
              </a:rPr>
              <a:t>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Restrictions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56896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Cannot contain spaces or dashes.</a:t>
            </a:r>
            <a:endParaRPr lang="en-US"/>
          </a:p>
          <a:p>
            <a:pPr marL="56896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Only letters, numbers, and underscores are allowed.</a:t>
            </a:r>
            <a:endParaRPr lang="en-US"/>
          </a:p>
          <a:p>
            <a:endParaRPr lang="en-US" b="1" dirty="0"/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algn="l" rtl="0" fontAlgn="base"/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766" y="4383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08A9-6DCE-74D4-AAAF-923F3F2D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349" y="304466"/>
            <a:ext cx="8874984" cy="1265928"/>
          </a:xfrm>
        </p:spPr>
        <p:txBody>
          <a:bodyPr/>
          <a:lstStyle/>
          <a:p>
            <a:r>
              <a:rPr lang="en-US" sz="2800" b="1" dirty="0"/>
              <a:t>Reading Data in SAS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4237-F9A0-1874-858E-FF88CE46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16" y="1723696"/>
            <a:ext cx="4881705" cy="42356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Reading Data from an Excel File:</a:t>
            </a:r>
          </a:p>
          <a:p>
            <a:r>
              <a:rPr lang="en-US" dirty="0">
                <a:ea typeface="+mn-lt"/>
                <a:cs typeface="+mn-lt"/>
              </a:rPr>
              <a:t>proc import datafile='/folders/</a:t>
            </a:r>
            <a:r>
              <a:rPr lang="en-US" dirty="0" err="1">
                <a:ea typeface="+mn-lt"/>
                <a:cs typeface="+mn-lt"/>
              </a:rPr>
              <a:t>myfolders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sales_data.xlsx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out=</a:t>
            </a:r>
            <a:r>
              <a:rPr lang="en-US" dirty="0" err="1">
                <a:ea typeface="+mn-lt"/>
                <a:cs typeface="+mn-lt"/>
              </a:rPr>
              <a:t>sales_data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dbms</a:t>
            </a:r>
            <a:r>
              <a:rPr lang="en-US" dirty="0">
                <a:ea typeface="+mn-lt"/>
                <a:cs typeface="+mn-lt"/>
              </a:rPr>
              <a:t>=xlsx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replace;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sheet='Sheet1';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run;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proc print data=</a:t>
            </a:r>
            <a:r>
              <a:rPr lang="en-US" dirty="0" err="1">
                <a:ea typeface="+mn-lt"/>
                <a:cs typeface="+mn-lt"/>
              </a:rPr>
              <a:t>sales_data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run;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0D84E-00E7-B102-1C00-F6628C1EC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65" y="562743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C7A0-B1ED-7D20-4CF1-339D7FCAC3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AFD8-0891-D98A-5A44-879DCC3788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B1820D-3936-67F9-63C6-77669A59E668}"/>
              </a:ext>
            </a:extLst>
          </p:cNvPr>
          <p:cNvSpPr txBox="1">
            <a:spLocks/>
          </p:cNvSpPr>
          <p:nvPr/>
        </p:nvSpPr>
        <p:spPr>
          <a:xfrm>
            <a:off x="5364480" y="1715008"/>
            <a:ext cx="7008368" cy="2983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58952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4241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>
                <a:latin typeface="Consolas"/>
                <a:ea typeface="+mn-lt"/>
                <a:cs typeface="+mn-lt"/>
              </a:rPr>
              <a:t>proc import</a:t>
            </a:r>
            <a:r>
              <a:rPr lang="en-US" sz="1600">
                <a:ea typeface="+mn-lt"/>
                <a:cs typeface="+mn-lt"/>
              </a:rPr>
              <a:t> procedure reads data from an Excel file specified in the </a:t>
            </a:r>
            <a:r>
              <a:rPr lang="en-US" sz="1600">
                <a:latin typeface="Consolas"/>
                <a:ea typeface="+mn-lt"/>
                <a:cs typeface="+mn-lt"/>
              </a:rPr>
              <a:t>datafile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option.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>
                <a:latin typeface="Consolas"/>
                <a:ea typeface="+mn-lt"/>
                <a:cs typeface="+mn-lt"/>
              </a:rPr>
              <a:t>out</a:t>
            </a:r>
            <a:r>
              <a:rPr lang="en-US" sz="1600">
                <a:ea typeface="+mn-lt"/>
                <a:cs typeface="+mn-lt"/>
              </a:rPr>
              <a:t> option specifies the name of the output dataset.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>
                <a:latin typeface="Consolas"/>
                <a:ea typeface="+mn-lt"/>
                <a:cs typeface="+mn-lt"/>
              </a:rPr>
              <a:t>dbms=xlsx</a:t>
            </a:r>
            <a:r>
              <a:rPr lang="en-US" sz="1600">
                <a:ea typeface="+mn-lt"/>
                <a:cs typeface="+mn-lt"/>
              </a:rPr>
              <a:t> option specifies the type of Excel file being read.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>
                <a:latin typeface="Consolas"/>
                <a:ea typeface="+mn-lt"/>
                <a:cs typeface="+mn-lt"/>
              </a:rPr>
              <a:t>sheet</a:t>
            </a:r>
            <a:r>
              <a:rPr lang="en-US" sz="1600">
                <a:ea typeface="+mn-lt"/>
                <a:cs typeface="+mn-lt"/>
              </a:rPr>
              <a:t> option specifies which sheet to read from.</a:t>
            </a:r>
            <a:endParaRPr lang="en-US" sz="160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E008-465F-3DFC-4A6B-F8015037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828" y="796525"/>
            <a:ext cx="9007064" cy="620768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Saving datasets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ECEA-47CB-F348-DD56-D844EDF9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960" y="1638808"/>
            <a:ext cx="6510528" cy="35783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Telling SAS where to FIND and STORE data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SAS automatically saves datasets temporarily during a session in a workspace called "Work"</a:t>
            </a:r>
            <a:endParaRPr lang="en-US" dirty="0"/>
          </a:p>
          <a:p>
            <a:pPr marL="56896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the output window, these datasets are shown as </a:t>
            </a:r>
            <a:r>
              <a:rPr lang="en-US" dirty="0">
                <a:latin typeface="Consolas"/>
              </a:rPr>
              <a:t>work.(</a:t>
            </a:r>
            <a:r>
              <a:rPr lang="en-US" dirty="0" err="1">
                <a:latin typeface="Consolas"/>
              </a:rPr>
              <a:t>dataset_name</a:t>
            </a:r>
            <a:r>
              <a:rPr lang="en-US" dirty="0">
                <a:latin typeface="Consolas"/>
              </a:rPr>
              <a:t>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save datasets permanently:</a:t>
            </a:r>
            <a:endParaRPr lang="en-US" dirty="0"/>
          </a:p>
          <a:p>
            <a:pPr marL="56896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a specific folder (e.g., in MYSFUFILES).</a:t>
            </a:r>
            <a:endParaRPr lang="en-US" dirty="0"/>
          </a:p>
          <a:p>
            <a:pPr marL="56896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the </a:t>
            </a:r>
            <a:r>
              <a:rPr lang="en-US" dirty="0" err="1">
                <a:latin typeface="Consolas"/>
              </a:rPr>
              <a:t>libname</a:t>
            </a:r>
            <a:r>
              <a:rPr lang="en-US" dirty="0">
                <a:ea typeface="+mn-lt"/>
                <a:cs typeface="+mn-lt"/>
              </a:rPr>
              <a:t> statement to define the storage location and reference it easily in your SAS programs (e.g., </a:t>
            </a:r>
            <a:r>
              <a:rPr lang="en-US" dirty="0" err="1">
                <a:latin typeface="Consolas"/>
              </a:rPr>
              <a:t>libname</a:t>
            </a:r>
            <a:r>
              <a:rPr lang="en-US" dirty="0">
                <a:latin typeface="Consolas"/>
              </a:rPr>
              <a:t> saslab2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08CB-F44D-A359-CE86-1DF92AA4C7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BD1B-5641-797D-2E3F-3195A04777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FD79-2380-676C-C7CC-4E88B291E1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8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A319-31E4-9C6A-B2E8-953B2E3A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308" y="54845"/>
            <a:ext cx="8077424" cy="961128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Saving datasets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927C-3617-63B0-8A01-BFBEEC91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1249399"/>
            <a:ext cx="5911088" cy="43200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Creating a Permanent Library Using </a:t>
            </a:r>
            <a:r>
              <a:rPr lang="en-US" sz="1600" b="1" dirty="0" err="1">
                <a:latin typeface="Consolas"/>
                <a:ea typeface="+mn-lt"/>
                <a:cs typeface="+mn-lt"/>
              </a:rPr>
              <a:t>libname</a:t>
            </a:r>
            <a:r>
              <a:rPr lang="en-US" sz="1600" b="1" dirty="0">
                <a:latin typeface="Consolas"/>
                <a:ea typeface="+mn-lt"/>
                <a:cs typeface="+mn-lt"/>
              </a:rPr>
              <a:t>:</a:t>
            </a:r>
            <a:endParaRPr lang="en-US" sz="1600" b="1" dirty="0">
              <a:ea typeface="+mn-lt"/>
              <a:cs typeface="+mn-lt"/>
            </a:endParaRPr>
          </a:p>
          <a:p>
            <a:r>
              <a:rPr lang="en-US" sz="1600" dirty="0" err="1">
                <a:ea typeface="+mn-lt"/>
                <a:cs typeface="+mn-lt"/>
              </a:rPr>
              <a:t>libname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mydata</a:t>
            </a:r>
            <a:r>
              <a:rPr lang="en-US" sz="1600" dirty="0">
                <a:ea typeface="+mn-lt"/>
                <a:cs typeface="+mn-lt"/>
              </a:rPr>
              <a:t> '/folders/</a:t>
            </a:r>
            <a:r>
              <a:rPr lang="en-US" sz="1600" dirty="0" err="1">
                <a:ea typeface="+mn-lt"/>
                <a:cs typeface="+mn-lt"/>
              </a:rPr>
              <a:t>myfolders</a:t>
            </a:r>
            <a:r>
              <a:rPr lang="en-US" sz="1600" dirty="0">
                <a:ea typeface="+mn-lt"/>
                <a:cs typeface="+mn-lt"/>
              </a:rPr>
              <a:t>/</a:t>
            </a:r>
            <a:r>
              <a:rPr lang="en-US" sz="1600" dirty="0" err="1">
                <a:ea typeface="+mn-lt"/>
                <a:cs typeface="+mn-lt"/>
              </a:rPr>
              <a:t>permanent_data</a:t>
            </a:r>
            <a:r>
              <a:rPr lang="en-US" sz="1600" dirty="0">
                <a:ea typeface="+mn-lt"/>
                <a:cs typeface="+mn-lt"/>
              </a:rPr>
              <a:t>';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data </a:t>
            </a:r>
            <a:r>
              <a:rPr lang="en-US" sz="1600" dirty="0" err="1">
                <a:ea typeface="+mn-lt"/>
                <a:cs typeface="+mn-lt"/>
              </a:rPr>
              <a:t>mydata.employee_data</a:t>
            </a:r>
            <a:r>
              <a:rPr lang="en-US" sz="1600" dirty="0">
                <a:ea typeface="+mn-lt"/>
                <a:cs typeface="+mn-lt"/>
              </a:rPr>
              <a:t>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input </a:t>
            </a:r>
            <a:r>
              <a:rPr lang="en-US" sz="1600" dirty="0" err="1">
                <a:ea typeface="+mn-lt"/>
                <a:cs typeface="+mn-lt"/>
              </a:rPr>
              <a:t>EmployeeID</a:t>
            </a:r>
            <a:r>
              <a:rPr lang="en-US" sz="1600" dirty="0">
                <a:ea typeface="+mn-lt"/>
                <a:cs typeface="+mn-lt"/>
              </a:rPr>
              <a:t> $ Name $ Department $ Salary;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</a:t>
            </a:r>
            <a:r>
              <a:rPr lang="en-US" sz="1600" dirty="0" err="1">
                <a:ea typeface="+mn-lt"/>
                <a:cs typeface="+mn-lt"/>
              </a:rPr>
              <a:t>datalines</a:t>
            </a:r>
            <a:r>
              <a:rPr lang="en-US" sz="1600" dirty="0">
                <a:ea typeface="+mn-lt"/>
                <a:cs typeface="+mn-lt"/>
              </a:rPr>
              <a:t>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E001 John HR 60000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E002 Alice IT 75000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E003 Bob Sales 55000  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run;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proc print data=</a:t>
            </a:r>
            <a:r>
              <a:rPr lang="en-US" sz="1600" dirty="0" err="1">
                <a:ea typeface="+mn-lt"/>
                <a:cs typeface="+mn-lt"/>
              </a:rPr>
              <a:t>mydata.employee_data</a:t>
            </a:r>
            <a:r>
              <a:rPr lang="en-US" sz="1600" dirty="0">
                <a:ea typeface="+mn-lt"/>
                <a:cs typeface="+mn-lt"/>
              </a:rPr>
              <a:t>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run;</a:t>
            </a:r>
            <a:endParaRPr lang="en-US" sz="1600" dirty="0"/>
          </a:p>
          <a:p>
            <a:endParaRPr lang="en-US" sz="16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72677-5993-9A14-2864-28F4D2507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7286" y="39265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6104-9968-8CA5-26DA-921519D7511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8D39F-52CE-B144-5F32-1AEFE65C21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860A11-9A54-E2B3-A3A5-240F7604439F}"/>
              </a:ext>
            </a:extLst>
          </p:cNvPr>
          <p:cNvSpPr txBox="1">
            <a:spLocks/>
          </p:cNvSpPr>
          <p:nvPr/>
        </p:nvSpPr>
        <p:spPr>
          <a:xfrm>
            <a:off x="507474" y="1288638"/>
            <a:ext cx="4595368" cy="38933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58952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4241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+mn-lt"/>
                <a:cs typeface="+mn-lt"/>
              </a:rPr>
              <a:t>Using the Temporary Work Library: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data </a:t>
            </a:r>
            <a:r>
              <a:rPr lang="en-US" dirty="0" err="1">
                <a:ea typeface="+mn-lt"/>
                <a:cs typeface="+mn-lt"/>
              </a:rPr>
              <a:t>work.sales_data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input </a:t>
            </a:r>
            <a:r>
              <a:rPr lang="en-US" dirty="0" err="1">
                <a:ea typeface="+mn-lt"/>
                <a:cs typeface="+mn-lt"/>
              </a:rPr>
              <a:t>CustomerID</a:t>
            </a:r>
            <a:r>
              <a:rPr lang="en-US" dirty="0">
                <a:ea typeface="+mn-lt"/>
                <a:cs typeface="+mn-lt"/>
              </a:rPr>
              <a:t> $ Product $ </a:t>
            </a:r>
            <a:r>
              <a:rPr lang="en-US" dirty="0" err="1">
                <a:ea typeface="+mn-lt"/>
                <a:cs typeface="+mn-lt"/>
              </a:rPr>
              <a:t>SalesAmount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datalines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C001 Book 20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C002 Pen 5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C003 Notebook 10 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run;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proc print data=</a:t>
            </a:r>
            <a:r>
              <a:rPr lang="en-US" dirty="0" err="1">
                <a:ea typeface="+mn-lt"/>
                <a:cs typeface="+mn-lt"/>
              </a:rPr>
              <a:t>work.sales_data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run;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A663-41E9-0E2A-F58C-84753891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258" name="Text Placeholder 3">
            <a:extLst>
              <a:ext uri="{FF2B5EF4-FFF2-40B4-BE49-F238E27FC236}">
                <a16:creationId xmlns:a16="http://schemas.microsoft.com/office/drawing/2014/main" id="{C3B3D783-7C78-9F43-FE04-C0B373E4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042052"/>
            <a:ext cx="3640713" cy="800353"/>
          </a:xfrm>
        </p:spPr>
        <p:txBody>
          <a:bodyPr/>
          <a:lstStyle/>
          <a:p>
            <a:r>
              <a:rPr lang="en-US" sz="2800" b="1"/>
              <a:t>Mina </a:t>
            </a:r>
            <a:r>
              <a:rPr lang="en-US" sz="2800" b="1" err="1"/>
              <a:t>Moeini</a:t>
            </a:r>
            <a:endParaRPr lang="en-US" sz="2800" b="1"/>
          </a:p>
        </p:txBody>
      </p:sp>
      <p:sp>
        <p:nvSpPr>
          <p:cNvPr id="260" name="Date Placeholder 4">
            <a:extLst>
              <a:ext uri="{FF2B5EF4-FFF2-40B4-BE49-F238E27FC236}">
                <a16:creationId xmlns:a16="http://schemas.microsoft.com/office/drawing/2014/main" id="{DA1EBBFB-B050-3500-7EE3-BBF9970E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F74FAC3-EA0B-4C19-9A55-F5A0B00A6D00}" type="datetime1">
              <a:rPr lang="en-US"/>
              <a:pPr>
                <a:spcAft>
                  <a:spcPts val="600"/>
                </a:spcAft>
              </a:pPr>
              <a:t>9/8/24</a:t>
            </a:fld>
            <a:endParaRPr lang="en-US"/>
          </a:p>
        </p:txBody>
      </p:sp>
      <p:sp>
        <p:nvSpPr>
          <p:cNvPr id="262" name="Footer Placeholder 5">
            <a:extLst>
              <a:ext uri="{FF2B5EF4-FFF2-40B4-BE49-F238E27FC236}">
                <a16:creationId xmlns:a16="http://schemas.microsoft.com/office/drawing/2014/main" id="{78E92B03-99F8-D435-1216-2FA81938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DA5E4-B2DC-6B58-F15B-6C662382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43B8D3-9A08-F84C-9DD4-44948BA52D4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54" name="Content Placeholder 251">
            <a:extLst>
              <a:ext uri="{FF2B5EF4-FFF2-40B4-BE49-F238E27FC236}">
                <a16:creationId xmlns:a16="http://schemas.microsoft.com/office/drawing/2014/main" id="{130038B1-0218-38D6-28DD-C7F876730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743961"/>
              </p:ext>
            </p:extLst>
          </p:nvPr>
        </p:nvGraphicFramePr>
        <p:xfrm>
          <a:off x="5432898" y="807867"/>
          <a:ext cx="5922489" cy="50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1" name="Picture 300" descr="A person with long hair wearing a white sweater&#10;&#10;Description automatically generated">
            <a:extLst>
              <a:ext uri="{FF2B5EF4-FFF2-40B4-BE49-F238E27FC236}">
                <a16:creationId xmlns:a16="http://schemas.microsoft.com/office/drawing/2014/main" id="{1D5088FF-84E3-B145-5B72-21EAB1A86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35" y="809088"/>
            <a:ext cx="455676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00"/>
                </a:solidFill>
                <a:latin typeface="Arial"/>
                <a:cs typeface="Arial"/>
              </a:rPr>
              <a:t>Objectives before tutorial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>
                <a:ea typeface="+mn-lt"/>
                <a:cs typeface="+mn-lt"/>
              </a:rPr>
              <a:t>Overview of the SAS Program Interface</a:t>
            </a:r>
            <a:endParaRPr lang="en-US" sz="280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>
                <a:ea typeface="+mn-lt"/>
                <a:cs typeface="+mn-lt"/>
              </a:rPr>
              <a:t>Basic SAS Syntax</a:t>
            </a:r>
            <a:endParaRPr lang="en-US" sz="280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/>
              <a:t>How to access SAS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/>
              <a:t>Use SAS on Demand or SAS program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/>
              <a:t>Get SAS running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26" y="636270"/>
            <a:ext cx="8762246" cy="77724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Introduction to SAS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83" y="1719241"/>
            <a:ext cx="8468444" cy="4107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SAS stands for Statistical Analysis System.</a:t>
            </a:r>
          </a:p>
          <a:p>
            <a:pPr marL="285750" indent="-285750"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A powerful software suite for data management and analytics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Data Management: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Efficient handling of large datasets.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Data cleaning and transformation.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Advanced Analytics:</a:t>
            </a:r>
            <a:endParaRPr lang="en-US" sz="2000" dirty="0">
              <a:solidFill>
                <a:schemeClr val="tx1"/>
              </a:solidFill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Multivariate analysis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Predictive modeling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Machine learning integration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Reporting and Visualization:</a:t>
            </a:r>
            <a:endParaRPr lang="en-US" sz="2000" dirty="0">
              <a:solidFill>
                <a:schemeClr val="tx1"/>
              </a:solidFill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Customizable reports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  <a:buFont typeface="Wingdings,Sans-Serif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Interactive dashboards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40176" cy="6887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SAS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4B3C-1B2C-958E-4B55-2148C752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079" y="2085358"/>
            <a:ext cx="8284464" cy="3986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Easy-to-learn programming language</a:t>
            </a:r>
            <a:endParaRPr lang="en-US" dirty="0"/>
          </a:p>
          <a:p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Learn through practicing and correcting errors</a:t>
            </a:r>
            <a:endParaRPr lang="en-US" dirty="0"/>
          </a:p>
          <a:p>
            <a:r>
              <a:rPr lang="en-US" sz="2100" dirty="0">
                <a:solidFill>
                  <a:srgbClr val="000000"/>
                </a:solidFill>
                <a:latin typeface="Arial"/>
                <a:cs typeface="Arial"/>
              </a:rPr>
              <a:t>Book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i="1" dirty="0">
                <a:solidFill>
                  <a:srgbClr val="000000"/>
                </a:solidFill>
                <a:latin typeface="Arial"/>
                <a:cs typeface="Arial"/>
              </a:rPr>
              <a:t>The Little SAS Book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Delwiche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and Slaughter</a:t>
            </a:r>
            <a:endParaRPr lang="en-US" sz="19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i="1" dirty="0">
                <a:solidFill>
                  <a:srgbClr val="000000"/>
                </a:solidFill>
                <a:latin typeface="Arial"/>
                <a:cs typeface="Arial"/>
              </a:rPr>
              <a:t>Learning SAS by example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, Cody</a:t>
            </a:r>
            <a:endParaRPr lang="en-US" dirty="0"/>
          </a:p>
          <a:p>
            <a:endParaRPr lang="en-US" sz="21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B4EF-ED7A-DA05-6982-E7D47B19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776" y="651256"/>
            <a:ext cx="8870656" cy="7649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/>
          </a:p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 Installing SAS: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ED5B-2082-B056-B3ED-FE2ED262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 Option 1: Installing SAS 9.4 locally on your computer (Windows/Linux only). </a:t>
            </a:r>
            <a:endParaRPr lang="en-US" b="1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SFU IT software includes SAS 9.4 and a license (which will need to be renewed during the semester, but we can cover that in lab when necessary).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2"/>
              </a:rPr>
              <a:t>https://www.sfu.ca/information-systems/services/software/sas-9-4/download-sas-9-4.html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Option 2: SAS on Demand </a:t>
            </a:r>
            <a:endParaRPr lang="en-US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SAS provides on online web-based server for students to access SAS. See video on canvas called “How to SAS on Demand” for a walkthrough on setting up and how to use. Video is provided by a previous years TA (with permission). 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Option 3: Remote connecting to a lab computer at SFU which will have SAS installed. </a:t>
            </a:r>
            <a:endParaRPr lang="en-US" b="1">
              <a:solidFill>
                <a:schemeClr val="tx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This option will differ based on your student status (graduate or undergraduate).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Graduate </a:t>
            </a:r>
            <a:r>
              <a:rPr lang="en-US">
                <a:ea typeface="+mn-lt"/>
                <a:cs typeface="+mn-lt"/>
              </a:rPr>
              <a:t>student remote access instructions: </a:t>
            </a:r>
            <a:r>
              <a:rPr lang="en-US">
                <a:ea typeface="+mn-lt"/>
                <a:cs typeface="+mn-lt"/>
                <a:hlinkClick r:id="rId3"/>
              </a:rPr>
              <a:t>https://sfu.teamdynamix.com/TDClient/255/ITServices/KB/ArticleDet?ID=3671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Undergraduate </a:t>
            </a:r>
            <a:r>
              <a:rPr lang="en-US">
                <a:ea typeface="+mn-lt"/>
                <a:cs typeface="+mn-lt"/>
              </a:rPr>
              <a:t>student remote access instructions: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4"/>
              </a:rPr>
              <a:t>https://sfu.teamdynamix.com/TDClient/255/ITServices/KB/ArticleDet?ID=3670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F6A9-0F82-C1B1-1644-E1DE7DCAA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5BFD-742B-9532-4CAC-EBD76D0ECD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F31C-0607-1D8C-3E88-F194B9A117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1E7D25-F661-9583-8881-D7897C3F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7" y="396643"/>
            <a:ext cx="8851335" cy="876502"/>
          </a:xfrm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  <a:latin typeface="Arial"/>
                <a:cs typeface="Arial"/>
              </a:rPr>
              <a:t>SAS (9.4) Windows environment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F592571-2054-F7DD-8A9D-AD53C1B1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0" y="1111820"/>
            <a:ext cx="9070494" cy="53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868" y="821925"/>
            <a:ext cx="8427944" cy="5648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Terminology</a:t>
            </a:r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4930"/>
              </p:ext>
            </p:extLst>
          </p:nvPr>
        </p:nvGraphicFramePr>
        <p:xfrm>
          <a:off x="311424" y="1854933"/>
          <a:ext cx="11554755" cy="468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228" y="659365"/>
            <a:ext cx="7330664" cy="757928"/>
          </a:xfrm>
        </p:spPr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Basics of SAS syntax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Content Placeholder 16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A38B0B40-FC57-757B-0179-BC75C2D749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0506" y="2352040"/>
            <a:ext cx="5493372" cy="3043936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B626A2-6BFF-194E-2ADE-61FFA25DF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3328" y="2230120"/>
            <a:ext cx="4601464" cy="1895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•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Statements separated by “ ; ”  </a:t>
            </a:r>
            <a:endParaRPr lang="en-US" sz="1600"/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>
                <a:latin typeface="Arial"/>
                <a:cs typeface="Arial"/>
              </a:rPr>
              <a:t>•</a:t>
            </a:r>
            <a:r>
              <a:rPr lang="en-US" sz="1600" b="1" u="sng">
                <a:solidFill>
                  <a:srgbClr val="000000"/>
                </a:solidFill>
                <a:latin typeface="Arial"/>
                <a:cs typeface="Arial"/>
              </a:rPr>
              <a:t>SAS</a:t>
            </a:r>
            <a:r>
              <a:rPr lang="en-US" sz="1600" u="sng">
                <a:solidFill>
                  <a:srgbClr val="000000"/>
                </a:solidFill>
                <a:latin typeface="Arial"/>
                <a:cs typeface="Arial"/>
              </a:rPr>
              <a:t>:  “</a:t>
            </a:r>
            <a:r>
              <a:rPr lang="en-US" sz="1600" b="1" u="sng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lang="en-US" sz="1600" u="sng">
                <a:solidFill>
                  <a:srgbClr val="000000"/>
                </a:solidFill>
                <a:latin typeface="Arial"/>
                <a:cs typeface="Arial"/>
              </a:rPr>
              <a:t>emicolon - </a:t>
            </a:r>
            <a:r>
              <a:rPr lang="en-US" sz="1600" b="1" u="sng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lang="en-US" sz="1600" u="sng">
                <a:solidFill>
                  <a:srgbClr val="000000"/>
                </a:solidFill>
                <a:latin typeface="Arial"/>
                <a:cs typeface="Arial"/>
              </a:rPr>
              <a:t>lways </a:t>
            </a:r>
            <a:r>
              <a:rPr lang="en-US" sz="1600" b="1" u="sng">
                <a:solidFill>
                  <a:srgbClr val="C55A11"/>
                </a:solidFill>
                <a:latin typeface="Arial"/>
                <a:cs typeface="Arial"/>
              </a:rPr>
              <a:t>S</a:t>
            </a:r>
            <a:r>
              <a:rPr lang="en-US" sz="1600" u="sng">
                <a:solidFill>
                  <a:srgbClr val="000000"/>
                </a:solidFill>
                <a:latin typeface="Arial"/>
                <a:cs typeface="Arial"/>
              </a:rPr>
              <a:t>emicolon"</a:t>
            </a:r>
            <a:endParaRPr lang="en-US" sz="16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75813-FBB5-478B-828B-AC67018E272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431C809-C6F0-48D7-BF3E-4570CDAF51AF}">
  <ds:schemaRefs>
    <ds:schemaRef ds:uri="http://purl.org/dc/elements/1.1/"/>
    <ds:schemaRef ds:uri="http://purl.org/dc/terms/"/>
    <ds:schemaRef ds:uri="http://www.w3.org/XML/1998/namespace"/>
    <ds:schemaRef ds:uri="230e9df3-be65-4c73-a93b-d1236ebd677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1091</Words>
  <Application>Microsoft Macintosh PowerPoint</Application>
  <PresentationFormat>Widescreen</PresentationFormat>
  <Paragraphs>171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 Light</vt:lpstr>
      <vt:lpstr>Arial</vt:lpstr>
      <vt:lpstr>Arial Black</vt:lpstr>
      <vt:lpstr>Arial,Sans-Serif</vt:lpstr>
      <vt:lpstr>Calibri</vt:lpstr>
      <vt:lpstr>Consolas</vt:lpstr>
      <vt:lpstr>Courier New</vt:lpstr>
      <vt:lpstr>Segoe UI</vt:lpstr>
      <vt:lpstr>Walbaum Display</vt:lpstr>
      <vt:lpstr>Wingdings,Sans-Serif</vt:lpstr>
      <vt:lpstr>BohoVogueVTI</vt:lpstr>
      <vt:lpstr>HSCI 416 Lab 1</vt:lpstr>
      <vt:lpstr>PowerPoint Presentation</vt:lpstr>
      <vt:lpstr>Objectives before tutorial</vt:lpstr>
      <vt:lpstr>Introduction to SAS</vt:lpstr>
      <vt:lpstr>Learning SAS</vt:lpstr>
      <vt:lpstr>   Installing SAS: </vt:lpstr>
      <vt:lpstr>SAS (9.4) Windows environment</vt:lpstr>
      <vt:lpstr>Terminology</vt:lpstr>
      <vt:lpstr>Basics of SAS syntax</vt:lpstr>
      <vt:lpstr>Basics of SAS syntax</vt:lpstr>
      <vt:lpstr>Goals for Today</vt:lpstr>
      <vt:lpstr>Reading Data in SAS</vt:lpstr>
      <vt:lpstr>Reading Data in SAS </vt:lpstr>
      <vt:lpstr>Saving datasets</vt:lpstr>
      <vt:lpstr>Saving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/>
  <cp:lastModifiedBy>Mina Moeini</cp:lastModifiedBy>
  <cp:revision>181</cp:revision>
  <dcterms:created xsi:type="dcterms:W3CDTF">2024-09-03T18:02:57Z</dcterms:created>
  <dcterms:modified xsi:type="dcterms:W3CDTF">2024-09-09T03:48:40Z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