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it0qqORUCjRI//kcvj/VDpBwOZ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7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7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全景圖片 (含標題)">
  <p:cSld name="全景圖片 (含標題)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>
            <a:spLocks noGrp="1"/>
          </p:cNvSpPr>
          <p:nvPr>
            <p:ph type="pic" idx="2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C0D3E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2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欄">
  <p:cSld name="3 欄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2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3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4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5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6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圖片欄">
  <p:cSld name="3 圖片欄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21"/>
          <p:cNvSpPr>
            <a:spLocks noGrp="1"/>
          </p:cNvSpPr>
          <p:nvPr>
            <p:ph type="pic" idx="2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C0D3E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1" name="Google Shape;131;p21"/>
          <p:cNvSpPr txBox="1">
            <a:spLocks noGrp="1"/>
          </p:cNvSpPr>
          <p:nvPr>
            <p:ph type="body" idx="3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21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C0D3E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p21"/>
          <p:cNvSpPr txBox="1">
            <a:spLocks noGrp="1"/>
          </p:cNvSpPr>
          <p:nvPr>
            <p:ph type="body" idx="6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7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21"/>
          <p:cNvSpPr>
            <a:spLocks noGrp="1"/>
          </p:cNvSpPr>
          <p:nvPr>
            <p:ph type="pic" idx="8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C0D3E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21"/>
          <p:cNvSpPr txBox="1">
            <a:spLocks noGrp="1"/>
          </p:cNvSpPr>
          <p:nvPr>
            <p:ph type="body" idx="9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C0D3E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AEBF5"/>
            </a:gs>
            <a:gs pos="100000">
              <a:srgbClr val="72AADB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" descr="\\DROBO-FS\QuickDrops\JB\PPTX NG\Droplets\LightingOverlay.png"/>
          <p:cNvPicPr preferRelativeResize="0"/>
          <p:nvPr/>
        </p:nvPicPr>
        <p:blipFill rotWithShape="1">
          <a:blip r:embed="rId19">
            <a:alphaModFix amt="7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Assembly Language and System Programming –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Lab10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Google Shape;160;p1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2022/11/28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FKai-SB"/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Target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6" name="Google Shape;166;p2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000"/>
            </a:pP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GOAL : </a:t>
            </a:r>
            <a:r>
              <a:rPr 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 the first </a:t>
            </a:r>
            <a:r>
              <a:rPr 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 </a:t>
            </a:r>
            <a:r>
              <a:rPr 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member's </a:t>
            </a:r>
            <a:r>
              <a:rPr 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</a:t>
            </a:r>
            <a:r>
              <a:rPr 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 of the second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member's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ID, and print the result.</a:t>
            </a: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STR_COPYN PROTO,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    SOURCE:PTR BYTE,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; SOURCE STRING ADDRESS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    TARGET:PTR BYTE,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  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; TARGET STRING ADDRESS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    MAXCHARS:DWORD  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; MAXIMUM NUMBER OF CHARACTERS TO COPY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/>
          </p:nvPr>
        </p:nvSpPr>
        <p:spPr>
          <a:xfrm>
            <a:off x="0" y="618517"/>
            <a:ext cx="12191999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FKai-SB"/>
              <a:buNone/>
            </a:pP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DFKai-SB"/>
              </a:rPr>
              <a:t>Coding Steps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400"/>
            </a:pPr>
            <a:r>
              <a:rPr lang="en-US" sz="2400" b="1" dirty="0">
                <a:solidFill>
                  <a:srgbClr val="8B2F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STEP1.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Set COUNTER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(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ECX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s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value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).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228600">
              <a:buSzPts val="2400"/>
            </a:pPr>
            <a:r>
              <a:rPr lang="en-US" sz="2400" b="1" dirty="0">
                <a:solidFill>
                  <a:srgbClr val="8B2F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STEP2.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S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et the SOURCE and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TARGET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s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address to ESI and EDI.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dirty="0">
                <a:solidFill>
                  <a:srgbClr val="8B2F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STEP3.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Loop to copy the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string.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dirty="0" smtClean="0">
                <a:solidFill>
                  <a:srgbClr val="8B2F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STEP4</a:t>
            </a:r>
            <a:r>
              <a:rPr lang="en-US" sz="2400" b="1" dirty="0">
                <a:solidFill>
                  <a:srgbClr val="8B2F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.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Add a null byte at the end of the string.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76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>
            <a:spLocks noGrp="1"/>
          </p:cNvSpPr>
          <p:nvPr>
            <p:ph type="title"/>
          </p:nvPr>
        </p:nvSpPr>
        <p:spPr>
          <a:xfrm>
            <a:off x="0" y="40290"/>
            <a:ext cx="12192000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FKai-SB"/>
              <a:buNone/>
            </a:pP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DFKai-SB"/>
              </a:rPr>
              <a:t>Result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2362203" y="1522284"/>
            <a:ext cx="1065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String_1 </a:t>
            </a: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3398186" y="1522284"/>
            <a:ext cx="130997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123456789</a:t>
            </a: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2362203" y="2032581"/>
            <a:ext cx="10027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String_2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3398186" y="2032581"/>
            <a:ext cx="130997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987654321</a:t>
            </a: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5055577" y="1706950"/>
            <a:ext cx="1371601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C39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6774595" y="1706950"/>
            <a:ext cx="2435282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987654321123456789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5" name="Google Shape;1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7069" y="2680869"/>
            <a:ext cx="6500218" cy="39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FKai-SB"/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Report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279896" y="1241070"/>
            <a:ext cx="8196568" cy="510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Deadline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2022/11/29(Tue.)Before 12:00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P.M.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(12 noon)(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EEClass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Each group only needs to submit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one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report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Pack the following files and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compress it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into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.zip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file.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Code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(lab10_group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.asm)</a:t>
            </a:r>
          </a:p>
          <a:p>
            <a:pPr lvl="1" indent="-4572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Report (lab10_group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.doc or  lab10_ group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Title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Group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StudentID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Name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Screenshots of Result and Code + Explanation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report has to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clearly explain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how the program works.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Thoughts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about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the lab.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Please must be aware of the file name.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rgbClr val="000000"/>
      </a:dk1>
      <a:lt1>
        <a:srgbClr val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128</Words>
  <Application>Microsoft Office PowerPoint</Application>
  <PresentationFormat>寬螢幕</PresentationFormat>
  <Paragraphs>33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Twentieth Century</vt:lpstr>
      <vt:lpstr>微軟正黑體</vt:lpstr>
      <vt:lpstr>DFKai-SB</vt:lpstr>
      <vt:lpstr>Arial</vt:lpstr>
      <vt:lpstr>Calibri</vt:lpstr>
      <vt:lpstr>Courier New</vt:lpstr>
      <vt:lpstr>Times New Roman</vt:lpstr>
      <vt:lpstr>Wingdings</vt:lpstr>
      <vt:lpstr>小水滴</vt:lpstr>
      <vt:lpstr>Assembly Language and System Programming – Lab10 </vt:lpstr>
      <vt:lpstr>Target</vt:lpstr>
      <vt:lpstr>Coding Steps</vt:lpstr>
      <vt:lpstr>Result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 and System Programming – Lab10 </dc:title>
  <dc:creator>lee chiting</dc:creator>
  <cp:lastModifiedBy>少捷 鄭</cp:lastModifiedBy>
  <cp:revision>8</cp:revision>
  <dcterms:created xsi:type="dcterms:W3CDTF">2017-05-03T13:19:49Z</dcterms:created>
  <dcterms:modified xsi:type="dcterms:W3CDTF">2022-11-27T08:41:02Z</dcterms:modified>
</cp:coreProperties>
</file>