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50Wsjn26ZfhPSg2AdiWGiHsk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67f4cd2d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567f4cd2d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Lab2的主要目的是讓同學學會對暫存器中的數值進行運算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67f4cd2d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67f4cd2d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67f4cd2dc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7f4cd2d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567f4cd2dc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7f4cd2d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567f4cd2dc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67f4cd2d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567f4cd2dc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67f4cd2d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67f4cd2dc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67f4cd2d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67f4cd2dc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Lab 2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2022/09/26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7f4cd2dc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6" name="Google Shape;96;g1567f4cd2dc_0_0"/>
          <p:cNvCxnSpPr/>
          <p:nvPr/>
        </p:nvCxnSpPr>
        <p:spPr>
          <a:xfrm flipH="1" rot="10800000">
            <a:off x="411892" y="1474712"/>
            <a:ext cx="83121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g1567f4cd2dc_0_0"/>
          <p:cNvSpPr txBox="1"/>
          <p:nvPr/>
        </p:nvSpPr>
        <p:spPr>
          <a:xfrm>
            <a:off x="679881" y="1771135"/>
            <a:ext cx="7776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Complete the following code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Calculate the value of 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Rval = -(Val3 – 14 * (Val1 ＋ Val2)) </a:t>
            </a:r>
            <a:endParaRPr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●"/>
            </a:pP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 store it in </a:t>
            </a:r>
            <a:r>
              <a:rPr b="1"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Rval</a:t>
            </a:r>
            <a:endParaRPr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b="1" lang="zh-TW">
                <a:solidFill>
                  <a:srgbClr val="FF0000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The code must be written one by one according to the formula, and it is not allowed to simplify and then write the code without authorization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Value1	SBYTE	03h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Value2	SBYTE	02h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Value3	SBYTE	8fh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	SDWORD	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Please Write your code here.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ENDP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main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7f4cd2dc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526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688">
                <a:latin typeface="Microsoft JhengHei"/>
                <a:ea typeface="Microsoft JhengHei"/>
                <a:cs typeface="Microsoft JhengHei"/>
                <a:sym typeface="Microsoft JhengHei"/>
              </a:rPr>
              <a:t>Debug -&gt; Windows -&gt; Memory </a:t>
            </a:r>
            <a:br>
              <a:rPr lang="zh-TW" sz="4288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1688">
                <a:latin typeface="Microsoft JhengHei"/>
                <a:ea typeface="Microsoft JhengHei"/>
                <a:cs typeface="Microsoft JhengHei"/>
                <a:sym typeface="Microsoft JhengHei"/>
              </a:rPr>
              <a:t>Type "&amp;" in the Memory window and add the name of the variable you want to see</a:t>
            </a:r>
            <a:endParaRPr b="1" sz="1688"/>
          </a:p>
        </p:txBody>
      </p:sp>
      <p:pic>
        <p:nvPicPr>
          <p:cNvPr id="103" name="Google Shape;103;g1567f4cd2dc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760843"/>
            <a:ext cx="79438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567f4cd2d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4067541"/>
            <a:ext cx="77914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567f4cd2dc_0_7"/>
          <p:cNvSpPr/>
          <p:nvPr/>
        </p:nvSpPr>
        <p:spPr>
          <a:xfrm>
            <a:off x="2329962" y="4536831"/>
            <a:ext cx="448500" cy="43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567f4cd2dc_0_7"/>
          <p:cNvSpPr/>
          <p:nvPr/>
        </p:nvSpPr>
        <p:spPr>
          <a:xfrm>
            <a:off x="1471246" y="2159979"/>
            <a:ext cx="858600" cy="33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67f4cd2dc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Common Mistakes</a:t>
            </a:r>
            <a:endParaRPr/>
          </a:p>
        </p:txBody>
      </p:sp>
      <p:sp>
        <p:nvSpPr>
          <p:cNvPr id="112" name="Google Shape;112;g1567f4cd2dc_0_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SIZE of the operand must be the same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Structure changing of the program (ex: delete to exit...)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67f4cd2dc_0_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1. SIZE of the operand must be the same</a:t>
            </a:r>
            <a:endParaRPr/>
          </a:p>
        </p:txBody>
      </p:sp>
      <p:pic>
        <p:nvPicPr>
          <p:cNvPr id="118" name="Google Shape;118;g1567f4cd2dc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1" y="1775239"/>
            <a:ext cx="4655820" cy="350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67f4cd2dc_0_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Possible </a:t>
            </a:r>
            <a:r>
              <a:rPr lang="zh-TW"/>
              <a:t>Error Msg (1)</a:t>
            </a:r>
            <a:endParaRPr/>
          </a:p>
        </p:txBody>
      </p:sp>
      <p:pic>
        <p:nvPicPr>
          <p:cNvPr id="124" name="Google Shape;124;g1567f4cd2d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55" y="1540191"/>
            <a:ext cx="38862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567f4cd2dc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55" y="4937978"/>
            <a:ext cx="6822222" cy="1175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567f4cd2dc_0_25"/>
          <p:cNvSpPr/>
          <p:nvPr/>
        </p:nvSpPr>
        <p:spPr>
          <a:xfrm>
            <a:off x="531055" y="5162843"/>
            <a:ext cx="49236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67f4cd2dc_0_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Possible </a:t>
            </a:r>
            <a:r>
              <a:rPr lang="zh-TW"/>
              <a:t>Error Msg (2)</a:t>
            </a:r>
            <a:endParaRPr/>
          </a:p>
        </p:txBody>
      </p:sp>
      <p:pic>
        <p:nvPicPr>
          <p:cNvPr id="132" name="Google Shape;132;g1567f4cd2d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55" y="4937978"/>
            <a:ext cx="6822222" cy="1175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567f4cd2dc_0_32"/>
          <p:cNvSpPr/>
          <p:nvPr/>
        </p:nvSpPr>
        <p:spPr>
          <a:xfrm>
            <a:off x="531055" y="5162843"/>
            <a:ext cx="49236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567f4cd2dc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55" y="1406070"/>
            <a:ext cx="3810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67f4cd2dc_0_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Solutions</a:t>
            </a:r>
            <a:endParaRPr/>
          </a:p>
        </p:txBody>
      </p:sp>
      <p:pic>
        <p:nvPicPr>
          <p:cNvPr id="140" name="Google Shape;140;g1567f4cd2dc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719262"/>
            <a:ext cx="4236134" cy="384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899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Due to tomorrow (2022/09/27)</a:t>
            </a:r>
            <a:endParaRPr/>
          </a:p>
          <a:p>
            <a:pPr indent="-342899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Microsoft JhengHei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899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5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/>
          </a:p>
          <a:p>
            <a:pPr indent="-342899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500"/>
              <a:buChar char="•"/>
            </a:pPr>
            <a:r>
              <a:rPr lang="zh-TW"/>
              <a:t>Compress(.zip,.rar) the following file with the name of the group ( e.g. lab2_01.zip)</a:t>
            </a:r>
            <a:endParaRPr/>
          </a:p>
          <a:p>
            <a:pPr indent="-342899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9"/>
              <a:buChar char="•"/>
            </a:pPr>
            <a:r>
              <a:rPr lang="zh-TW"/>
              <a:t>Code(</a:t>
            </a:r>
            <a:r>
              <a:rPr lang="zh-TW"/>
              <a:t>lab2_01</a:t>
            </a:r>
            <a:r>
              <a:rPr lang="zh-TW"/>
              <a:t>.asm)</a:t>
            </a:r>
            <a:endParaRPr/>
          </a:p>
          <a:p>
            <a:pPr indent="-342899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9"/>
              <a:buChar char="•"/>
            </a:pPr>
            <a:r>
              <a:rPr lang="zh-TW"/>
              <a:t>Report(</a:t>
            </a:r>
            <a:r>
              <a:rPr lang="zh-TW"/>
              <a:t>lab2_01</a:t>
            </a:r>
            <a:r>
              <a:rPr lang="zh-TW"/>
              <a:t>.doc or lab2_01.pdf)</a:t>
            </a:r>
            <a:endParaRPr/>
          </a:p>
          <a:p>
            <a:pPr indent="-34289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/>
              <a:t>Report Title</a:t>
            </a:r>
            <a:endParaRPr/>
          </a:p>
          <a:p>
            <a:pPr indent="-34289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/>
              <a:t>Group, name, student ID</a:t>
            </a:r>
            <a:endParaRPr/>
          </a:p>
          <a:p>
            <a:pPr indent="-34289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/>
              <a:t>Step by step of program execution flow, memory (register) status</a:t>
            </a:r>
            <a:endParaRPr/>
          </a:p>
          <a:p>
            <a:pPr indent="-34289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/>
              <a:t>Screenshots description, code Description</a:t>
            </a:r>
            <a:endParaRPr/>
          </a:p>
          <a:p>
            <a:pPr indent="-34289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11"/>
              <a:buChar char="•"/>
            </a:pPr>
            <a:r>
              <a:rPr lang="zh-TW"/>
              <a:t>Reviews for the class, lesson learned, the tools we used, TA, etc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2015-03-02T11:51:22Z</dcterms:created>
  <dc:creator>Roger</dc:creator>
</cp:coreProperties>
</file>