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3071f5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3071f5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3071f5b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3071f5b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3071f5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3071f5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3e5c7a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33e5c7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作業8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繳交期限:2022/4/14 23:55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7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70"/>
              <a:t>實作編碼小工具</a:t>
            </a:r>
            <a:endParaRPr sz="32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請實做出一個具有圖像使用者介面的編碼小工具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zh-TW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使用者介面必須包含：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輸入框-使用者可輸入文字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輸出框-印出編</a:t>
            </a:r>
            <a:r>
              <a:rPr lang="en-US" altLang="zh-TW" sz="1500" dirty="0">
                <a:solidFill>
                  <a:schemeClr val="dk1"/>
                </a:solidFill>
              </a:rPr>
              <a:t>/</a:t>
            </a:r>
            <a:r>
              <a:rPr lang="zh-TW" altLang="en-US" sz="1500" dirty="0">
                <a:solidFill>
                  <a:schemeClr val="dk1"/>
                </a:solidFill>
              </a:rPr>
              <a:t>解</a:t>
            </a:r>
            <a:r>
              <a:rPr lang="zh-TW" sz="1500" dirty="0">
                <a:solidFill>
                  <a:schemeClr val="dk1"/>
                </a:solidFill>
              </a:rPr>
              <a:t>碼結果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新建-新增學號.txt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存檔-輸出框內容存入學號.txt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編碼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解碼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複製-複製輸出框內容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清空-兩者清空</a:t>
            </a:r>
            <a:endParaRPr lang="en-US" altLang="zh-TW"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alt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文字串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00" y="1848250"/>
            <a:ext cx="4347200" cy="21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057775" y="3177200"/>
            <a:ext cx="500700" cy="3603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800" y="3143110"/>
            <a:ext cx="592650" cy="42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325" y="3222438"/>
            <a:ext cx="5104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5100" y="1799475"/>
            <a:ext cx="4347200" cy="228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22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lang="zh-TW" sz="1475"/>
              <a:t>若新建成功，則顯示文字串"已新建"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存檔成功，則顯示文字串"已存檔"，以此類推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若失敗，則顯示文字串"XX失敗"。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EX: 輸入框沒有寫任何東西直接按複製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則會顯示"複製失敗"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475"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44975"/>
            <a:ext cx="112224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功能說明</a:t>
            </a:r>
            <a:endParaRPr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0" y="1152475"/>
            <a:ext cx="4347200" cy="21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800" y="2464575"/>
            <a:ext cx="510475" cy="3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850" y="2493851"/>
            <a:ext cx="510475" cy="32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375" y="1083474"/>
            <a:ext cx="4610075" cy="24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編碼方式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使用ASCII編碼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輸入長度0~50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輸入範圍:大小寫英文、整數、空白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繳交規範</a:t>
            </a:r>
            <a:endParaRPr/>
          </a:p>
        </p:txBody>
      </p:sp>
      <p:pic>
        <p:nvPicPr>
          <p:cNvPr id="94" name="Google Shape;9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67" y="667969"/>
            <a:ext cx="3040200" cy="17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660" y="273844"/>
            <a:ext cx="4191768" cy="41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343" y="2520002"/>
            <a:ext cx="3395630" cy="26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 flipH="1">
            <a:off x="2498942" y="2416747"/>
            <a:ext cx="3025200" cy="12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2517731" y="2339108"/>
            <a:ext cx="5007300" cy="14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Office PowerPoint</Application>
  <PresentationFormat>如螢幕大小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Calibri</vt:lpstr>
      <vt:lpstr>Simple Light</vt:lpstr>
      <vt:lpstr>作業8</vt:lpstr>
      <vt:lpstr>實作編碼小工具</vt:lpstr>
      <vt:lpstr>PowerPoint 簡報</vt:lpstr>
      <vt:lpstr>編碼方式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作業8</dc:title>
  <cp:lastModifiedBy>user</cp:lastModifiedBy>
  <cp:revision>3</cp:revision>
  <dcterms:modified xsi:type="dcterms:W3CDTF">2022-04-07T04:28:32Z</dcterms:modified>
</cp:coreProperties>
</file>