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20i96AWy63dOkCnQAdgmEYgt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3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第一題: 算閏日(50%)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11111"/>
            </a:pPr>
            <a:r>
              <a:rPr lang="zh-TW"/>
              <a:t>繳交內容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331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zh-TW" b="1"/>
              <a:t>請繳交一個package壓縮檔，名稱為stu_學號，此package內含兩個java檔，第一個為第一題(E1.java)，第二個為第二題(E2.java)，如下圖所示</a:t>
            </a:r>
            <a:endParaRPr/>
          </a:p>
        </p:txBody>
      </p:sp>
      <p:pic>
        <p:nvPicPr>
          <p:cNvPr id="150" name="Google Shape;150;p15" descr="https://lh4.googleusercontent.com/7ugsgcKVc45yOhzuodL0fp1V-gkKY9mduUjPzg4gcV4v6yVEA6CcZZN_WJjlCviqdyKBEqT9D-rtyol5w88g2IO3w0Trz_tlxPW7h1d8nGntjjJWySUxr2f5kjgoR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501" y="3176513"/>
            <a:ext cx="3841348" cy="16731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415600" y="5029362"/>
            <a:ext cx="8448313" cy="80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indent="-457189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altLang="en-US" sz="2400" b="1">
                <a:solidFill>
                  <a:schemeClr val="dk2"/>
                </a:solidFill>
              </a:rPr>
              <a:t>壓縮</a:t>
            </a:r>
            <a:r>
              <a:rPr lang="en-US" altLang="zh-TW" sz="2400" b="1">
                <a:solidFill>
                  <a:schemeClr val="dk2"/>
                </a:solidFill>
              </a:rPr>
              <a:t>package</a:t>
            </a:r>
            <a:r>
              <a:rPr lang="zh-TW" altLang="en-US" sz="2400" b="1">
                <a:solidFill>
                  <a:schemeClr val="dk2"/>
                </a:solidFill>
              </a:rPr>
              <a:t>並繳交</a:t>
            </a:r>
            <a:r>
              <a:rPr lang="en-US" altLang="zh-TW" sz="2400" b="1">
                <a:solidFill>
                  <a:schemeClr val="dk2"/>
                </a:solidFill>
              </a:rPr>
              <a:t>package</a:t>
            </a:r>
            <a:r>
              <a:rPr lang="zh-TW" altLang="en-US" sz="2400" b="1">
                <a:solidFill>
                  <a:schemeClr val="dk2"/>
                </a:solidFill>
              </a:rPr>
              <a:t>壓縮檔，上傳至</a:t>
            </a:r>
            <a:r>
              <a:rPr lang="en-US" altLang="zh-TW" sz="2400" b="1">
                <a:solidFill>
                  <a:schemeClr val="dk2"/>
                </a:solidFill>
              </a:rPr>
              <a:t>eeclass</a:t>
            </a:r>
            <a:endParaRPr sz="2400" b="1">
              <a:solidFill>
                <a:schemeClr val="dk2"/>
              </a:solidFill>
            </a:endParaRPr>
          </a:p>
        </p:txBody>
      </p:sp>
      <p:pic>
        <p:nvPicPr>
          <p:cNvPr id="152" name="Google Shape;152;p15" descr="https://lh3.googleusercontent.com/b7t6Q9dq3DfurULWDUGw_isKFmu_Ed8azsgVXR35gLRiybb36r8PE8TuwZysLXyAzD3yt4iPzu8MW3qWk8ItMkOSs0B6BX9fr1lj__zr8TaDTIH9x_E58h7FsF71qR0XDR5BXOU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500" y="5758056"/>
            <a:ext cx="9533467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https://lh5.googleusercontent.com/rijzx3rQYfHn9o0Q53dxYcOaz0R-YkE_LD5bePvbx6bqknm_wQfoE2t9fuYn8QyW5hWfnKtLDzp6rLG2kwPc0k6VToIVBFxNSiCsqylQhDBgBSALHJMMEQo7QIRne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8782" y="3384499"/>
            <a:ext cx="5942685" cy="119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閏年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兩年後的2024年為閏年，代表會多出2月29日這一天，。閏年4年一閏，100年不閏，400年又閏。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在此題中，會給出兩個日期，請計算出其中會經過的閏日(2月29日)的次數(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包含輸入的日期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902043"/>
            <a:ext cx="10515600" cy="527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>
                <a:latin typeface="Microsoft JhengHei"/>
                <a:ea typeface="Microsoft JhengHei"/>
                <a:cs typeface="Microsoft JhengHei"/>
                <a:sym typeface="Microsoft JhengHei"/>
              </a:rPr>
              <a:t>Input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輸入兩行一組，第一行為開始的日期，第二行為結束的日期，直到輸入0結束</a:t>
            </a:r>
            <a:endParaRPr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格式為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Day, Year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月為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{January, February, March, April, May, June, July, August, September, October, November, December}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對應的日為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{31, 28, 31, 30, 31, 30, 31, 31, 30, 31, 30, 31}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 (非閏年)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閏年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February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為29日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0&lt;Year&lt;4000, 不需要Error handle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>
                <a:latin typeface="Microsoft JhengHei"/>
                <a:ea typeface="Microsoft JhengHei"/>
                <a:cs typeface="Microsoft JhengHei"/>
                <a:sym typeface="Microsoft JhengHei"/>
              </a:rPr>
              <a:t>Output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輸出每組經過閏日的次數即可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Sample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3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3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January 12, 2012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March 19, 2012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August 12, 2899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August 12, 2901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August 12, 2000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August 12, 2005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February 29, 2004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February 29, 2012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3300"/>
          </a:p>
        </p:txBody>
      </p:sp>
      <p:sp>
        <p:nvSpPr>
          <p:cNvPr id="103" name="Google Shape;103;p4"/>
          <p:cNvSpPr txBox="1"/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3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9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16E5E-D99B-4204-B8F2-7046E48CE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06" y="1122363"/>
            <a:ext cx="9306187" cy="2387600"/>
          </a:xfrm>
        </p:spPr>
        <p:txBody>
          <a:bodyPr/>
          <a:lstStyle/>
          <a:p>
            <a:r>
              <a:rPr lang="zh-TW" altLang="en-US" dirty="0"/>
              <a:t>第二題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Game of Life (50%)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4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4F6EC-AD9E-4EA3-9F1B-A7D4139D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of Life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AFFB6-1059-458F-A018-A102700F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841"/>
          </a:xfrm>
        </p:spPr>
        <p:txBody>
          <a:bodyPr>
            <a:normAutofit/>
          </a:bodyPr>
          <a:lstStyle/>
          <a:p>
            <a:r>
              <a:rPr lang="en-US" altLang="zh-TW" sz="2000" i="1" dirty="0"/>
              <a:t>Wikipedia: </a:t>
            </a:r>
            <a:r>
              <a:rPr lang="zh-TW" altLang="en-US" sz="2000" i="1" dirty="0"/>
              <a:t>康威生命遊戲（英語：</a:t>
            </a:r>
            <a:r>
              <a:rPr lang="en-US" altLang="zh-TW" sz="2000" i="1" dirty="0"/>
              <a:t>Conway's Game of Life</a:t>
            </a:r>
            <a:r>
              <a:rPr lang="zh-TW" altLang="en-US" sz="2000" i="1" dirty="0"/>
              <a:t>），又稱康威生命棋，是英國數學家約翰</a:t>
            </a:r>
            <a:r>
              <a:rPr lang="en-US" altLang="zh-TW" sz="2000" i="1" dirty="0"/>
              <a:t>·</a:t>
            </a:r>
            <a:r>
              <a:rPr lang="zh-TW" altLang="en-US" sz="2000" i="1" dirty="0"/>
              <a:t>何頓</a:t>
            </a:r>
            <a:r>
              <a:rPr lang="en-US" altLang="zh-TW" sz="2000" i="1" dirty="0"/>
              <a:t>·</a:t>
            </a:r>
            <a:r>
              <a:rPr lang="zh-TW" altLang="en-US" sz="2000" i="1" dirty="0"/>
              <a:t>康威在</a:t>
            </a:r>
            <a:r>
              <a:rPr lang="en-US" altLang="zh-TW" sz="2000" i="1" dirty="0"/>
              <a:t>1970</a:t>
            </a:r>
            <a:r>
              <a:rPr lang="zh-TW" altLang="en-US" sz="2000" i="1" dirty="0"/>
              <a:t>年發明的細胞自動機。</a:t>
            </a:r>
            <a:endParaRPr lang="en-US" altLang="zh-TW" sz="2000" i="1" dirty="0"/>
          </a:p>
          <a:p>
            <a:endParaRPr lang="en-US" altLang="zh-TW" sz="2000" i="1" dirty="0"/>
          </a:p>
          <a:p>
            <a:pPr marL="0" indent="0">
              <a:buNone/>
            </a:pPr>
            <a:r>
              <a:rPr lang="zh-TW" altLang="en-US" sz="2000" dirty="0"/>
              <a:t>世界由一個二維矩形組成，每個方格代表一個活著的（以</a:t>
            </a:r>
            <a:r>
              <a:rPr lang="en-US" altLang="zh-TW" sz="2000" dirty="0"/>
              <a:t>1</a:t>
            </a:r>
            <a:r>
              <a:rPr lang="zh-TW" altLang="en-US" sz="2000" dirty="0"/>
              <a:t>表示）或死了的細胞（以</a:t>
            </a:r>
            <a:r>
              <a:rPr lang="en-US" altLang="zh-TW" sz="2000" dirty="0"/>
              <a:t>0</a:t>
            </a:r>
            <a:r>
              <a:rPr lang="zh-TW" altLang="en-US" sz="2000" dirty="0"/>
              <a:t>表示）。每個細胞會與周圍的八個細胞互動，決定下一個狀態，包含下列四個規則：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若該細胞目前存活，周圍的存活細胞低於</a:t>
            </a:r>
            <a:r>
              <a:rPr lang="en-US" altLang="zh-TW" sz="2000" dirty="0"/>
              <a:t>2</a:t>
            </a:r>
            <a:r>
              <a:rPr lang="zh-TW" altLang="en-US" sz="2000" dirty="0"/>
              <a:t>個時，該細胞變死亡。（模擬生命數量稀少）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若該細胞目前存活，周圍有</a:t>
            </a:r>
            <a:r>
              <a:rPr lang="en-US" altLang="zh-TW" sz="2000" dirty="0"/>
              <a:t>2</a:t>
            </a:r>
            <a:r>
              <a:rPr lang="zh-TW" altLang="en-US" sz="2000" dirty="0"/>
              <a:t>個或</a:t>
            </a:r>
            <a:r>
              <a:rPr lang="en-US" altLang="zh-TW" sz="2000" dirty="0"/>
              <a:t>3</a:t>
            </a:r>
            <a:r>
              <a:rPr lang="zh-TW" altLang="en-US" sz="2000" dirty="0"/>
              <a:t>個存活細胞時，該細胞保持原樣。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若該細胞目前存活，周圍有超過</a:t>
            </a:r>
            <a:r>
              <a:rPr lang="en-US" altLang="zh-TW" sz="2000" dirty="0"/>
              <a:t>3</a:t>
            </a:r>
            <a:r>
              <a:rPr lang="zh-TW" altLang="en-US" sz="2000" dirty="0"/>
              <a:t>個存活細胞時，該細胞變死亡。（模擬生命數量過多）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若該細胞目前死亡，周圍有剛好</a:t>
            </a:r>
            <a:r>
              <a:rPr lang="en-US" altLang="zh-TW" sz="2000" dirty="0"/>
              <a:t>3</a:t>
            </a:r>
            <a:r>
              <a:rPr lang="zh-TW" altLang="en-US" sz="2000" dirty="0"/>
              <a:t>個存活細胞時，該細胞變存活。（模擬繁殖）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(</a:t>
            </a:r>
            <a:r>
              <a:rPr lang="zh-TW" altLang="en-US" sz="2000" dirty="0"/>
              <a:t>邊界外當作死細胞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更新狀態時想像成大家同時更新，所以沒有更新的先後順序問題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3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880B3-278A-46E1-BD90-4362136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7"/>
            <a:ext cx="10515600" cy="6182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r>
              <a:rPr lang="zh-TW" altLang="en-US" dirty="0"/>
              <a:t>第一行會輸入三個整數：</a:t>
            </a:r>
            <a:r>
              <a:rPr lang="en-US" altLang="zh-TW" dirty="0"/>
              <a:t>m</a:t>
            </a:r>
            <a:r>
              <a:rPr lang="zh-TW" altLang="en-US" dirty="0"/>
              <a:t>、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有空格格開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(m, n)</a:t>
            </a:r>
            <a:r>
              <a:rPr lang="zh-TW" altLang="en-US" dirty="0"/>
              <a:t>：二維矩形的大小 </a:t>
            </a:r>
            <a:r>
              <a:rPr lang="en-US" altLang="zh-TW" dirty="0"/>
              <a:t>(row, column)</a:t>
            </a:r>
          </a:p>
          <a:p>
            <a:pPr lvl="1"/>
            <a:r>
              <a:rPr lang="en-US" altLang="zh-TW" dirty="0"/>
              <a:t>k: </a:t>
            </a:r>
            <a:r>
              <a:rPr lang="zh-TW" altLang="en-US" dirty="0"/>
              <a:t>下</a:t>
            </a:r>
            <a:r>
              <a:rPr lang="en-US" altLang="zh-TW" dirty="0"/>
              <a:t>k</a:t>
            </a:r>
            <a:r>
              <a:rPr lang="zh-TW" altLang="en-US" dirty="0"/>
              <a:t>個狀態</a:t>
            </a:r>
            <a:endParaRPr lang="en-US" altLang="zh-TW" dirty="0"/>
          </a:p>
          <a:p>
            <a:r>
              <a:rPr lang="zh-TW" altLang="en-US" dirty="0"/>
              <a:t>再來會輸入目前狀態</a:t>
            </a:r>
            <a:r>
              <a:rPr lang="zh-TW" altLang="en-US" dirty="0">
                <a:solidFill>
                  <a:srgbClr val="FF0000"/>
                </a:solidFill>
              </a:rPr>
              <a:t>共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行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行內沒有空格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Output:</a:t>
            </a:r>
          </a:p>
          <a:p>
            <a:r>
              <a:rPr lang="zh-TW" altLang="en-US" dirty="0"/>
              <a:t>輸出下</a:t>
            </a:r>
            <a:r>
              <a:rPr lang="en-US" altLang="zh-TW" dirty="0"/>
              <a:t>k</a:t>
            </a:r>
            <a:r>
              <a:rPr lang="zh-TW" altLang="en-US" dirty="0"/>
              <a:t>個狀態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重複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新的世界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直到輸入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結束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 &lt;= m &lt;= 20</a:t>
            </a:r>
          </a:p>
          <a:p>
            <a:pPr marL="0" indent="0">
              <a:buNone/>
            </a:pPr>
            <a:r>
              <a:rPr lang="en-US" altLang="zh-TW" dirty="0"/>
              <a:t>1 &lt;= n &lt;= 20</a:t>
            </a:r>
          </a:p>
          <a:p>
            <a:pPr marL="0" indent="0">
              <a:buNone/>
            </a:pPr>
            <a:r>
              <a:rPr lang="en-US" altLang="zh-TW" dirty="0"/>
              <a:t>1 &lt;= k &lt;= 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E61B5-9B4B-4A75-ADAA-1B5E164F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pic>
        <p:nvPicPr>
          <p:cNvPr id="2050" name="Picture 2" descr="https://assets.leetcode.com/uploads/2020/12/26/grid1.jpg">
            <a:extLst>
              <a:ext uri="{FF2B5EF4-FFF2-40B4-BE49-F238E27FC236}">
                <a16:creationId xmlns:a16="http://schemas.microsoft.com/office/drawing/2014/main" id="{9DF410DD-20AD-4F54-A6C4-58C06BB1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42" y="1547257"/>
            <a:ext cx="3844197" cy="220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8B47674-E3FA-4985-ADF0-817D7D8FB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4658" y="1547257"/>
            <a:ext cx="770898" cy="4490140"/>
          </a:xfrm>
          <a:prstGeom prst="rect">
            <a:avLst/>
          </a:prstGeom>
        </p:spPr>
      </p:pic>
      <p:pic>
        <p:nvPicPr>
          <p:cNvPr id="1026" name="Picture 2" descr="https://assets.leetcode.com/uploads/2020/12/26/grid2.jpg">
            <a:extLst>
              <a:ext uri="{FF2B5EF4-FFF2-40B4-BE49-F238E27FC236}">
                <a16:creationId xmlns:a16="http://schemas.microsoft.com/office/drawing/2014/main" id="{32D86898-B0CE-44ED-8E80-A6A9CFDE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21" y="4494347"/>
            <a:ext cx="3829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8F7D93-4462-40FF-BAB7-C0203F87A157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F34D69-0DE7-4099-B240-8401544A3812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0327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zh-TW" dirty="0"/>
              <a:t>期</a:t>
            </a:r>
            <a:r>
              <a:rPr lang="zh-TW" altLang="en-US" dirty="0"/>
              <a:t>末</a:t>
            </a:r>
            <a:r>
              <a:rPr lang="zh-TW" dirty="0"/>
              <a:t>考繳交規範</a:t>
            </a:r>
            <a:endParaRPr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indent="-457189">
              <a:lnSpc>
                <a:spcPct val="100000"/>
              </a:lnSpc>
              <a:spcBef>
                <a:spcPts val="0"/>
              </a:spcBef>
              <a:buSzPts val="2800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566</Words>
  <Application>Microsoft Office PowerPoint</Application>
  <PresentationFormat>寬螢幕</PresentationFormat>
  <Paragraphs>59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</vt:lpstr>
      <vt:lpstr>Arial</vt:lpstr>
      <vt:lpstr>Calibri</vt:lpstr>
      <vt:lpstr>Times New Roman</vt:lpstr>
      <vt:lpstr>Office 佈景主題</vt:lpstr>
      <vt:lpstr>第一題: 算閏日(50%)</vt:lpstr>
      <vt:lpstr>閏年</vt:lpstr>
      <vt:lpstr>PowerPoint 簡報</vt:lpstr>
      <vt:lpstr>Sample</vt:lpstr>
      <vt:lpstr>第二題: Game of Life (50%)</vt:lpstr>
      <vt:lpstr>Game of Life</vt:lpstr>
      <vt:lpstr>PowerPoint 簡報</vt:lpstr>
      <vt:lpstr>Sample</vt:lpstr>
      <vt:lpstr>期末考繳交規範</vt:lpstr>
      <vt:lpstr>繳交內容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第一題: 算閏日(50%)</dc:title>
  <dc:creator>劉起華</dc:creator>
  <cp:lastModifiedBy>劉起華</cp:lastModifiedBy>
  <cp:revision>2</cp:revision>
  <dcterms:created xsi:type="dcterms:W3CDTF">2022-05-24T10:06:51Z</dcterms:created>
  <dcterms:modified xsi:type="dcterms:W3CDTF">2022-05-26T05:03:15Z</dcterms:modified>
</cp:coreProperties>
</file>