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jxsPNZT0dnEySUXMgtG+yobO1D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0" y="1177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第一題：Shopping Cart</a:t>
            </a:r>
            <a:br>
              <a:rPr lang="zh-TW"/>
            </a:br>
            <a:r>
              <a:rPr lang="zh-TW"/>
              <a:t>（60%)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配分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可重複輸入指令、且exit可終止程式-6%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add功能正常-12%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query功能正常-12%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update功能正常-12%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pay功能正常-12%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輸入錯誤指令後可繼續輸入-3%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chemeClr val="dk1"/>
                </a:solidFill>
              </a:rPr>
              <a:t>提示文字顯示正常-3%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第二題（40%）</a:t>
            </a:r>
            <a:endParaRPr/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說明</a:t>
            </a:r>
            <a:endParaRPr/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給一檔案e2-2.txt</a:t>
            </a:r>
            <a:r>
              <a:rPr lang="zh-TW">
                <a:solidFill>
                  <a:srgbClr val="FF0000"/>
                </a:solidFill>
              </a:rPr>
              <a:t>(4%)(與src放同一層)</a:t>
            </a:r>
            <a:r>
              <a:rPr lang="zh-TW"/>
              <a:t>，裡面有四個圓、五個點、一條線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首先判斷每個圓裡有幾個點，再判斷圓與線的關係（相切、相交與不相交）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相切tangency : 線與圓有一個交點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相交intersect : 線與圓有兩個交點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zh-TW"/>
              <a:t>不相交disjoint : 線與圓有零個交點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 : 根據檔案內容，依序輸出每個圓裡有幾個點</a:t>
            </a:r>
            <a:r>
              <a:rPr lang="zh-TW">
                <a:solidFill>
                  <a:srgbClr val="FF0000"/>
                </a:solidFill>
              </a:rPr>
              <a:t>(3*4=12%)</a:t>
            </a:r>
            <a:r>
              <a:rPr lang="zh-TW"/>
              <a:t>，再輸出每個圓與線的關係</a:t>
            </a:r>
            <a:r>
              <a:rPr lang="zh-TW">
                <a:solidFill>
                  <a:srgbClr val="FF0000"/>
                </a:solidFill>
              </a:rPr>
              <a:t>(6*4=24%)</a:t>
            </a:r>
            <a:r>
              <a:rPr lang="zh-TW"/>
              <a:t>，範例如下頁。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檔案格式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311700" y="1152475"/>
            <a:ext cx="1516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1818"/>
              <a:buNone/>
            </a:pPr>
            <a:r>
              <a:rPr lang="zh-TW"/>
              <a:t>e2-2.txt內容：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50" y="1737450"/>
            <a:ext cx="3280450" cy="2560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311700" y="2379500"/>
            <a:ext cx="46455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內容說明：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第一列為points：[x座標,y座標]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200"/>
              <a:t>第二列為circles：[圓心x座標,圓心y座標,半徑]</a:t>
            </a:r>
            <a:endParaRPr sz="12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 sz="1200"/>
              <a:t>第三列為line：[a,b,c]      (代入線方程式：ax+by+c=0)</a:t>
            </a:r>
            <a:endParaRPr sz="1200"/>
          </a:p>
        </p:txBody>
      </p:sp>
      <p:sp>
        <p:nvSpPr>
          <p:cNvPr id="134" name="Google Shape;134;p13"/>
          <p:cNvSpPr txBox="1"/>
          <p:nvPr/>
        </p:nvSpPr>
        <p:spPr>
          <a:xfrm>
            <a:off x="5305125" y="119717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圖例：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3"/>
          <p:cNvCxnSpPr/>
          <p:nvPr/>
        </p:nvCxnSpPr>
        <p:spPr>
          <a:xfrm flipH="1" rot="10800000">
            <a:off x="5168100" y="4039950"/>
            <a:ext cx="3664200" cy="66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3"/>
          <p:cNvSpPr txBox="1"/>
          <p:nvPr/>
        </p:nvSpPr>
        <p:spPr>
          <a:xfrm>
            <a:off x="379475" y="3959800"/>
            <a:ext cx="464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結果直接輸出在螢幕: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zh-TW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3 2 4 tangency tangency disjoint tangency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475" y="1536241"/>
            <a:ext cx="3859175" cy="7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/>
              <a:t>期中考繳交規範</a:t>
            </a:r>
            <a:endParaRPr/>
          </a:p>
        </p:txBody>
      </p:sp>
      <p:sp>
        <p:nvSpPr>
          <p:cNvPr id="143" name="Google Shape;14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繳交內容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1700" y="1152475"/>
            <a:ext cx="8520600" cy="24847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請繳交一個package壓縮檔，名稱為stu_學號，此package內含兩個java檔，第一個為第一題(E1.java)，第二個為第二題(E2.java)，如下圖所示</a:t>
            </a:r>
            <a:endParaRPr/>
          </a:p>
        </p:txBody>
      </p:sp>
      <p:pic>
        <p:nvPicPr>
          <p:cNvPr descr="https://lh4.googleusercontent.com/7ugsgcKVc45yOhzuodL0fp1V-gkKY9mduUjPzg4gcV4v6yVEA6CcZZN_WJjlCviqdyKBEqT9D-rtyol5w88g2IO3w0Trz_tlxPW7h1d8nGntjjJWySUxr2f5kjgoRQ"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875" y="2382384"/>
            <a:ext cx="2881011" cy="125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311699" y="3772021"/>
            <a:ext cx="6336235" cy="6022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zh-TW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壓縮package並繳交package壓縮檔</a:t>
            </a:r>
            <a:r>
              <a:rPr b="1" lang="zh-TW" sz="1800">
                <a:solidFill>
                  <a:schemeClr val="dk2"/>
                </a:solidFill>
              </a:rPr>
              <a:t>，上傳至eeclass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descr="https://lh3.googleusercontent.com/b7t6Q9dq3DfurULWDUGw_isKFmu_Ed8azsgVXR35gLRiybb36r8PE8TuwZysLXyAzD3yt4iPzu8MW3qWk8ItMkOSs0B6BX9fr1lj__zr8TaDTIH9x_E58h7FsF71qR0XDR5BXOUA" id="152" name="Google Shape;15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875" y="4318542"/>
            <a:ext cx="71501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rijzx3rQYfHn9o0Q53dxYcOaz0R-YkE_LD5bePvbx6bqknm_wQfoE2t9fuYn8QyW5hWfnKtLDzp6rLG2kwPc0k6VToIVBFxNSiCsqylQhDBgBSALHJMMEQo7QIRneQ"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4086" y="2538374"/>
            <a:ext cx="4457014" cy="89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模擬購物車</a:t>
            </a:r>
            <a:endParaRPr/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程式以</a:t>
            </a:r>
            <a:r>
              <a:rPr b="1" lang="zh-TW">
                <a:solidFill>
                  <a:srgbClr val="FF0000"/>
                </a:solidFill>
              </a:rPr>
              <a:t>迴圈</a:t>
            </a:r>
            <a:r>
              <a:rPr lang="zh-TW"/>
              <a:t>執行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程式需讀取使用者輸入之文字: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add - 增加商品到購物車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query - 顯示購物車內所有商品訊息，包括"編號、名稱、價格、購買數量"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update - 修改商品數量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pay - 結算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exit - 結束程式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add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311700" y="1152475"/>
            <a:ext cx="5823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在選擇指令時，若輸入add，則</a:t>
            </a:r>
            <a:r>
              <a:rPr b="1" lang="zh-TW">
                <a:solidFill>
                  <a:srgbClr val="FF0000"/>
                </a:solidFill>
              </a:rPr>
              <a:t>依序</a:t>
            </a:r>
            <a:r>
              <a:rPr lang="zh-TW"/>
              <a:t>輸入編號、名稱、價格、數量，輸入完畢後，顯示: "您的商品：XX已添加到購物車"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然後可繼續輸入指令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391"/>
              <a:t>商品編號為1~9之正整數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391"/>
              <a:t>商品名稱為大小寫英文，長度1~10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391"/>
              <a:t>商品價格為1~1000之正整數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 sz="1391"/>
              <a:t>商品數量為1~1000之正整數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150" y="370850"/>
            <a:ext cx="182780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query</a:t>
            </a:r>
            <a:endParaRPr/>
          </a:p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311700" y="1100675"/>
            <a:ext cx="575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在選擇指令時，若輸入query，則如右顯示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不一定要對齊，看得懂就好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然後可繼續輸入指令</a:t>
            </a:r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563" y="666750"/>
            <a:ext cx="32861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update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311700" y="1152475"/>
            <a:ext cx="546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在選擇指令時，若輸入update，再</a:t>
            </a:r>
            <a:r>
              <a:rPr b="1" lang="zh-TW">
                <a:solidFill>
                  <a:srgbClr val="FF0000"/>
                </a:solidFill>
              </a:rPr>
              <a:t>依序</a:t>
            </a:r>
            <a:r>
              <a:rPr lang="zh-TW"/>
              <a:t>輸入商品編號、修改數量，再顯示當前購物車內所有內容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若無此商品，請顯示"無此商品"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然後可繼續輸入指令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00"/>
              <a:t>修改數量為</a:t>
            </a:r>
            <a:r>
              <a:rPr b="1" lang="zh-TW" sz="1500">
                <a:solidFill>
                  <a:srgbClr val="FF0000"/>
                </a:solidFill>
              </a:rPr>
              <a:t>1~1000</a:t>
            </a:r>
            <a:r>
              <a:rPr lang="zh-TW" sz="1500"/>
              <a:t>之正整數</a:t>
            </a:r>
            <a:endParaRPr sz="1500"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7100" y="228973"/>
            <a:ext cx="2915200" cy="24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5000" y="2853648"/>
            <a:ext cx="19050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pay</a:t>
            </a:r>
            <a:endParaRPr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1152475"/>
            <a:ext cx="532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在選擇指令時，若輸入pay，則顯示所有購物車內容、訂單總金額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然後可繼續輸入指令</a:t>
            </a:r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9900" y="837075"/>
            <a:ext cx="3207300" cy="194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exit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540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在選擇指令時，若輸入exit，則結束程式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700" y="829675"/>
            <a:ext cx="22479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輸入錯誤指令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若輸入錯誤，不是以上任一指令，則顯示"沒有該功能"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然後可繼續輸入指令</a:t>
            </a:r>
            <a:endParaRPr/>
          </a:p>
        </p:txBody>
      </p:sp>
      <p:pic>
        <p:nvPicPr>
          <p:cNvPr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188" y="712913"/>
            <a:ext cx="18002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311700" y="118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在輸入過程中，請</a:t>
            </a:r>
            <a:r>
              <a:rPr b="1" lang="zh-TW">
                <a:solidFill>
                  <a:srgbClr val="FF0000"/>
                </a:solidFill>
              </a:rPr>
              <a:t>不要</a:t>
            </a:r>
            <a:r>
              <a:rPr lang="zh-TW"/>
              <a:t>如右省略提示文字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程式執行後，從"選擇一指令"到"pay"，也請</a:t>
            </a:r>
            <a:r>
              <a:rPr b="1" lang="zh-TW">
                <a:solidFill>
                  <a:srgbClr val="FF0000"/>
                </a:solidFill>
              </a:rPr>
              <a:t>不要</a:t>
            </a:r>
            <a:r>
              <a:rPr lang="zh-TW"/>
              <a:t>省略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以上是為了知道同學程式執行到哪個階段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zh-TW">
                <a:solidFill>
                  <a:srgbClr val="FF0000"/>
                </a:solidFill>
              </a:rPr>
              <a:t>另:exit不用提示文字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7" name="Google Shape;1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7888" y="445013"/>
            <a:ext cx="21812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