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5"/>
    <p:restoredTop sz="94648"/>
  </p:normalViewPr>
  <p:slideViewPr>
    <p:cSldViewPr snapToGrid="0">
      <p:cViewPr varScale="1">
        <p:scale>
          <a:sx n="156" d="100"/>
          <a:sy n="156" d="100"/>
        </p:scale>
        <p:origin x="6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f80257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f80257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10-2 : Bounding Ball Animation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462300"/>
            <a:ext cx="7653600" cy="29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 dirty="0"/>
              <a:t>•要有一顆球(大小顏色圖案不限，只要是圓形即可)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 dirty="0"/>
              <a:t>•球的初始位置、移動速度、初始移動方向不限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 dirty="0"/>
              <a:t>•球的移動限制:不可跳出視窗，碰到視窗邊緣要有物理反彈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 dirty="0"/>
              <a:t>•如右圖範例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175" y="895350"/>
            <a:ext cx="23622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all_Ani 2022-04-26 19-32-02">
            <a:hlinkClick r:id="" action="ppaction://media"/>
            <a:extLst>
              <a:ext uri="{FF2B5EF4-FFF2-40B4-BE49-F238E27FC236}">
                <a16:creationId xmlns:a16="http://schemas.microsoft.com/office/drawing/2014/main" id="{62040055-E213-AA4B-8E05-44C966091D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20590" y="3016325"/>
            <a:ext cx="2382785" cy="14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</Words>
  <Application>Microsoft Macintosh PowerPoint</Application>
  <PresentationFormat>On-screen Show (16:9)</PresentationFormat>
  <Paragraphs>5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10-2 : Bounding Ball Animation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作業10</dc:title>
  <cp:lastModifiedBy>曾千芸 (109504501)</cp:lastModifiedBy>
  <cp:revision>4</cp:revision>
  <dcterms:modified xsi:type="dcterms:W3CDTF">2023-01-22T10:03:47Z</dcterms:modified>
</cp:coreProperties>
</file>