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92FD-CAB0-4308-BD29-DFD2F097CCF9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BC-0A35-4C2E-BF16-4A9AB855E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54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92FD-CAB0-4308-BD29-DFD2F097CCF9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BC-0A35-4C2E-BF16-4A9AB855E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18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92FD-CAB0-4308-BD29-DFD2F097CCF9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BC-0A35-4C2E-BF16-4A9AB855E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21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92FD-CAB0-4308-BD29-DFD2F097CCF9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BC-0A35-4C2E-BF16-4A9AB855E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64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92FD-CAB0-4308-BD29-DFD2F097CCF9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BC-0A35-4C2E-BF16-4A9AB855E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45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92FD-CAB0-4308-BD29-DFD2F097CCF9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BC-0A35-4C2E-BF16-4A9AB855E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75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92FD-CAB0-4308-BD29-DFD2F097CCF9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BC-0A35-4C2E-BF16-4A9AB855E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6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92FD-CAB0-4308-BD29-DFD2F097CCF9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BC-0A35-4C2E-BF16-4A9AB855E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1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92FD-CAB0-4308-BD29-DFD2F097CCF9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BC-0A35-4C2E-BF16-4A9AB855E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11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92FD-CAB0-4308-BD29-DFD2F097CCF9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BC-0A35-4C2E-BF16-4A9AB855E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52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92FD-CAB0-4308-BD29-DFD2F097CCF9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3ABC-0A35-4C2E-BF16-4A9AB855E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0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92FD-CAB0-4308-BD29-DFD2F097CCF9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43ABC-0A35-4C2E-BF16-4A9AB855E9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65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繳交期限</a:t>
            </a:r>
            <a:r>
              <a:rPr lang="en-US" altLang="zh-TW" dirty="0" smtClean="0"/>
              <a:t>:2022/4/7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499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請實做出一個具有圖像使用者介面的計算機</a:t>
            </a:r>
            <a:endParaRPr lang="en-US" altLang="zh-TW" dirty="0" smtClean="0"/>
          </a:p>
          <a:p>
            <a:r>
              <a:rPr lang="zh-TW" altLang="en-US" dirty="0"/>
              <a:t>使用者介面必須</a:t>
            </a:r>
            <a:r>
              <a:rPr lang="zh-TW" altLang="en-US" dirty="0" smtClean="0"/>
              <a:t>包含</a:t>
            </a:r>
            <a:r>
              <a:rPr lang="en-US" altLang="zh-TW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數字鍵</a:t>
            </a:r>
            <a:r>
              <a:rPr lang="en-US" altLang="zh-TW" dirty="0" smtClean="0"/>
              <a:t>0~9</a:t>
            </a:r>
            <a:r>
              <a:rPr lang="zh-TW" altLang="en-US" dirty="0" smtClean="0"/>
              <a:t>以及小數點鍵</a:t>
            </a:r>
            <a:r>
              <a:rPr lang="en-US" altLang="zh-TW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運算子鍵</a:t>
            </a:r>
            <a:r>
              <a:rPr lang="en-US" altLang="zh-TW" dirty="0" smtClean="0"/>
              <a:t>+-</a:t>
            </a:r>
            <a:r>
              <a:rPr lang="zh-TW" altLang="en-US" dirty="0" smtClean="0"/>
              <a:t>*</a:t>
            </a:r>
            <a:r>
              <a:rPr lang="en-US" altLang="zh-TW" dirty="0" smtClean="0"/>
              <a:t>/%^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回車鍵</a:t>
            </a:r>
            <a:r>
              <a:rPr lang="en-US" altLang="zh-TW" dirty="0" smtClean="0"/>
              <a:t> &lt;-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清空鍵</a:t>
            </a:r>
            <a:r>
              <a:rPr lang="en-US" altLang="zh-TW" dirty="0" smtClean="0"/>
              <a:t> C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等於</a:t>
            </a:r>
            <a:r>
              <a:rPr lang="zh-TW" altLang="en-US" dirty="0"/>
              <a:t>鍵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一個</a:t>
            </a:r>
            <a:r>
              <a:rPr lang="en-US" altLang="zh-TW" dirty="0" err="1" smtClean="0"/>
              <a:t>textfield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951" y="2504880"/>
            <a:ext cx="4169926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9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</a:t>
            </a:r>
            <a:r>
              <a:rPr lang="zh-TW" altLang="en-US" dirty="0" smtClean="0"/>
              <a:t>擊數字鍵或運算子鍵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從</a:t>
            </a:r>
            <a:r>
              <a:rPr lang="en-US" altLang="zh-TW" dirty="0" err="1" smtClean="0"/>
              <a:t>textfield</a:t>
            </a:r>
            <a:r>
              <a:rPr lang="zh-TW" altLang="en-US" dirty="0" smtClean="0"/>
              <a:t>右邊插入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如依次輸入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5(</a:t>
            </a:r>
            <a:r>
              <a:rPr lang="zh-TW" altLang="en-US" dirty="0" smtClean="0"/>
              <a:t>右上圖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點</a:t>
            </a:r>
            <a:r>
              <a:rPr lang="zh-TW" altLang="en-US" dirty="0" smtClean="0"/>
              <a:t>擊回車鍵刪除最右邊一個字元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右下圖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965" y="691595"/>
            <a:ext cx="3870517" cy="27426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965" y="3896949"/>
            <a:ext cx="3883334" cy="27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2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點擊 </a:t>
            </a:r>
            <a:r>
              <a:rPr lang="en-US" altLang="zh-TW" dirty="0" smtClean="0"/>
              <a:t>=</a:t>
            </a:r>
            <a:r>
              <a:rPr lang="zh-TW" altLang="en-US" dirty="0" smtClean="0"/>
              <a:t> 鍵則在</a:t>
            </a:r>
            <a:r>
              <a:rPr lang="en-US" altLang="zh-TW" dirty="0" err="1" smtClean="0"/>
              <a:t>textfield</a:t>
            </a:r>
            <a:r>
              <a:rPr lang="zh-TW" altLang="en-US" dirty="0" smtClean="0"/>
              <a:t>中輸出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原本</a:t>
            </a:r>
            <a:r>
              <a:rPr lang="en-US" altLang="zh-TW" dirty="0" err="1" smtClean="0"/>
              <a:t>textfield</a:t>
            </a:r>
            <a:r>
              <a:rPr lang="zh-TW" altLang="en-US" dirty="0" smtClean="0"/>
              <a:t>中的值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右上圖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點擊 </a:t>
            </a:r>
            <a:r>
              <a:rPr lang="en-US" altLang="zh-TW" dirty="0" smtClean="0"/>
              <a:t>C</a:t>
            </a:r>
            <a:r>
              <a:rPr lang="zh-TW" altLang="en-US" dirty="0" smtClean="0"/>
              <a:t> 則清空</a:t>
            </a:r>
            <a:r>
              <a:rPr lang="en-US" altLang="zh-TW" dirty="0" err="1" smtClean="0"/>
              <a:t>textfield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右下圖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934" y="241264"/>
            <a:ext cx="4434214" cy="31171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501" y="3493321"/>
            <a:ext cx="4444647" cy="31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6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輸入規範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Textfield</a:t>
            </a:r>
            <a:r>
              <a:rPr lang="zh-TW" altLang="en-US" dirty="0" smtClean="0"/>
              <a:t>中輸入的字串長度不會超過</a:t>
            </a:r>
            <a:r>
              <a:rPr lang="en-US" altLang="zh-TW" dirty="0" smtClean="0"/>
              <a:t>15</a:t>
            </a:r>
          </a:p>
          <a:p>
            <a:r>
              <a:rPr lang="en-US" altLang="zh-TW" dirty="0" err="1" smtClean="0"/>
              <a:t>Textfield</a:t>
            </a:r>
            <a:r>
              <a:rPr lang="zh-TW" altLang="en-US" dirty="0" smtClean="0"/>
              <a:t>中輸入的每個數字的字串長度不超過</a:t>
            </a:r>
            <a:r>
              <a:rPr lang="en-US" altLang="zh-TW" dirty="0" smtClean="0"/>
              <a:t>4</a:t>
            </a:r>
          </a:p>
          <a:p>
            <a:r>
              <a:rPr lang="en-US" altLang="zh-TW" dirty="0" err="1" smtClean="0"/>
              <a:t>Textfield</a:t>
            </a:r>
            <a:r>
              <a:rPr lang="zh-TW" altLang="en-US" dirty="0" smtClean="0"/>
              <a:t>中輸入的字串中可以含有多個運算子</a:t>
            </a:r>
            <a:endParaRPr lang="en-US" altLang="zh-TW" dirty="0"/>
          </a:p>
          <a:p>
            <a:r>
              <a:rPr lang="zh-TW" altLang="en-US" dirty="0" smtClean="0"/>
              <a:t>運算子優先順序</a:t>
            </a:r>
            <a:r>
              <a:rPr lang="en-US" altLang="zh-TW" dirty="0" smtClean="0"/>
              <a:t>(</a:t>
            </a:r>
            <a:r>
              <a:rPr lang="zh-TW" altLang="en-US" dirty="0" smtClean="0"/>
              <a:t>由高而低</a:t>
            </a:r>
            <a:r>
              <a:rPr lang="en-US" altLang="zh-TW" dirty="0" smtClean="0"/>
              <a:t>): ^ (*/%) (+-)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助教在測試</a:t>
            </a:r>
            <a:r>
              <a:rPr lang="zh-TW" altLang="en-US" dirty="0" smtClean="0"/>
              <a:t>程式時輸入的大小不會超過</a:t>
            </a:r>
            <a:r>
              <a:rPr lang="en-US" altLang="zh-TW" dirty="0" err="1" smtClean="0"/>
              <a:t>textfield</a:t>
            </a:r>
            <a:r>
              <a:rPr lang="zh-TW" altLang="en-US" dirty="0" smtClean="0"/>
              <a:t>的大小，結果也不會，也不會有奇怪的輸入像是</a:t>
            </a:r>
            <a:r>
              <a:rPr lang="en-US" altLang="zh-TW" dirty="0" smtClean="0"/>
              <a:t>(21+-</a:t>
            </a:r>
            <a:r>
              <a:rPr lang="zh-TW" altLang="en-US" dirty="0" smtClean="0"/>
              <a:t>*</a:t>
            </a:r>
            <a:r>
              <a:rPr lang="en-US" altLang="zh-TW" dirty="0" smtClean="0"/>
              <a:t>16)</a:t>
            </a:r>
            <a:r>
              <a:rPr lang="zh-TW" altLang="en-US" dirty="0" smtClean="0"/>
              <a:t>之類的，輸入一定會是兩個數字間夾一個運算子</a:t>
            </a:r>
            <a:r>
              <a:rPr lang="en-US" altLang="zh-TW" dirty="0" smtClean="0"/>
              <a:t>(65+43</a:t>
            </a:r>
            <a:r>
              <a:rPr lang="zh-TW" altLang="en-US" dirty="0" smtClean="0"/>
              <a:t>*</a:t>
            </a:r>
            <a:r>
              <a:rPr lang="en-US" altLang="zh-TW" dirty="0" smtClean="0"/>
              <a:t>2)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56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9171"/>
          </a:xfrm>
        </p:spPr>
        <p:txBody>
          <a:bodyPr/>
          <a:lstStyle/>
          <a:p>
            <a:r>
              <a:rPr lang="zh-TW" altLang="en-US" dirty="0" smtClean="0"/>
              <a:t>繳交規範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90" y="890625"/>
            <a:ext cx="4053681" cy="23315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47" y="365125"/>
            <a:ext cx="5589023" cy="55159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4" y="3360003"/>
            <a:ext cx="4527505" cy="351640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3331923" y="3222217"/>
            <a:ext cx="4033381" cy="170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356975" y="3118981"/>
            <a:ext cx="6676373" cy="189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6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223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作業7</vt:lpstr>
      <vt:lpstr>計算機</vt:lpstr>
      <vt:lpstr>功能說明</vt:lpstr>
      <vt:lpstr>功能說明</vt:lpstr>
      <vt:lpstr>輸入規範</vt:lpstr>
      <vt:lpstr>繳交規範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作業7</dc:title>
  <dc:creator>MineLab</dc:creator>
  <cp:lastModifiedBy>MineLab</cp:lastModifiedBy>
  <cp:revision>7</cp:revision>
  <dcterms:created xsi:type="dcterms:W3CDTF">2022-03-30T09:03:30Z</dcterms:created>
  <dcterms:modified xsi:type="dcterms:W3CDTF">2022-03-31T03:50:53Z</dcterms:modified>
</cp:coreProperties>
</file>