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D513C-0634-44C4-8174-B144A9B0B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DC10DD-5D67-46DF-BBBA-8F251BC7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DD82E0-1BD2-42C1-BB32-E1E844E0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9868-F531-4662-824B-AF6950F08FAD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BDE04-F0CC-4F41-B251-51459BAB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8B20B0-CF36-4BFA-949E-763091E0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22AF-58DB-4261-8751-9C32167DD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68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2D95B-54C7-423B-B297-35D8D7B6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AABBF4-10A6-4974-A413-69F27F02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5CB0FD-1B9E-4DD4-BFE4-5396E9F9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9868-F531-4662-824B-AF6950F08FAD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06D0E6-DE8A-4BFA-AD55-E3067FD3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CBE073-AEDA-4A8E-85CA-DA0239C0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22AF-58DB-4261-8751-9C32167DD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4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A35020-18B3-406D-8D27-EA9DF5B2F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64BC4E-6119-43E7-8B59-E37DE9ADF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77F8AD-3491-4CF5-8289-4D69E23C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9868-F531-4662-824B-AF6950F08FAD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F6B332-2916-4E9B-80DE-C9E82CBC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CF184-ED0D-485A-B649-5C9C9E0F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22AF-58DB-4261-8751-9C32167DD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29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B91BE-7C05-4EA6-92FF-4786219E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086155-1597-4985-A05A-DE72389D3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2A07AE-EA3C-4363-9251-0D8396E3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9868-F531-4662-824B-AF6950F08FAD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E749B4-E7BA-492F-A2BD-2B4BBC35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E94C19-DDD1-4687-99D3-D031B950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22AF-58DB-4261-8751-9C32167DD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74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FA301-3076-4825-8548-234BAD63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2251EB-3023-4217-9A76-931DFA1C5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D382EE-C15D-40F5-861B-58CB9F8F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9868-F531-4662-824B-AF6950F08FAD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49DFFB-7215-4D97-85DE-ADF360CA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2229B6-0267-4A4D-B459-8B65FDBB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22AF-58DB-4261-8751-9C32167DD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8A1B5-721D-4806-83D8-A3F30C7B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60716-3796-4A31-9C51-FDC534F37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0BC6AC-1E8C-42DF-852C-6F807F702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6809CD-1C6A-4E64-A84F-B7923801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9868-F531-4662-824B-AF6950F08FAD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6A5696-0047-4588-94AE-C01F646C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CCF69B-84DE-45D8-868D-1F58A1F1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22AF-58DB-4261-8751-9C32167DD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79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E1E45-386F-495D-B317-1FA801F3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8371F9-DC42-4F06-A5AC-D38EE273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ABE7C5-C3FA-4C05-8E4D-2C55D04D6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E5FF9B-4D31-4205-9988-47E6EF202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34D933-6CA7-4537-AB5C-FE62B1894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0F0A12-4CD7-4F00-A1DC-05EFCCE3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9868-F531-4662-824B-AF6950F08FAD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4A8F1E-1F3C-4777-94DB-D77BDB67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D2B2E62-A6E9-4B28-A181-84F0BAD7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22AF-58DB-4261-8751-9C32167DD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7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0D3D97-C3BF-4E05-84CA-999C1C45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0B1ED5-8FEB-4586-A501-B505ABA6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9868-F531-4662-824B-AF6950F08FAD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764791-38BD-48A2-8653-E5063195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D3CAD9-B6AC-48F0-9046-DE0185DE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22AF-58DB-4261-8751-9C32167DD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75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0B9E6A-0E97-4BF4-9707-AAD4898A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9868-F531-4662-824B-AF6950F08FAD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78BB48-11D4-433F-94F6-C2F1894F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78C528-8ECC-4AB0-A179-E3947A6B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22AF-58DB-4261-8751-9C32167DD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3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91B52-5762-4DE1-AF56-4D943842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9BE042-EC33-4547-95CF-CA8328F2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1F56B0-73D6-473A-8FE9-54361CAFB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19CFA1-A826-4959-BA5E-815A2E6A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9868-F531-4662-824B-AF6950F08FAD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8E1ACA-9B30-49BE-9552-22296BBA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3CB1D9-935C-49D7-9EB6-E91E07A7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22AF-58DB-4261-8751-9C32167DD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8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01623-25A7-4829-9CB7-74692650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F88EA66-EB63-4CF6-BCEF-DC6AD86A2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9A0DE5-BA1B-49BB-A5A5-B60B9BA6E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494E65-8787-4CB3-932B-362129E4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9868-F531-4662-824B-AF6950F08FAD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8490F7-1CED-4FAA-B485-33DC89EE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DE34A3-1EDA-4199-B29E-35E76611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22AF-58DB-4261-8751-9C32167DD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6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96C287-7808-42BB-89BC-65357D7C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BB68AF-C424-4A51-9821-0DC594DE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0370BC-5D42-4E4B-9224-62DD813EE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69868-F531-4662-824B-AF6950F08FAD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28A60F-C903-451E-8AA8-D0A4F53B3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ACD2D8-A315-4469-8676-E5CAC9A8A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D22AF-58DB-4261-8751-9C32167DD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2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D983F-6557-4EB2-9F13-B94A83A12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86D1BD-DB20-4896-82E8-EE5E0E435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繳交期限：</a:t>
            </a:r>
            <a:r>
              <a:rPr lang="en-US" altLang="zh-TW" dirty="0"/>
              <a:t>2022/4/21 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70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83F67-AFBD-4C4C-B97E-50CC0958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匯率轉換器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1B2E02-344C-4790-A85A-60A793A94E27}"/>
              </a:ext>
            </a:extLst>
          </p:cNvPr>
          <p:cNvSpPr txBox="1"/>
          <p:nvPr/>
        </p:nvSpPr>
        <p:spPr>
          <a:xfrm>
            <a:off x="5712902" y="1501629"/>
            <a:ext cx="60065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功能描述：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按下轉換後，顯示</a:t>
            </a:r>
            <a:r>
              <a:rPr lang="en-US" altLang="zh-TW" sz="2000" dirty="0"/>
              <a:t>”xx </a:t>
            </a:r>
            <a:r>
              <a:rPr lang="zh-TW" altLang="en-US" sz="2000" dirty="0"/>
              <a:t>幣種 </a:t>
            </a:r>
            <a:r>
              <a:rPr lang="en-US" altLang="zh-TW" sz="2000" dirty="0"/>
              <a:t>= yy </a:t>
            </a:r>
            <a:r>
              <a:rPr lang="zh-TW" altLang="en-US" sz="2000" dirty="0"/>
              <a:t>幣種</a:t>
            </a:r>
            <a:r>
              <a:rPr lang="en-US" altLang="zh-TW" sz="2000" dirty="0"/>
              <a:t>”</a:t>
            </a:r>
            <a:r>
              <a:rPr lang="zh-TW" altLang="en-US" sz="2000" dirty="0"/>
              <a:t>，</a:t>
            </a:r>
            <a:r>
              <a:rPr lang="en-US" altLang="zh-TW" sz="2000" dirty="0"/>
              <a:t>yy</a:t>
            </a:r>
            <a:r>
              <a:rPr lang="zh-TW" altLang="en-US" sz="2000" dirty="0"/>
              <a:t>小數點後至少</a:t>
            </a:r>
            <a:r>
              <a:rPr lang="en-US" altLang="zh-TW" sz="2000" dirty="0"/>
              <a:t>3</a:t>
            </a:r>
            <a:r>
              <a:rPr lang="zh-TW" altLang="en-US" sz="2000" dirty="0"/>
              <a:t>位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按下</a:t>
            </a:r>
            <a:r>
              <a:rPr lang="en-US" altLang="zh-TW" sz="2000" dirty="0"/>
              <a:t>↔</a:t>
            </a:r>
            <a:r>
              <a:rPr lang="zh-TW" altLang="en-US" sz="2000" dirty="0"/>
              <a:t>後，兩個選單幣種交換（其他不動）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如果輸入不是浮點數，</a:t>
            </a:r>
            <a:r>
              <a:rPr lang="zh-TW" altLang="en-US" sz="2000"/>
              <a:t>按轉換後</a:t>
            </a:r>
            <a:r>
              <a:rPr lang="zh-TW" altLang="en-US" sz="2000">
                <a:solidFill>
                  <a:srgbClr val="FF0000"/>
                </a:solidFill>
              </a:rPr>
              <a:t>不做</a:t>
            </a:r>
            <a:r>
              <a:rPr lang="zh-TW" altLang="en-US" sz="2000" dirty="0">
                <a:solidFill>
                  <a:srgbClr val="FF0000"/>
                </a:solidFill>
              </a:rPr>
              <a:t>任何事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r>
              <a:rPr lang="zh-TW" altLang="en-US" sz="2000" dirty="0"/>
              <a:t>要求：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至少包含圖中的</a:t>
            </a:r>
            <a:r>
              <a:rPr lang="en-US" altLang="zh-TW" sz="2000" dirty="0"/>
              <a:t>6</a:t>
            </a:r>
            <a:r>
              <a:rPr lang="zh-TW" altLang="en-US" sz="2000" dirty="0"/>
              <a:t>個元件：</a:t>
            </a:r>
            <a:r>
              <a:rPr lang="en-US" altLang="zh-TW" sz="2000" dirty="0"/>
              <a:t>2</a:t>
            </a:r>
            <a:r>
              <a:rPr lang="zh-TW" altLang="en-US" sz="2000" dirty="0"/>
              <a:t>個選單</a:t>
            </a:r>
            <a:r>
              <a:rPr lang="en-US" altLang="zh-TW" sz="2000" dirty="0"/>
              <a:t>(ComboBox)</a:t>
            </a:r>
            <a:r>
              <a:rPr lang="zh-TW" altLang="en-US" sz="2000" dirty="0"/>
              <a:t>、</a:t>
            </a:r>
            <a:r>
              <a:rPr lang="en-US" altLang="zh-TW" sz="2000" dirty="0"/>
              <a:t>2</a:t>
            </a:r>
            <a:r>
              <a:rPr lang="zh-TW" altLang="en-US" sz="2000" dirty="0"/>
              <a:t>個按鈕、</a:t>
            </a:r>
            <a:r>
              <a:rPr lang="en-US" altLang="zh-TW" sz="2000" dirty="0"/>
              <a:t>1</a:t>
            </a:r>
            <a:r>
              <a:rPr lang="zh-TW" altLang="en-US" sz="2000" dirty="0"/>
              <a:t>個輸入、</a:t>
            </a:r>
            <a:r>
              <a:rPr lang="en-US" altLang="zh-TW" sz="2000" dirty="0"/>
              <a:t>1</a:t>
            </a:r>
            <a:r>
              <a:rPr lang="zh-TW" altLang="en-US" sz="2000" dirty="0"/>
              <a:t>個顯示結果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包含下一頁的</a:t>
            </a:r>
            <a:r>
              <a:rPr lang="en-US" altLang="zh-TW" sz="2000" dirty="0"/>
              <a:t>5</a:t>
            </a:r>
            <a:r>
              <a:rPr lang="zh-TW" altLang="en-US" sz="2000" dirty="0"/>
              <a:t>個幣種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符合上述功能描述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排版等無限制，易讀即可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7F58E52-B37E-4205-8672-C08B3ACB9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28" y="4153175"/>
            <a:ext cx="3582316" cy="2339700"/>
          </a:xfrm>
          <a:prstGeom prst="rect">
            <a:avLst/>
          </a:prstGeo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BF88A142-0F71-418F-96B3-6686F0EEB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775204"/>
            <a:ext cx="3582316" cy="19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4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DE1A97C3-D0B2-4AC5-A93E-06790FB2B6AA}"/>
              </a:ext>
            </a:extLst>
          </p:cNvPr>
          <p:cNvSpPr txBox="1"/>
          <p:nvPr/>
        </p:nvSpPr>
        <p:spPr>
          <a:xfrm>
            <a:off x="565906" y="636456"/>
            <a:ext cx="334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依照下列幣值實作：</a:t>
            </a:r>
            <a:endParaRPr lang="en-US" altLang="zh-TW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F0AFBD-0CDF-4B74-90E2-722D93FBA57B}"/>
              </a:ext>
            </a:extLst>
          </p:cNvPr>
          <p:cNvSpPr txBox="1"/>
          <p:nvPr/>
        </p:nvSpPr>
        <p:spPr>
          <a:xfrm>
            <a:off x="2823942" y="2063195"/>
            <a:ext cx="119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 </a:t>
            </a:r>
            <a:r>
              <a:rPr lang="zh-TW" altLang="en-US" sz="2400" dirty="0"/>
              <a:t>美元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CB8EB4-FC4B-492C-9C9A-E8207F12B3EE}"/>
              </a:ext>
            </a:extLst>
          </p:cNvPr>
          <p:cNvSpPr txBox="1"/>
          <p:nvPr/>
        </p:nvSpPr>
        <p:spPr>
          <a:xfrm>
            <a:off x="3869071" y="2063195"/>
            <a:ext cx="3224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 1 </a:t>
            </a:r>
            <a:r>
              <a:rPr lang="zh-TW" altLang="en-US" sz="2400" dirty="0"/>
              <a:t>美元</a:t>
            </a:r>
          </a:p>
          <a:p>
            <a:r>
              <a:rPr lang="en-US" altLang="zh-TW" sz="2400" dirty="0"/>
              <a:t>= 29.42 </a:t>
            </a:r>
            <a:r>
              <a:rPr lang="zh-TW" altLang="en-US" sz="2400" dirty="0"/>
              <a:t>台幣</a:t>
            </a:r>
          </a:p>
          <a:p>
            <a:r>
              <a:rPr lang="en-US" altLang="zh-TW" sz="2400" dirty="0"/>
              <a:t>= 124.819687 </a:t>
            </a:r>
            <a:r>
              <a:rPr lang="zh-TW" altLang="en-US" sz="2400" dirty="0"/>
              <a:t>日圓</a:t>
            </a:r>
          </a:p>
          <a:p>
            <a:r>
              <a:rPr lang="en-US" altLang="zh-TW" sz="2400" dirty="0"/>
              <a:t>= 0.913381 </a:t>
            </a:r>
            <a:r>
              <a:rPr lang="zh-TW" altLang="en-US" sz="2400" dirty="0"/>
              <a:t>歐元</a:t>
            </a:r>
          </a:p>
          <a:p>
            <a:r>
              <a:rPr lang="en-US" altLang="zh-TW" sz="2400" dirty="0"/>
              <a:t>= 6.347357 </a:t>
            </a:r>
            <a:r>
              <a:rPr lang="zh-TW" altLang="en-US" sz="2400" dirty="0"/>
              <a:t>人民幣</a:t>
            </a:r>
          </a:p>
        </p:txBody>
      </p:sp>
    </p:spTree>
    <p:extLst>
      <p:ext uri="{BB962C8B-B14F-4D97-AF65-F5344CB8AC3E}">
        <p14:creationId xmlns:p14="http://schemas.microsoft.com/office/powerpoint/2010/main" val="163034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9171"/>
          </a:xfrm>
        </p:spPr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90" y="890625"/>
            <a:ext cx="4053681" cy="23315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47" y="365125"/>
            <a:ext cx="5589023" cy="55159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0" y="3296052"/>
            <a:ext cx="4527505" cy="351640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3363267" y="3123405"/>
            <a:ext cx="4033381" cy="170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371184" y="3080862"/>
            <a:ext cx="6676373" cy="189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6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133</Words>
  <Application>Microsoft Office PowerPoint</Application>
  <PresentationFormat>寬螢幕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微軟正黑體</vt:lpstr>
      <vt:lpstr>Arial</vt:lpstr>
      <vt:lpstr>Office 佈景主題</vt:lpstr>
      <vt:lpstr>作業9</vt:lpstr>
      <vt:lpstr>匯率轉換器</vt:lpstr>
      <vt:lpstr>PowerPoint 簡報</vt:lpstr>
      <vt:lpstr>繳交規範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作業9</dc:title>
  <dc:creator>user</dc:creator>
  <cp:lastModifiedBy>user</cp:lastModifiedBy>
  <cp:revision>8</cp:revision>
  <dcterms:created xsi:type="dcterms:W3CDTF">2022-04-13T07:09:17Z</dcterms:created>
  <dcterms:modified xsi:type="dcterms:W3CDTF">2022-04-13T10:45:43Z</dcterms:modified>
</cp:coreProperties>
</file>