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78" r:id="rId2"/>
    <p:sldId id="279" r:id="rId3"/>
    <p:sldId id="280" r:id="rId4"/>
    <p:sldId id="281" r:id="rId5"/>
    <p:sldId id="282" r:id="rId6"/>
    <p:sldId id="28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CwavuEB+JpGRl/gUb8gwiqUNZ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180313-56ED-4BC8-86A1-7D197CD9D451}">
  <a:tblStyle styleId="{27180313-56ED-4BC8-86A1-7D197CD9D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0940820460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0940820460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c02178ce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g1c02178ce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1be51128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1d1be51128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d1be51128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1d1be51128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062bd717d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062bd717d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062bd717d6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062bd717d6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3c4e27294_0_9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3c4e27294_0_9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gf3c4e27294_0_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3c4e27294_0_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3c4e27294_0_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7010400" y="4874349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010400" y="4856560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3575050" y="204797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■"/>
              <a:defRPr sz="25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◻"/>
              <a:defRPr sz="22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900"/>
            </a:lvl3pPr>
            <a:lvl4pPr marL="1828800" lvl="3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7010400" y="4873789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5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7010400" y="4860342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 rot="5400000">
            <a:off x="3043514" y="-1191688"/>
            <a:ext cx="307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1pPr>
            <a:lvl2pPr marL="914400" lvl="1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◻"/>
              <a:defRPr/>
            </a:lvl2pPr>
            <a:lvl3pPr marL="1371600" lvl="2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◻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7010400" y="4856560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 rot="5400000">
            <a:off x="5608513" y="1373400"/>
            <a:ext cx="4119900" cy="20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 rot="5400000">
            <a:off x="1411877" y="-611849"/>
            <a:ext cx="4119900" cy="60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1pPr>
            <a:lvl2pPr marL="914400" lvl="1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◻"/>
              <a:defRPr/>
            </a:lvl2pPr>
            <a:lvl3pPr marL="1371600" lvl="2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Char char="◻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7010400" y="4860342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ftr" idx="11"/>
          </p:nvPr>
        </p:nvSpPr>
        <p:spPr>
          <a:xfrm>
            <a:off x="2555882" y="4839891"/>
            <a:ext cx="4983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100"/>
              <a:buFont typeface="Arial"/>
              <a:buNone/>
              <a:defRPr sz="900" b="1" i="1" u="none" strike="noStrike" cap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sldNum" idx="12"/>
          </p:nvPr>
        </p:nvSpPr>
        <p:spPr>
          <a:xfrm>
            <a:off x="5292725" y="4569619"/>
            <a:ext cx="21336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0" y="0"/>
            <a:ext cx="285900" cy="4002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8"/>
          <p:cNvSpPr/>
          <p:nvPr/>
        </p:nvSpPr>
        <p:spPr>
          <a:xfrm>
            <a:off x="412750" y="101213"/>
            <a:ext cx="8731200" cy="206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8"/>
          <p:cNvSpPr/>
          <p:nvPr/>
        </p:nvSpPr>
        <p:spPr>
          <a:xfrm>
            <a:off x="409582" y="101213"/>
            <a:ext cx="138000" cy="1059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547690" y="10"/>
            <a:ext cx="139800" cy="1038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547690" y="101213"/>
            <a:ext cx="139800" cy="10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999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74645" y="205978"/>
            <a:ext cx="136500" cy="1038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/>
          <p:nvPr/>
        </p:nvSpPr>
        <p:spPr>
          <a:xfrm>
            <a:off x="131770" y="102404"/>
            <a:ext cx="141300" cy="10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409582" y="203597"/>
            <a:ext cx="138000" cy="10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999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274645" y="307184"/>
            <a:ext cx="136500" cy="10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999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68313" y="1383512"/>
            <a:ext cx="8229600" cy="30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t" anchorCtr="0">
            <a:noAutofit/>
          </a:bodyPr>
          <a:lstStyle>
            <a:lvl1pPr marL="457200" marR="0" lvl="0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Noto Sans Symbols"/>
              <a:buChar char="■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◻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■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468313" y="4677966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00" tIns="35550" rIns="71100" bIns="35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url.cc/LNlOA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www.youtube.com/watch?v=q5d_CwgGklk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940820460_5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Midterm Project 說明</a:t>
            </a:r>
            <a:endParaRPr/>
          </a:p>
        </p:txBody>
      </p:sp>
      <p:sp>
        <p:nvSpPr>
          <p:cNvPr id="454" name="Google Shape;454;g20940820460_5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資料集檔案MidTerm_Dataset.zip為工件辨識資料集，包含了訓練資料集(training dataset)與測試資料集(test dataset)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訓練資料共 6092 有筆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測試資料共 1524 有筆</a:t>
            </a:r>
            <a:endParaRPr/>
          </a:p>
        </p:txBody>
      </p:sp>
      <p:sp>
        <p:nvSpPr>
          <p:cNvPr id="455" name="Google Shape;455;g20940820460_5_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02178ce09_0_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題目 : 工件辨識</a:t>
            </a:r>
            <a:endParaRPr/>
          </a:p>
        </p:txBody>
      </p:sp>
      <p:sp>
        <p:nvSpPr>
          <p:cNvPr id="461" name="Google Shape;461;g1c02178ce09_0_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462" name="Google Shape;462;g1c02178ce09_0_15"/>
          <p:cNvSpPr txBox="1"/>
          <p:nvPr/>
        </p:nvSpPr>
        <p:spPr>
          <a:xfrm>
            <a:off x="5215775" y="2036250"/>
            <a:ext cx="3183900" cy="16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rgbClr val="202124"/>
                </a:solidFill>
              </a:rPr>
              <a:t>Bolt - 螺栓</a:t>
            </a:r>
            <a:endParaRPr sz="2100" b="1">
              <a:solidFill>
                <a:srgbClr val="202124"/>
              </a:solidFill>
            </a:endParaRPr>
          </a:p>
          <a:p>
            <a:pPr marL="0" marR="3810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rgbClr val="202124"/>
                </a:solidFill>
              </a:rPr>
              <a:t>Locating Pin - 定位插栓</a:t>
            </a:r>
            <a:endParaRPr sz="2100" b="1">
              <a:solidFill>
                <a:srgbClr val="202124"/>
              </a:solidFill>
            </a:endParaRPr>
          </a:p>
          <a:p>
            <a:pPr marL="0" marR="3810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rgbClr val="202124"/>
                </a:solidFill>
              </a:rPr>
              <a:t>Nut - 螺帽</a:t>
            </a:r>
            <a:endParaRPr sz="2100" b="1">
              <a:solidFill>
                <a:srgbClr val="202124"/>
              </a:solidFill>
            </a:endParaRPr>
          </a:p>
          <a:p>
            <a:pPr marL="0" marR="3810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b="1">
                <a:solidFill>
                  <a:srgbClr val="202124"/>
                </a:solidFill>
              </a:rPr>
              <a:t>Washer - 墊圈</a:t>
            </a:r>
            <a:endParaRPr sz="2100" b="1">
              <a:solidFill>
                <a:srgbClr val="202124"/>
              </a:solidFill>
            </a:endParaRPr>
          </a:p>
        </p:txBody>
      </p:sp>
      <p:pic>
        <p:nvPicPr>
          <p:cNvPr id="463" name="Google Shape;463;g1c02178ce0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050" y="1322747"/>
            <a:ext cx="1179275" cy="11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c02178ce09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7675" y="1322761"/>
            <a:ext cx="994200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1c02178ce09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587" y="2917006"/>
            <a:ext cx="994200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1c02178ce09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763" y="2780174"/>
            <a:ext cx="1131025" cy="11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1c02178ce09_0_15"/>
          <p:cNvSpPr txBox="1"/>
          <p:nvPr/>
        </p:nvSpPr>
        <p:spPr>
          <a:xfrm>
            <a:off x="1052100" y="2237975"/>
            <a:ext cx="547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Bolt</a:t>
            </a:r>
            <a:endParaRPr b="1"/>
          </a:p>
        </p:txBody>
      </p:sp>
      <p:sp>
        <p:nvSpPr>
          <p:cNvPr id="468" name="Google Shape;468;g1c02178ce09_0_15"/>
          <p:cNvSpPr txBox="1"/>
          <p:nvPr/>
        </p:nvSpPr>
        <p:spPr>
          <a:xfrm>
            <a:off x="2822225" y="2036250"/>
            <a:ext cx="1385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Locating Pin</a:t>
            </a:r>
            <a:endParaRPr b="1"/>
          </a:p>
        </p:txBody>
      </p:sp>
      <p:sp>
        <p:nvSpPr>
          <p:cNvPr id="469" name="Google Shape;469;g1c02178ce09_0_15"/>
          <p:cNvSpPr txBox="1"/>
          <p:nvPr/>
        </p:nvSpPr>
        <p:spPr>
          <a:xfrm>
            <a:off x="1024638" y="3800800"/>
            <a:ext cx="602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Nut</a:t>
            </a:r>
            <a:endParaRPr b="1"/>
          </a:p>
        </p:txBody>
      </p:sp>
      <p:sp>
        <p:nvSpPr>
          <p:cNvPr id="470" name="Google Shape;470;g1c02178ce09_0_15"/>
          <p:cNvSpPr txBox="1"/>
          <p:nvPr/>
        </p:nvSpPr>
        <p:spPr>
          <a:xfrm>
            <a:off x="3086675" y="3800800"/>
            <a:ext cx="9552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Washer</a:t>
            </a:r>
            <a:endParaRPr b="1"/>
          </a:p>
        </p:txBody>
      </p:sp>
      <p:pic>
        <p:nvPicPr>
          <p:cNvPr id="471" name="Google Shape;471;g1c02178ce09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0588" y="2254650"/>
            <a:ext cx="1179300" cy="11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1be511281_0_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Data-set</a:t>
            </a:r>
            <a:endParaRPr/>
          </a:p>
        </p:txBody>
      </p:sp>
      <p:sp>
        <p:nvSpPr>
          <p:cNvPr id="477" name="Google Shape;477;g1d1be511281_0_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478" name="Google Shape;478;g1d1be511281_0_15"/>
          <p:cNvPicPr preferRelativeResize="0"/>
          <p:nvPr/>
        </p:nvPicPr>
        <p:blipFill rotWithShape="1">
          <a:blip r:embed="rId3">
            <a:alphaModFix/>
          </a:blip>
          <a:srcRect l="-11540" t="2950" r="11539" b="-2950"/>
          <a:stretch/>
        </p:blipFill>
        <p:spPr>
          <a:xfrm>
            <a:off x="39975" y="1362476"/>
            <a:ext cx="5743075" cy="28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1d1be511281_0_15"/>
          <p:cNvSpPr txBox="1"/>
          <p:nvPr/>
        </p:nvSpPr>
        <p:spPr>
          <a:xfrm>
            <a:off x="5926575" y="1401900"/>
            <a:ext cx="3103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Train data -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Bolt :1523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Locating Pin : </a:t>
            </a:r>
            <a:r>
              <a:rPr lang="zh-TW" b="1">
                <a:solidFill>
                  <a:schemeClr val="dk1"/>
                </a:solidFill>
              </a:rPr>
              <a:t>1523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Nut :</a:t>
            </a:r>
            <a:r>
              <a:rPr lang="zh-TW" b="1">
                <a:solidFill>
                  <a:schemeClr val="dk1"/>
                </a:solidFill>
              </a:rPr>
              <a:t>1523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Washer : </a:t>
            </a:r>
            <a:r>
              <a:rPr lang="zh-TW" b="1">
                <a:solidFill>
                  <a:schemeClr val="dk1"/>
                </a:solidFill>
              </a:rPr>
              <a:t>1523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Test data -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	</a:t>
            </a:r>
            <a:r>
              <a:rPr lang="zh-TW" b="1">
                <a:solidFill>
                  <a:schemeClr val="dk1"/>
                </a:solidFill>
              </a:rPr>
              <a:t>Bolt :381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Locating Pin : 381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Nut :381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Washer : 381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每張圖片大小(彩色) 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224 X 224 pixels</a:t>
            </a:r>
            <a:endParaRPr b="1"/>
          </a:p>
        </p:txBody>
      </p:sp>
      <p:sp>
        <p:nvSpPr>
          <p:cNvPr id="480" name="Google Shape;480;g1d1be511281_0_15"/>
          <p:cNvSpPr txBox="1"/>
          <p:nvPr/>
        </p:nvSpPr>
        <p:spPr>
          <a:xfrm>
            <a:off x="628650" y="4462725"/>
            <a:ext cx="32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https://reurl.cc/LNlOAe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d1be511281_0_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Flow chart</a:t>
            </a:r>
            <a:endParaRPr/>
          </a:p>
        </p:txBody>
      </p:sp>
      <p:sp>
        <p:nvSpPr>
          <p:cNvPr id="486" name="Google Shape;486;g1d1be511281_0_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487" name="Google Shape;487;g1d1be51128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087" y="1009025"/>
            <a:ext cx="4464573" cy="37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1d1be511281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263" y="3905813"/>
            <a:ext cx="461275" cy="46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g1d1be511281_0_21"/>
          <p:cNvGrpSpPr/>
          <p:nvPr/>
        </p:nvGrpSpPr>
        <p:grpSpPr>
          <a:xfrm>
            <a:off x="6187875" y="1719500"/>
            <a:ext cx="1675150" cy="806650"/>
            <a:chOff x="6041950" y="1518450"/>
            <a:chExt cx="1675150" cy="806650"/>
          </a:xfrm>
        </p:grpSpPr>
        <p:pic>
          <p:nvPicPr>
            <p:cNvPr id="490" name="Google Shape;490;g1d1be511281_0_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29275" y="1557332"/>
              <a:ext cx="328675" cy="32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g1d1be511281_0_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82775" y="1518450"/>
              <a:ext cx="406450" cy="40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g1d1be511281_0_21"/>
            <p:cNvSpPr txBox="1"/>
            <p:nvPr/>
          </p:nvSpPr>
          <p:spPr>
            <a:xfrm>
              <a:off x="7029500" y="1924900"/>
              <a:ext cx="68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/>
                <a:t>Bolt</a:t>
              </a:r>
              <a:endParaRPr b="1"/>
            </a:p>
          </p:txBody>
        </p:sp>
        <p:sp>
          <p:nvSpPr>
            <p:cNvPr id="493" name="Google Shape;493;g1d1be511281_0_21"/>
            <p:cNvSpPr txBox="1"/>
            <p:nvPr/>
          </p:nvSpPr>
          <p:spPr>
            <a:xfrm>
              <a:off x="6041950" y="1924900"/>
              <a:ext cx="68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b="1"/>
                <a:t>Nut</a:t>
              </a:r>
              <a:endParaRPr b="1"/>
            </a:p>
          </p:txBody>
        </p:sp>
      </p:grpSp>
      <p:pic>
        <p:nvPicPr>
          <p:cNvPr id="494" name="Google Shape;494;g1d1be511281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5463" y="508549"/>
            <a:ext cx="461250" cy="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1d1be511281_0_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2524" y="540326"/>
            <a:ext cx="461250" cy="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1d1be511281_0_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6724" y="989412"/>
            <a:ext cx="391550" cy="3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d1be511281_0_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49926" y="1009024"/>
            <a:ext cx="352325" cy="3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d1be511281_0_21"/>
          <p:cNvSpPr txBox="1"/>
          <p:nvPr/>
        </p:nvSpPr>
        <p:spPr>
          <a:xfrm>
            <a:off x="0" y="2247125"/>
            <a:ext cx="300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CNN </a:t>
            </a:r>
            <a:r>
              <a:rPr lang="zh-TW"/>
              <a:t>: </a:t>
            </a:r>
            <a:r>
              <a:rPr lang="zh-TW" u="sng">
                <a:solidFill>
                  <a:schemeClr val="hlink"/>
                </a:solidFill>
                <a:hlinkClick r:id="rId11"/>
              </a:rPr>
              <a:t>https://www.youtube.com/watch?v=q5d_CwgGklk</a:t>
            </a:r>
            <a:endParaRPr/>
          </a:p>
        </p:txBody>
      </p:sp>
      <p:sp>
        <p:nvSpPr>
          <p:cNvPr id="499" name="Google Shape;499;g1d1be511281_0_21"/>
          <p:cNvSpPr txBox="1"/>
          <p:nvPr/>
        </p:nvSpPr>
        <p:spPr>
          <a:xfrm>
            <a:off x="1321825" y="4285000"/>
            <a:ext cx="6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Bolt</a:t>
            </a:r>
            <a:endParaRPr b="1"/>
          </a:p>
        </p:txBody>
      </p:sp>
      <p:sp>
        <p:nvSpPr>
          <p:cNvPr id="500" name="Google Shape;500;g1d1be511281_0_21"/>
          <p:cNvSpPr txBox="1"/>
          <p:nvPr/>
        </p:nvSpPr>
        <p:spPr>
          <a:xfrm>
            <a:off x="4848275" y="969800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62bd717d6_1_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 / Test</a:t>
            </a:r>
            <a:endParaRPr/>
          </a:p>
        </p:txBody>
      </p:sp>
      <p:sp>
        <p:nvSpPr>
          <p:cNvPr id="506" name="Google Shape;506;g2062bd717d6_1_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507" name="Google Shape;507;g2062bd717d6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33787"/>
            <a:ext cx="2833100" cy="16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2062bd717d6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313" y="1257288"/>
            <a:ext cx="61626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062bd717d6_1_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 : Accuracy</a:t>
            </a:r>
            <a:endParaRPr/>
          </a:p>
        </p:txBody>
      </p:sp>
      <p:sp>
        <p:nvSpPr>
          <p:cNvPr id="514" name="Google Shape;514;g2062bd717d6_1_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515" name="Google Shape;515;g2062bd717d6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76" y="1330726"/>
            <a:ext cx="4536250" cy="30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anlab">
  <a:themeElements>
    <a:clrScheme name="ACN Lab.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On-screen Show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Times New Roman</vt:lpstr>
      <vt:lpstr>acanlab</vt:lpstr>
      <vt:lpstr>Midterm Project 說明</vt:lpstr>
      <vt:lpstr>題目 : 工件辨識</vt:lpstr>
      <vt:lpstr>Data-set</vt:lpstr>
      <vt:lpstr>Flow chart</vt:lpstr>
      <vt:lpstr>Train / Test</vt:lpstr>
      <vt:lpstr>Output :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 說明</dc:title>
  <cp:lastModifiedBy>曾千芸 (109504501)</cp:lastModifiedBy>
  <cp:revision>1</cp:revision>
  <dcterms:modified xsi:type="dcterms:W3CDTF">2023-04-18T11:24:33Z</dcterms:modified>
</cp:coreProperties>
</file>