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A62A3-CACC-4895-8EB9-81C4958DD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36C87-8BC4-43DB-BAFD-B55E6081C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9564C-602B-4C08-9E6F-5992405B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5B864-76A8-4CC4-96C5-33480C36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5BE401-D472-401A-8B65-FDCC0037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4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FABB1-2602-45C3-95ED-2069BE6D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38B39B-EC5F-438E-B7A5-AB0C8567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4879A-2FB9-4771-8A6F-CF5B8D23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CAB1E-0A2C-4F59-A3A7-9EEE3E87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3CE4F0-6B40-4E99-805C-BB45C123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9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6CDD44-79A5-4894-AA70-058EE8847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842120-F489-47E6-A7FE-5917310F7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345D2-F726-432C-B24E-C0E87154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2C810-DDB1-4507-8346-48282733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17271A-CEC1-478C-97F2-3BB8F9EF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16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DADD9-6F1D-4EA2-94F0-540721EC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BB754-10CE-4245-8062-D4102090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BDEF37-5855-449E-AD66-8A48F8C8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F97CF1-CFE5-4914-9F6B-2983CA25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0FE2DC-C24F-4AC4-9909-AB6D7FDD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4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58B0B-6B2A-4D58-92BC-49972B81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BE126C-85B6-4A40-A069-B7F18C41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13E2B-7D48-4FBD-9C5E-B2E230D4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E6C582-2DC3-4FAF-8727-39F95597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DDCE6-012F-4913-A5E4-CF77AE99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0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83D5F-8A36-4796-BACF-8535039A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36DB6-3E15-468A-9620-354CF1751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82F30C-03B9-43AD-89AE-7798DF53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E7A889-890D-4F45-99D2-FC73943B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55FD95-5B0F-45BD-B862-A5D56992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2E1951-8E2C-4245-B140-A073C7F1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96DB9-F350-4F78-AA6D-398AB1C7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32EE8-0239-4104-BC21-B8187782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BA04F9-1B63-4BF7-850D-04A96945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03729E-EE40-4575-AFE8-2540525BB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EDA34E-1E15-413F-85AF-C37C57438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1F1009-3C3F-4636-8825-FBCF579D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9796DA-8E59-484C-8A81-85FF06A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036AC1-B71E-401C-8DD7-1AA4A4E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F0F0-C2CC-4B22-9717-0D9F1A5B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CC577D-1B11-4A98-ABB0-23FFBFFD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22B2AC-2A1D-446E-BB08-725043FA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33E4B0-1F39-4FC6-BB4E-AD8C77DD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75700D-AECF-4B92-B8BB-B93B3EEF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118A31-0125-478F-8C48-8591E83B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4A8CE-DEE4-477A-82CE-95B1947C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30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5A9-8408-4483-B538-0C59777A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F7308-8C97-45E4-858E-BDD3FA3C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AFC54F-605F-425D-9AC3-35674180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D3FBD4-E83F-4717-867B-7F708106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338FA8-EF1B-4B06-B141-363AF4C4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4ACF6-8153-432E-8351-3B9011E9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3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109B8-AF1C-4C4E-A8F4-7CD49268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A64424-881F-492B-8132-A995242D1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3BC8E3-24D9-48D5-B955-3876944A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8408B1-F6D5-48FF-A574-DD29DFC2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B80589-7705-4DB5-9009-33FDA536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1BAB1-AC2F-4467-82E1-EF6BCA24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73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760BCF-0E2B-4F09-A586-B2CDD953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6FFCC-347D-40E5-8115-6309F6E5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F89EC4-04CD-47FD-B0F1-6491CCA3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EA11-887A-4797-930E-483B89DF92A0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9C8B0-AC43-473D-A6DC-8E5F17CF2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EA8339-2214-4430-A317-B86479CA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6276-0D00-4CE3-96FA-A8699E7BF2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7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69CEF-D151-4235-997C-6FBF0B4E6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50393C-5451-4A97-9DAA-0EE96A95B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繳交期限：</a:t>
            </a:r>
            <a:r>
              <a:rPr lang="en-US" altLang="zh-TW" dirty="0"/>
              <a:t>2022/5/8 23:55</a:t>
            </a:r>
          </a:p>
        </p:txBody>
      </p:sp>
    </p:spTree>
    <p:extLst>
      <p:ext uri="{BB962C8B-B14F-4D97-AF65-F5344CB8AC3E}">
        <p14:creationId xmlns:p14="http://schemas.microsoft.com/office/powerpoint/2010/main" val="402000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F1570-7CB8-4D17-BE7D-CEE34A07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altLang="zh-TW" dirty="0"/>
              <a:t>maze.fxml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6F2EE78-E1CB-4C14-9982-06B3DBB53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950" t="7745" b="17938"/>
          <a:stretch/>
        </p:blipFill>
        <p:spPr>
          <a:xfrm>
            <a:off x="939567" y="1082180"/>
            <a:ext cx="9590902" cy="54106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6A9CB6-5D19-4F5C-BD1F-7E734A4FB194}"/>
              </a:ext>
            </a:extLst>
          </p:cNvPr>
          <p:cNvSpPr/>
          <p:nvPr/>
        </p:nvSpPr>
        <p:spPr>
          <a:xfrm>
            <a:off x="893938" y="4009938"/>
            <a:ext cx="1655123" cy="1134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0FD9C9A-BB1D-42C9-A469-54535E973616}"/>
              </a:ext>
            </a:extLst>
          </p:cNvPr>
          <p:cNvSpPr txBox="1"/>
          <p:nvPr/>
        </p:nvSpPr>
        <p:spPr>
          <a:xfrm>
            <a:off x="1022267" y="5143966"/>
            <a:ext cx="1526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如圖所示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拉出一個</a:t>
            </a:r>
            <a:r>
              <a:rPr lang="en-US" altLang="zh-TW" dirty="0">
                <a:solidFill>
                  <a:srgbClr val="FF0000"/>
                </a:solidFill>
              </a:rPr>
              <a:t>5x5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GridPane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BA9451-F8B8-47D5-B5AE-0118EC6941B8}"/>
              </a:ext>
            </a:extLst>
          </p:cNvPr>
          <p:cNvSpPr/>
          <p:nvPr/>
        </p:nvSpPr>
        <p:spPr>
          <a:xfrm>
            <a:off x="7824642" y="3220513"/>
            <a:ext cx="2477039" cy="1134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7A49B1-68E9-4B23-9568-1DC9FB7F69FB}"/>
              </a:ext>
            </a:extLst>
          </p:cNvPr>
          <p:cNvSpPr txBox="1"/>
          <p:nvPr/>
        </p:nvSpPr>
        <p:spPr>
          <a:xfrm>
            <a:off x="10489036" y="3089521"/>
            <a:ext cx="152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設定適當的</a:t>
            </a:r>
            <a:r>
              <a:rPr lang="en-US" altLang="zh-TW" dirty="0">
                <a:solidFill>
                  <a:srgbClr val="FF0000"/>
                </a:solidFill>
              </a:rPr>
              <a:t>grid size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56RxF4rs41RMfYtCyL8POtoKB6Jz2ETSa5SpFjOMOos9aIIXlLLG2Rz9y1nip47bCYb7ZYDYMyRJS1kGOCiodaFHdt4UDSPpEWi5eAH1fCBmaKyNZQf0S_sjYNo1EFkNS_bXpCaX3XAF1skQ">
            <a:extLst>
              <a:ext uri="{FF2B5EF4-FFF2-40B4-BE49-F238E27FC236}">
                <a16:creationId xmlns:a16="http://schemas.microsoft.com/office/drawing/2014/main" id="{331E5E61-9A33-417C-9940-A5F209C30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63" y="745602"/>
            <a:ext cx="2705478" cy="165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BF13EA6-9D80-4A05-9918-33FC162537B0}"/>
              </a:ext>
            </a:extLst>
          </p:cNvPr>
          <p:cNvSpPr txBox="1"/>
          <p:nvPr/>
        </p:nvSpPr>
        <p:spPr>
          <a:xfrm>
            <a:off x="5875090" y="907475"/>
            <a:ext cx="631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Grid</a:t>
            </a:r>
            <a:r>
              <a:rPr lang="zh-TW" altLang="en-US" dirty="0"/>
              <a:t>底下的兩個</a:t>
            </a:r>
            <a:r>
              <a:rPr lang="en-US" altLang="zh-TW" dirty="0"/>
              <a:t>Pane</a:t>
            </a:r>
            <a:r>
              <a:rPr lang="zh-TW" altLang="en-US" dirty="0"/>
              <a:t>可以設定所在的</a:t>
            </a:r>
            <a:r>
              <a:rPr lang="en-US" altLang="zh-TW" dirty="0"/>
              <a:t>Index (</a:t>
            </a:r>
            <a:r>
              <a:rPr lang="zh-TW" altLang="en-US" dirty="0"/>
              <a:t>玩家</a:t>
            </a:r>
            <a:r>
              <a:rPr lang="en-US" altLang="zh-TW" dirty="0"/>
              <a:t>0, 0</a:t>
            </a:r>
            <a:r>
              <a:rPr lang="zh-TW" altLang="en-US" dirty="0"/>
              <a:t>、終點</a:t>
            </a:r>
            <a:r>
              <a:rPr lang="en-US" altLang="zh-TW" dirty="0"/>
              <a:t>4, 4)</a:t>
            </a:r>
            <a:endParaRPr lang="zh-TW" altLang="en-US" dirty="0"/>
          </a:p>
        </p:txBody>
      </p:sp>
      <p:pic>
        <p:nvPicPr>
          <p:cNvPr id="1030" name="Picture 6" descr="https://lh6.googleusercontent.com/Gzzvr31a4iOyX2zqohqsJ_9ocRHVta8-vKdYC3QytVhhZ6NQ89jfwafTZUy1Wms7t7bZkBZbaScwqIYZLUBGnt8vRogYC5R8MWs2nIa4RlvudCnOVMDQ3WNqWIN6IPqpHODS_K46h0WznhQI">
            <a:extLst>
              <a:ext uri="{FF2B5EF4-FFF2-40B4-BE49-F238E27FC236}">
                <a16:creationId xmlns:a16="http://schemas.microsoft.com/office/drawing/2014/main" id="{8B348F57-EFF1-4972-8EEB-EBC3560C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63" y="2941587"/>
            <a:ext cx="2682965" cy="60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65B17B9-9809-448C-B5E6-59701A7FF742}"/>
              </a:ext>
            </a:extLst>
          </p:cNvPr>
          <p:cNvSpPr txBox="1"/>
          <p:nvPr/>
        </p:nvSpPr>
        <p:spPr>
          <a:xfrm>
            <a:off x="5875090" y="3065852"/>
            <a:ext cx="631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並且可以設定背景顏色 </a:t>
            </a:r>
            <a:r>
              <a:rPr lang="en-US" altLang="zh-TW" dirty="0"/>
              <a:t>(</a:t>
            </a:r>
            <a:r>
              <a:rPr lang="zh-TW" altLang="en-US" dirty="0"/>
              <a:t>玩家黑色、終點紅色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327A4D-3A79-41C5-994A-7AC089487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4" y="1981603"/>
            <a:ext cx="1700270" cy="11412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034231-E21F-4887-ACE4-514CDEF5B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17" y="4876397"/>
            <a:ext cx="1694677" cy="1180651"/>
          </a:xfrm>
          <a:prstGeom prst="rect">
            <a:avLst/>
          </a:prstGeom>
        </p:spPr>
      </p:pic>
      <p:pic>
        <p:nvPicPr>
          <p:cNvPr id="1032" name="Picture 8" descr="https://lh5.googleusercontent.com/WvFTuOCVbJSIcjWfUta1mye2bGRxlH6Cz6ibo76KF6f2PpdRb1tO3HD-Qq3Sse_lkvqhGJFz3gfc4M2o85NGPUdMdI4E6SJ5I1fcpD0LumyvLRWiNdsyvJLElGLKurgVR3XsPXKIt7Q00IRv">
            <a:extLst>
              <a:ext uri="{FF2B5EF4-FFF2-40B4-BE49-F238E27FC236}">
                <a16:creationId xmlns:a16="http://schemas.microsoft.com/office/drawing/2014/main" id="{7CE85819-F8B7-40BE-858E-5342EB46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64" y="4876397"/>
            <a:ext cx="2211212" cy="13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94F3BF0-9AF6-4D88-8F0C-CE2CDDB27C1C}"/>
              </a:ext>
            </a:extLst>
          </p:cNvPr>
          <p:cNvSpPr/>
          <p:nvPr/>
        </p:nvSpPr>
        <p:spPr>
          <a:xfrm>
            <a:off x="3140964" y="5888212"/>
            <a:ext cx="1238090" cy="28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4E0D8C-A53D-4B11-9A99-4555993F37DA}"/>
              </a:ext>
            </a:extLst>
          </p:cNvPr>
          <p:cNvSpPr txBox="1"/>
          <p:nvPr/>
        </p:nvSpPr>
        <p:spPr>
          <a:xfrm>
            <a:off x="5616430" y="4881666"/>
            <a:ext cx="467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在返回鍵下還有一個</a:t>
            </a:r>
            <a:r>
              <a:rPr lang="en-US" altLang="zh-TW" dirty="0"/>
              <a:t>label</a:t>
            </a:r>
            <a:r>
              <a:rPr lang="zh-TW" altLang="en-US" dirty="0"/>
              <a:t>，一開始設為隱藏</a:t>
            </a:r>
            <a:endParaRPr lang="en-US" altLang="zh-TW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A4769CE-D9AA-4CCC-BE20-E4BAEC22FE72}"/>
              </a:ext>
            </a:extLst>
          </p:cNvPr>
          <p:cNvCxnSpPr/>
          <p:nvPr/>
        </p:nvCxnSpPr>
        <p:spPr>
          <a:xfrm>
            <a:off x="503339" y="3951215"/>
            <a:ext cx="11031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A9F5CFA-6620-45D4-ADF2-818D90A90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02" y="270670"/>
            <a:ext cx="4626707" cy="636280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192549-E7A6-4D4C-A4DF-E361C7F5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720" y="600017"/>
            <a:ext cx="4883092" cy="742222"/>
          </a:xfrm>
        </p:spPr>
        <p:txBody>
          <a:bodyPr/>
          <a:lstStyle/>
          <a:p>
            <a:r>
              <a:rPr lang="en-US" altLang="zh-TW" dirty="0"/>
              <a:t>MazeController.java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F9D615-1831-482F-8398-1434A37B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87" y="3689840"/>
            <a:ext cx="4258269" cy="29436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E26166B-FC3E-4DEE-9B99-A39F29897E6A}"/>
              </a:ext>
            </a:extLst>
          </p:cNvPr>
          <p:cNvSpPr/>
          <p:nvPr/>
        </p:nvSpPr>
        <p:spPr>
          <a:xfrm>
            <a:off x="910604" y="1020050"/>
            <a:ext cx="1827464" cy="1555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90168E-D73F-4017-BEB6-AAE3632F29F3}"/>
              </a:ext>
            </a:extLst>
          </p:cNvPr>
          <p:cNvSpPr txBox="1"/>
          <p:nvPr/>
        </p:nvSpPr>
        <p:spPr>
          <a:xfrm>
            <a:off x="2738068" y="1342239"/>
            <a:ext cx="263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這些變數會對應到</a:t>
            </a:r>
            <a:r>
              <a:rPr lang="en-US" altLang="zh-TW" dirty="0">
                <a:solidFill>
                  <a:schemeClr val="bg1"/>
                </a:solidFill>
              </a:rPr>
              <a:t>Scene Builder</a:t>
            </a:r>
            <a:r>
              <a:rPr lang="zh-TW" altLang="en-US" dirty="0">
                <a:solidFill>
                  <a:schemeClr val="bg1"/>
                </a:solidFill>
              </a:rPr>
              <a:t>裡面的</a:t>
            </a:r>
            <a:r>
              <a:rPr lang="en-US" altLang="zh-TW" dirty="0">
                <a:solidFill>
                  <a:schemeClr val="bg1"/>
                </a:solidFill>
              </a:rPr>
              <a:t>fx: id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5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B390C-A64B-4389-B952-0ED83937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49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回到</a:t>
            </a:r>
            <a:r>
              <a:rPr lang="en-US" altLang="zh-TW" dirty="0"/>
              <a:t>maze.fxml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D4188C-E39C-4D50-B5D1-01C399B06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557"/>
            <a:ext cx="3181556" cy="8738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65D0DD5-42D3-4E6F-A41B-B4E95617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899" y="1914682"/>
            <a:ext cx="3275901" cy="8982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A69F0A-E701-4996-A5F7-6BE1BC0AE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11355"/>
            <a:ext cx="3391373" cy="543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29B65E-3531-43E2-AEB2-C9EB71DED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995" y="1914682"/>
            <a:ext cx="3215602" cy="8927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1B05D05-0694-4736-B382-79A11211C2A2}"/>
              </a:ext>
            </a:extLst>
          </p:cNvPr>
          <p:cNvSpPr txBox="1"/>
          <p:nvPr/>
        </p:nvSpPr>
        <p:spPr>
          <a:xfrm>
            <a:off x="838199" y="1413220"/>
            <a:ext cx="890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設定元件的</a:t>
            </a:r>
            <a:r>
              <a:rPr lang="en-US" altLang="zh-TW" dirty="0"/>
              <a:t>fx: id</a:t>
            </a:r>
            <a:r>
              <a:rPr lang="zh-TW" altLang="en-US" dirty="0"/>
              <a:t>，</a:t>
            </a:r>
            <a:r>
              <a:rPr lang="en-US" altLang="zh-TW" dirty="0"/>
              <a:t>(</a:t>
            </a:r>
            <a:r>
              <a:rPr lang="zh-TW" altLang="en-US" dirty="0"/>
              <a:t>設定成</a:t>
            </a:r>
            <a:r>
              <a:rPr lang="en-US" altLang="zh-TW" dirty="0"/>
              <a:t>controller</a:t>
            </a:r>
            <a:r>
              <a:rPr lang="zh-TW" altLang="en-US" dirty="0"/>
              <a:t>內的變數名，就可以在</a:t>
            </a:r>
            <a:r>
              <a:rPr lang="en-US" altLang="zh-TW" dirty="0"/>
              <a:t>controller</a:t>
            </a:r>
            <a:r>
              <a:rPr lang="zh-TW" altLang="en-US" dirty="0"/>
              <a:t>內控制這些元件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F80A458-30C4-4BA8-9066-2C5E5D350EC8}"/>
              </a:ext>
            </a:extLst>
          </p:cNvPr>
          <p:cNvSpPr txBox="1"/>
          <p:nvPr/>
        </p:nvSpPr>
        <p:spPr>
          <a:xfrm>
            <a:off x="1623984" y="2874134"/>
            <a:ext cx="16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抵達終點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2D40C6-4768-45DB-97C8-9F5898A561A5}"/>
              </a:ext>
            </a:extLst>
          </p:cNvPr>
          <p:cNvSpPr txBox="1"/>
          <p:nvPr/>
        </p:nvSpPr>
        <p:spPr>
          <a:xfrm>
            <a:off x="5392954" y="2874134"/>
            <a:ext cx="11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玩家</a:t>
            </a:r>
            <a:r>
              <a:rPr lang="en-US" altLang="zh-TW" dirty="0"/>
              <a:t>Pane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F298CE-536C-45D8-8173-F8C4704EF560}"/>
              </a:ext>
            </a:extLst>
          </p:cNvPr>
          <p:cNvSpPr txBox="1"/>
          <p:nvPr/>
        </p:nvSpPr>
        <p:spPr>
          <a:xfrm>
            <a:off x="9236510" y="2874134"/>
            <a:ext cx="133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返回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FF6DF6-3AD5-4919-A4B5-F1804B218B17}"/>
              </a:ext>
            </a:extLst>
          </p:cNvPr>
          <p:cNvSpPr txBox="1"/>
          <p:nvPr/>
        </p:nvSpPr>
        <p:spPr>
          <a:xfrm>
            <a:off x="838200" y="4090647"/>
            <a:ext cx="392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最外層的</a:t>
            </a:r>
            <a:r>
              <a:rPr lang="en-US" altLang="zh-TW" dirty="0" err="1"/>
              <a:t>VBox</a:t>
            </a:r>
            <a:r>
              <a:rPr lang="zh-TW" altLang="en-US" dirty="0"/>
              <a:t>綁定</a:t>
            </a:r>
            <a:r>
              <a:rPr lang="en-US" altLang="zh-TW" dirty="0"/>
              <a:t>key pressed</a:t>
            </a:r>
            <a:r>
              <a:rPr lang="zh-TW" altLang="en-US" dirty="0"/>
              <a:t>事件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2D54447-8E2A-4A95-BE90-DF24FA56B7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49"/>
          <a:stretch/>
        </p:blipFill>
        <p:spPr>
          <a:xfrm>
            <a:off x="5350382" y="4639689"/>
            <a:ext cx="3458058" cy="6863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AC3F7F-19CD-45D7-AB36-A84BC466941A}"/>
              </a:ext>
            </a:extLst>
          </p:cNvPr>
          <p:cNvSpPr txBox="1"/>
          <p:nvPr/>
        </p:nvSpPr>
        <p:spPr>
          <a:xfrm>
            <a:off x="5309763" y="4045851"/>
            <a:ext cx="392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返回按鈕綁訂到</a:t>
            </a:r>
            <a:r>
              <a:rPr lang="en-US" altLang="zh-TW" dirty="0"/>
              <a:t>onBackPressed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39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FB84A-DC1B-4483-9E71-273BEAC6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60623A-1C4E-4DDA-8583-50A83B1A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照著圖中的方式拉元件</a:t>
            </a:r>
            <a:endParaRPr lang="en-US" altLang="zh-TW" dirty="0"/>
          </a:p>
          <a:p>
            <a:r>
              <a:rPr lang="zh-TW" altLang="en-US" dirty="0"/>
              <a:t>添加或修改</a:t>
            </a:r>
            <a:r>
              <a:rPr lang="en-US" altLang="zh-TW" dirty="0"/>
              <a:t>controller</a:t>
            </a:r>
            <a:r>
              <a:rPr lang="zh-TW" altLang="en-US" dirty="0"/>
              <a:t>的</a:t>
            </a:r>
            <a:r>
              <a:rPr lang="en-US" altLang="zh-TW" dirty="0"/>
              <a:t>code</a:t>
            </a:r>
            <a:r>
              <a:rPr lang="zh-TW" altLang="en-US" dirty="0"/>
              <a:t>，完成第</a:t>
            </a:r>
            <a:r>
              <a:rPr lang="en-US" altLang="zh-TW" dirty="0"/>
              <a:t>2</a:t>
            </a:r>
            <a:r>
              <a:rPr lang="zh-TW" altLang="en-US" dirty="0"/>
              <a:t>頁描述的功能</a:t>
            </a:r>
            <a:endParaRPr lang="en-US" altLang="zh-TW" dirty="0"/>
          </a:p>
          <a:p>
            <a:r>
              <a:rPr lang="zh-TW" altLang="en-US" dirty="0"/>
              <a:t>如果不用</a:t>
            </a:r>
            <a:r>
              <a:rPr lang="en-US" altLang="zh-TW" dirty="0"/>
              <a:t>Scene Builder</a:t>
            </a:r>
            <a:r>
              <a:rPr lang="zh-TW" altLang="en-US" dirty="0"/>
              <a:t>，至少功能要一樣並看起來差不多</a:t>
            </a:r>
            <a:endParaRPr lang="en-US" altLang="zh-TW" dirty="0"/>
          </a:p>
          <a:p>
            <a:r>
              <a:rPr lang="zh-TW" altLang="en-US" dirty="0"/>
              <a:t>注意：測試時記得切到英文輸入法，空白鍵才會正常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繳交期限：</a:t>
            </a:r>
            <a:r>
              <a:rPr lang="en-US" altLang="zh-TW" dirty="0">
                <a:solidFill>
                  <a:srgbClr val="FF0000"/>
                </a:solidFill>
              </a:rPr>
              <a:t>2022/5/8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55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98EB-E324-48BA-8052-69A4FBF2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58335"/>
            <a:ext cx="2643231" cy="875577"/>
          </a:xfrm>
        </p:spPr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64C2017-D734-4D15-9317-868CE660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3" y="933912"/>
            <a:ext cx="4053681" cy="23315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75D2D2-0AF7-48C1-926D-77D0FD5B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47" y="365125"/>
            <a:ext cx="5589023" cy="55159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B238E2B-DF0B-4A61-9F78-467F9431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0" y="3296052"/>
            <a:ext cx="4527505" cy="35164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C11568B-CB2D-4B13-B69A-51D34BCB7C8D}"/>
              </a:ext>
            </a:extLst>
          </p:cNvPr>
          <p:cNvCxnSpPr/>
          <p:nvPr/>
        </p:nvCxnSpPr>
        <p:spPr>
          <a:xfrm flipV="1">
            <a:off x="3363267" y="3123405"/>
            <a:ext cx="4033381" cy="170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2C0A0B3-4EA2-47A6-BC2B-837DC578517D}"/>
              </a:ext>
            </a:extLst>
          </p:cNvPr>
          <p:cNvCxnSpPr/>
          <p:nvPr/>
        </p:nvCxnSpPr>
        <p:spPr>
          <a:xfrm flipV="1">
            <a:off x="3371184" y="3080862"/>
            <a:ext cx="6676373" cy="189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9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C3772-D3E4-4536-82BB-7B1768ED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走迷宮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B6C0B-1B6E-48F0-A2BC-9196DA3F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依照步驟完成</a:t>
            </a:r>
            <a:r>
              <a:rPr lang="en-US" altLang="zh-TW" dirty="0"/>
              <a:t>Scene Builder</a:t>
            </a:r>
            <a:r>
              <a:rPr lang="zh-TW" altLang="en-US" dirty="0"/>
              <a:t>的練習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33A552-D175-40EE-B289-D21F35F12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" b="1611"/>
          <a:stretch/>
        </p:blipFill>
        <p:spPr>
          <a:xfrm>
            <a:off x="1572795" y="3020037"/>
            <a:ext cx="3914298" cy="26257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6F2C74-7401-4000-B570-37A6DBF9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69" y="3020037"/>
            <a:ext cx="3799950" cy="272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E8936-FAD4-4176-955A-9C8996E5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73"/>
            <a:ext cx="10515600" cy="1325563"/>
          </a:xfrm>
        </p:spPr>
        <p:txBody>
          <a:bodyPr/>
          <a:lstStyle/>
          <a:p>
            <a:r>
              <a:rPr lang="en-US" altLang="zh-TW" dirty="0"/>
              <a:t>Behavior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5AB9EB-AAA0-404E-B14A-6174F160A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" b="1611"/>
          <a:stretch/>
        </p:blipFill>
        <p:spPr>
          <a:xfrm>
            <a:off x="838200" y="1493240"/>
            <a:ext cx="3914298" cy="26257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CDFAD93-1AA2-4B77-8000-8D4C795A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52" y="1292275"/>
            <a:ext cx="3799950" cy="272605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148CE77-7B2B-480B-A6E9-E02CCDEFBBE1}"/>
              </a:ext>
            </a:extLst>
          </p:cNvPr>
          <p:cNvSpPr txBox="1"/>
          <p:nvPr/>
        </p:nvSpPr>
        <p:spPr>
          <a:xfrm>
            <a:off x="671119" y="4655890"/>
            <a:ext cx="312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按開始跳到</a:t>
            </a:r>
            <a:r>
              <a:rPr lang="en-US" altLang="zh-TW" dirty="0"/>
              <a:t>maze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按離開結束程式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9DE49D-3344-47C4-B259-692CA9465434}"/>
              </a:ext>
            </a:extLst>
          </p:cNvPr>
          <p:cNvSpPr txBox="1"/>
          <p:nvPr/>
        </p:nvSpPr>
        <p:spPr>
          <a:xfrm>
            <a:off x="6813256" y="4655890"/>
            <a:ext cx="4897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按方向鍵移動玩家</a:t>
            </a:r>
            <a:r>
              <a:rPr lang="en-US" altLang="zh-TW" dirty="0"/>
              <a:t>(</a:t>
            </a:r>
            <a:r>
              <a:rPr lang="zh-TW" altLang="en-US" dirty="0"/>
              <a:t>黑</a:t>
            </a:r>
            <a:r>
              <a:rPr lang="en-US" altLang="zh-TW" dirty="0"/>
              <a:t>)</a:t>
            </a:r>
            <a:r>
              <a:rPr lang="zh-TW" altLang="en-US" dirty="0"/>
              <a:t>，不能超過邊界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玩家移動到終點</a:t>
            </a:r>
            <a:r>
              <a:rPr lang="en-US" altLang="zh-TW" dirty="0"/>
              <a:t>(</a:t>
            </a:r>
            <a:r>
              <a:rPr lang="zh-TW" altLang="en-US" dirty="0"/>
              <a:t>紅</a:t>
            </a:r>
            <a:r>
              <a:rPr lang="en-US" altLang="zh-TW" dirty="0"/>
              <a:t>)</a:t>
            </a:r>
            <a:r>
              <a:rPr lang="zh-TW" altLang="en-US" dirty="0"/>
              <a:t>，按方向鍵就不作用，並且顯示提示文字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任何時候按</a:t>
            </a:r>
            <a:r>
              <a:rPr lang="zh-TW" altLang="en-US" b="1" dirty="0"/>
              <a:t>空白鍵</a:t>
            </a:r>
            <a:r>
              <a:rPr lang="zh-TW" altLang="en-US" dirty="0"/>
              <a:t>重設</a:t>
            </a:r>
            <a:r>
              <a:rPr lang="en-US" altLang="zh-TW" dirty="0"/>
              <a:t>(</a:t>
            </a:r>
            <a:r>
              <a:rPr lang="zh-TW" altLang="en-US" dirty="0"/>
              <a:t>玩家回到原點，隱藏提示文字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按返回跳到</a:t>
            </a:r>
            <a:r>
              <a:rPr lang="en-US" altLang="zh-TW" dirty="0"/>
              <a:t>menu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394CB9-687B-4684-AB95-F7F95D8DD572}"/>
              </a:ext>
            </a:extLst>
          </p:cNvPr>
          <p:cNvSpPr/>
          <p:nvPr/>
        </p:nvSpPr>
        <p:spPr>
          <a:xfrm>
            <a:off x="8570748" y="3648994"/>
            <a:ext cx="691394" cy="31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C4DF20-3CE2-417B-8B90-043BBCF603B0}"/>
              </a:ext>
            </a:extLst>
          </p:cNvPr>
          <p:cNvSpPr txBox="1"/>
          <p:nvPr/>
        </p:nvSpPr>
        <p:spPr>
          <a:xfrm>
            <a:off x="9262142" y="3598443"/>
            <a:ext cx="283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提示文字一開始設為隱藏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67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FD194-7849-4300-954C-E74260B4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程式碼檔案架構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5AD4DF-F81C-4ACB-B894-E4EAB61A1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209" y="2236297"/>
            <a:ext cx="2448672" cy="268692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2FA9E3C-EEFF-4CB0-AA93-F6404C57EC27}"/>
              </a:ext>
            </a:extLst>
          </p:cNvPr>
          <p:cNvSpPr txBox="1"/>
          <p:nvPr/>
        </p:nvSpPr>
        <p:spPr>
          <a:xfrm>
            <a:off x="3703881" y="1799764"/>
            <a:ext cx="35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共有兩個</a:t>
            </a:r>
            <a:r>
              <a:rPr lang="en-US" altLang="zh-TW" dirty="0"/>
              <a:t>scene: menu</a:t>
            </a:r>
            <a:r>
              <a:rPr lang="zh-TW" altLang="en-US" dirty="0"/>
              <a:t>、</a:t>
            </a:r>
            <a:r>
              <a:rPr lang="en-US" altLang="zh-TW" dirty="0"/>
              <a:t>maze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0E5AC4-1930-4BCF-98A9-B7C8E283B1FE}"/>
              </a:ext>
            </a:extLst>
          </p:cNvPr>
          <p:cNvSpPr txBox="1"/>
          <p:nvPr/>
        </p:nvSpPr>
        <p:spPr>
          <a:xfrm>
            <a:off x="3703881" y="2682095"/>
            <a:ext cx="4114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maze</a:t>
            </a:r>
            <a:r>
              <a:rPr lang="zh-TW" altLang="en-US" dirty="0"/>
              <a:t>的</a:t>
            </a:r>
            <a:r>
              <a:rPr lang="en-US" altLang="zh-TW" dirty="0"/>
              <a:t>controller</a:t>
            </a:r>
          </a:p>
          <a:p>
            <a:r>
              <a:rPr lang="en-US" altLang="zh-TW" dirty="0"/>
              <a:t>menu</a:t>
            </a:r>
            <a:r>
              <a:rPr lang="zh-TW" altLang="en-US" dirty="0"/>
              <a:t>的</a:t>
            </a:r>
            <a:r>
              <a:rPr lang="en-US" altLang="zh-TW" dirty="0"/>
              <a:t>controller</a:t>
            </a:r>
          </a:p>
          <a:p>
            <a:r>
              <a:rPr lang="zh-TW" altLang="en-US" dirty="0"/>
              <a:t>主程式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maze</a:t>
            </a:r>
            <a:r>
              <a:rPr lang="zh-TW" altLang="en-US" dirty="0"/>
              <a:t>的</a:t>
            </a:r>
            <a:r>
              <a:rPr lang="en-US" altLang="zh-TW" dirty="0"/>
              <a:t>fxml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可用</a:t>
            </a:r>
            <a:r>
              <a:rPr lang="en-US" altLang="zh-TW" dirty="0"/>
              <a:t>Scene  Builder</a:t>
            </a:r>
            <a:r>
              <a:rPr lang="zh-TW" altLang="en-US" dirty="0"/>
              <a:t>編輯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menu</a:t>
            </a:r>
            <a:r>
              <a:rPr lang="zh-TW" altLang="en-US" dirty="0"/>
              <a:t>的</a:t>
            </a:r>
            <a:r>
              <a:rPr lang="en-US" altLang="zh-TW" dirty="0"/>
              <a:t>fxml (</a:t>
            </a:r>
            <a:r>
              <a:rPr lang="zh-TW" altLang="en-US" dirty="0"/>
              <a:t>可用</a:t>
            </a:r>
            <a:r>
              <a:rPr lang="en-US" altLang="zh-TW" dirty="0"/>
              <a:t>Scene  Builder</a:t>
            </a:r>
            <a:r>
              <a:rPr lang="zh-TW" altLang="en-US" dirty="0"/>
              <a:t>編輯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577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07584-74F8-40E0-B206-2EA308B7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/>
          <a:lstStyle/>
          <a:p>
            <a:r>
              <a:rPr lang="en-US" altLang="zh-TW" dirty="0"/>
              <a:t>Scene Builder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CADBCB-C5FE-448A-9D24-BD93DED4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75" y="1241806"/>
            <a:ext cx="9743813" cy="50499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B65314-5234-45B1-871D-475C885EBA63}"/>
              </a:ext>
            </a:extLst>
          </p:cNvPr>
          <p:cNvSpPr/>
          <p:nvPr/>
        </p:nvSpPr>
        <p:spPr>
          <a:xfrm>
            <a:off x="8045042" y="2097248"/>
            <a:ext cx="2909583" cy="31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BB681E-D71B-4536-97CC-2B8D2181A8F1}"/>
              </a:ext>
            </a:extLst>
          </p:cNvPr>
          <p:cNvSpPr/>
          <p:nvPr/>
        </p:nvSpPr>
        <p:spPr>
          <a:xfrm>
            <a:off x="1704364" y="5999563"/>
            <a:ext cx="661332" cy="31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ED3FB8-646F-448C-8B11-0D907A5F8D93}"/>
              </a:ext>
            </a:extLst>
          </p:cNvPr>
          <p:cNvSpPr txBox="1"/>
          <p:nvPr/>
        </p:nvSpPr>
        <p:spPr>
          <a:xfrm>
            <a:off x="7964647" y="1450917"/>
            <a:ext cx="307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在</a:t>
            </a:r>
            <a:r>
              <a:rPr lang="en-US" altLang="zh-TW" dirty="0">
                <a:solidFill>
                  <a:schemeClr val="bg1"/>
                </a:solidFill>
              </a:rPr>
              <a:t>fxml</a:t>
            </a:r>
            <a:r>
              <a:rPr lang="zh-TW" altLang="en-US" dirty="0">
                <a:solidFill>
                  <a:schemeClr val="bg1"/>
                </a:solidFill>
              </a:rPr>
              <a:t>中可以設定</a:t>
            </a:r>
            <a:r>
              <a:rPr lang="en-US" altLang="zh-TW" dirty="0">
                <a:solidFill>
                  <a:schemeClr val="bg1"/>
                </a:solidFill>
              </a:rPr>
              <a:t>controller</a:t>
            </a:r>
            <a:r>
              <a:rPr lang="zh-TW" altLang="en-US" dirty="0">
                <a:solidFill>
                  <a:schemeClr val="bg1"/>
                </a:solidFill>
              </a:rPr>
              <a:t>來呼叫</a:t>
            </a:r>
            <a:r>
              <a:rPr lang="en-US" altLang="zh-TW" dirty="0">
                <a:solidFill>
                  <a:schemeClr val="bg1"/>
                </a:solidFill>
              </a:rPr>
              <a:t>controller</a:t>
            </a:r>
            <a:r>
              <a:rPr lang="zh-TW" altLang="en-US" dirty="0">
                <a:solidFill>
                  <a:schemeClr val="bg1"/>
                </a:solidFill>
              </a:rPr>
              <a:t>內的</a:t>
            </a:r>
            <a:r>
              <a:rPr lang="en-US" altLang="zh-TW" dirty="0">
                <a:solidFill>
                  <a:schemeClr val="bg1"/>
                </a:solidFill>
              </a:rPr>
              <a:t>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84B2FC-C7C9-4792-AEA3-4A013E457F34}"/>
              </a:ext>
            </a:extLst>
          </p:cNvPr>
          <p:cNvSpPr txBox="1"/>
          <p:nvPr/>
        </p:nvSpPr>
        <p:spPr>
          <a:xfrm>
            <a:off x="4593672" y="3683787"/>
            <a:ext cx="9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如這裡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B898EE-BC1A-4931-9B49-F478FDAB1152}"/>
              </a:ext>
            </a:extLst>
          </p:cNvPr>
          <p:cNvSpPr txBox="1"/>
          <p:nvPr/>
        </p:nvSpPr>
        <p:spPr>
          <a:xfrm>
            <a:off x="1464577" y="6291779"/>
            <a:ext cx="35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點選這裡切換到</a:t>
            </a:r>
            <a:r>
              <a:rPr lang="en-US" altLang="zh-TW" dirty="0"/>
              <a:t>Scene Builder</a:t>
            </a:r>
            <a:r>
              <a:rPr lang="zh-TW" altLang="en-US" dirty="0"/>
              <a:t>編輯</a:t>
            </a:r>
          </a:p>
        </p:txBody>
      </p:sp>
    </p:spTree>
    <p:extLst>
      <p:ext uri="{BB962C8B-B14F-4D97-AF65-F5344CB8AC3E}">
        <p14:creationId xmlns:p14="http://schemas.microsoft.com/office/powerpoint/2010/main" val="94582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69BCCEE-ECD7-400B-AB87-F336E9AC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651"/>
            <a:ext cx="8595878" cy="515987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AEF72-2230-4D92-A4F8-6E6D4916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11729"/>
          </a:xfrm>
        </p:spPr>
        <p:txBody>
          <a:bodyPr/>
          <a:lstStyle/>
          <a:p>
            <a:r>
              <a:rPr lang="en-US" altLang="zh-TW" dirty="0"/>
              <a:t>P11.java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4378B8-08F0-4073-845B-5CF2A4DFB7A3}"/>
              </a:ext>
            </a:extLst>
          </p:cNvPr>
          <p:cNvSpPr txBox="1"/>
          <p:nvPr/>
        </p:nvSpPr>
        <p:spPr>
          <a:xfrm>
            <a:off x="9434078" y="3244334"/>
            <a:ext cx="191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載入</a:t>
            </a:r>
            <a:r>
              <a:rPr lang="en-US" altLang="zh-TW" dirty="0"/>
              <a:t>fxml</a:t>
            </a:r>
            <a:r>
              <a:rPr lang="zh-TW" altLang="en-US" dirty="0"/>
              <a:t>的</a:t>
            </a:r>
            <a:r>
              <a:rPr lang="en-US" altLang="zh-TW" dirty="0"/>
              <a:t>scene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39937A-74BE-43FC-B336-75689993D8D0}"/>
              </a:ext>
            </a:extLst>
          </p:cNvPr>
          <p:cNvSpPr txBox="1"/>
          <p:nvPr/>
        </p:nvSpPr>
        <p:spPr>
          <a:xfrm>
            <a:off x="4372063" y="1656636"/>
            <a:ext cx="3171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// </a:t>
            </a:r>
            <a:r>
              <a:rPr lang="zh-TW" altLang="en-US" dirty="0">
                <a:solidFill>
                  <a:schemeClr val="bg1"/>
                </a:solidFill>
              </a:rPr>
              <a:t>紀錄當前</a:t>
            </a:r>
            <a:r>
              <a:rPr lang="en-US" altLang="zh-TW" dirty="0">
                <a:solidFill>
                  <a:schemeClr val="bg1"/>
                </a:solidFill>
              </a:rPr>
              <a:t>scene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// menu</a:t>
            </a:r>
            <a:r>
              <a:rPr lang="zh-TW" altLang="en-US" dirty="0">
                <a:solidFill>
                  <a:schemeClr val="bg1"/>
                </a:solidFill>
              </a:rPr>
              <a:t>的</a:t>
            </a:r>
            <a:r>
              <a:rPr lang="en-US" altLang="zh-TW" dirty="0">
                <a:solidFill>
                  <a:schemeClr val="bg1"/>
                </a:solidFill>
              </a:rPr>
              <a:t>scene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// maze</a:t>
            </a:r>
            <a:r>
              <a:rPr lang="zh-TW" altLang="en-US" dirty="0">
                <a:solidFill>
                  <a:schemeClr val="bg1"/>
                </a:solidFill>
              </a:rPr>
              <a:t>的</a:t>
            </a:r>
            <a:r>
              <a:rPr lang="en-US" altLang="zh-TW" dirty="0">
                <a:solidFill>
                  <a:schemeClr val="bg1"/>
                </a:solidFill>
              </a:rPr>
              <a:t>scene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1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F87E5-9D1C-4B53-85CE-F6759D32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/>
          <a:lstStyle/>
          <a:p>
            <a:r>
              <a:rPr lang="en-US" altLang="zh-TW" dirty="0"/>
              <a:t>menu.fxml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90FE23D-5DD8-4808-B397-F9C5DB480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674" y="1152662"/>
            <a:ext cx="10561399" cy="50803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4CABF4-B563-448F-A966-87E3BA78C506}"/>
              </a:ext>
            </a:extLst>
          </p:cNvPr>
          <p:cNvSpPr/>
          <p:nvPr/>
        </p:nvSpPr>
        <p:spPr>
          <a:xfrm>
            <a:off x="9001387" y="1812022"/>
            <a:ext cx="2533475" cy="53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D59B14-C4CB-4AC2-87E2-3249FC57C9A0}"/>
              </a:ext>
            </a:extLst>
          </p:cNvPr>
          <p:cNvCxnSpPr>
            <a:cxnSpLocks/>
          </p:cNvCxnSpPr>
          <p:nvPr/>
        </p:nvCxnSpPr>
        <p:spPr>
          <a:xfrm>
            <a:off x="1921079" y="2785145"/>
            <a:ext cx="0" cy="1459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C71CAD-B69B-42EA-AB20-765B6C09206C}"/>
              </a:ext>
            </a:extLst>
          </p:cNvPr>
          <p:cNvSpPr txBox="1"/>
          <p:nvPr/>
        </p:nvSpPr>
        <p:spPr>
          <a:xfrm>
            <a:off x="518927" y="3429000"/>
            <a:ext cx="152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可以拉元件至場景中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175E24-FA22-4991-B751-EC1E6BA7D160}"/>
              </a:ext>
            </a:extLst>
          </p:cNvPr>
          <p:cNvSpPr txBox="1"/>
          <p:nvPr/>
        </p:nvSpPr>
        <p:spPr>
          <a:xfrm>
            <a:off x="9313777" y="1165691"/>
            <a:ext cx="152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設定選取的元件的屬性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408E2A-92BC-472D-9544-E2D9811F4918}"/>
              </a:ext>
            </a:extLst>
          </p:cNvPr>
          <p:cNvSpPr/>
          <p:nvPr/>
        </p:nvSpPr>
        <p:spPr>
          <a:xfrm>
            <a:off x="1111675" y="4244829"/>
            <a:ext cx="1824472" cy="1064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18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A3CDD80-9379-4D7E-90FB-5216814EE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43481"/>
            <a:ext cx="10080015" cy="30389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A304511-4749-4155-ADE4-CE9C9BD6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MenuController.java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A5701D-608A-49D4-A0D6-69D9D41BA11A}"/>
              </a:ext>
            </a:extLst>
          </p:cNvPr>
          <p:cNvSpPr/>
          <p:nvPr/>
        </p:nvSpPr>
        <p:spPr>
          <a:xfrm>
            <a:off x="1191238" y="2080470"/>
            <a:ext cx="553672" cy="268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89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4D17C-212F-4B30-9DF8-D171CBA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/>
          <a:lstStyle/>
          <a:p>
            <a:r>
              <a:rPr lang="zh-TW" altLang="en-US" dirty="0"/>
              <a:t>回到</a:t>
            </a:r>
            <a:r>
              <a:rPr lang="en-US" altLang="zh-TW" dirty="0"/>
              <a:t>menu.fxml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732B33D-CB88-4CC8-B449-C89BA520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561" t="7165" b="48457"/>
          <a:stretch/>
        </p:blipFill>
        <p:spPr>
          <a:xfrm>
            <a:off x="366318" y="1827934"/>
            <a:ext cx="7645167" cy="36090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5B19147-21B4-4981-ACDE-B7AF9F2F9DDC}"/>
              </a:ext>
            </a:extLst>
          </p:cNvPr>
          <p:cNvSpPr txBox="1"/>
          <p:nvPr/>
        </p:nvSpPr>
        <p:spPr>
          <a:xfrm>
            <a:off x="8125436" y="2751625"/>
            <a:ext cx="3979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若有像第</a:t>
            </a:r>
            <a:r>
              <a:rPr lang="en-US" altLang="zh-TW" dirty="0"/>
              <a:t>4</a:t>
            </a:r>
            <a:r>
              <a:rPr lang="zh-TW" altLang="en-US" dirty="0"/>
              <a:t>頁那樣設定好</a:t>
            </a:r>
            <a:r>
              <a:rPr lang="en-US" altLang="zh-TW" dirty="0"/>
              <a:t>controller</a:t>
            </a:r>
          </a:p>
          <a:p>
            <a:r>
              <a:rPr lang="zh-TW" altLang="en-US" dirty="0"/>
              <a:t>就可以綁定</a:t>
            </a:r>
            <a:r>
              <a:rPr lang="en-US" altLang="zh-TW" dirty="0"/>
              <a:t>function</a:t>
            </a:r>
            <a:r>
              <a:rPr lang="zh-TW" altLang="en-US" dirty="0"/>
              <a:t>到事件上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(controller</a:t>
            </a:r>
            <a:r>
              <a:rPr lang="zh-TW" altLang="en-US" dirty="0"/>
              <a:t>記得標</a:t>
            </a:r>
            <a:r>
              <a:rPr lang="en-US" altLang="zh-TW" dirty="0"/>
              <a:t>@FXML</a:t>
            </a:r>
            <a:r>
              <a:rPr lang="zh-TW" altLang="en-US" dirty="0"/>
              <a:t>，你寫的</a:t>
            </a:r>
            <a:r>
              <a:rPr lang="en-US" altLang="zh-TW" dirty="0"/>
              <a:t>function</a:t>
            </a:r>
            <a:r>
              <a:rPr lang="zh-TW" altLang="en-US" dirty="0"/>
              <a:t>就會出現在這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286409-D12D-42CD-B309-82F61357749C}"/>
              </a:ext>
            </a:extLst>
          </p:cNvPr>
          <p:cNvSpPr/>
          <p:nvPr/>
        </p:nvSpPr>
        <p:spPr>
          <a:xfrm>
            <a:off x="7145134" y="2218113"/>
            <a:ext cx="740518" cy="193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3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405</Words>
  <Application>Microsoft Office PowerPoint</Application>
  <PresentationFormat>寬螢幕</PresentationFormat>
  <Paragraphs>64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練習11</vt:lpstr>
      <vt:lpstr>走迷宮</vt:lpstr>
      <vt:lpstr>Behavior</vt:lpstr>
      <vt:lpstr>程式碼檔案架構</vt:lpstr>
      <vt:lpstr>Scene Builder</vt:lpstr>
      <vt:lpstr>PowerPoint 簡報</vt:lpstr>
      <vt:lpstr>menu.fxml</vt:lpstr>
      <vt:lpstr>MenuController.java</vt:lpstr>
      <vt:lpstr>回到menu.fxml</vt:lpstr>
      <vt:lpstr>maze.fxml</vt:lpstr>
      <vt:lpstr>PowerPoint 簡報</vt:lpstr>
      <vt:lpstr>MazeController.java</vt:lpstr>
      <vt:lpstr>回到maze.fxml</vt:lpstr>
      <vt:lpstr>要求</vt:lpstr>
      <vt:lpstr>繳交規範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練習11</dc:title>
  <dc:creator>user</dc:creator>
  <cp:lastModifiedBy>user</cp:lastModifiedBy>
  <cp:revision>40</cp:revision>
  <dcterms:created xsi:type="dcterms:W3CDTF">2022-05-05T06:18:31Z</dcterms:created>
  <dcterms:modified xsi:type="dcterms:W3CDTF">2022-05-06T04:19:56Z</dcterms:modified>
</cp:coreProperties>
</file>