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5" r:id="rId2"/>
    <p:sldId id="264" r:id="rId3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5"/>
    </p:embeddedFont>
    <p:embeddedFont>
      <p:font typeface="Oswald" pitchFamily="2" charset="77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056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7e0ee94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7e0ee94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0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Project</a:t>
            </a:r>
            <a:r>
              <a:rPr lang="en-US" altLang="zh-TW" dirty="0"/>
              <a:t> </a:t>
            </a:r>
            <a:r>
              <a:rPr lang="zh-TW" altLang="zh-TW" dirty="0"/>
              <a:t>: </a:t>
            </a:r>
            <a:r>
              <a:rPr lang="en-US" altLang="zh-TW" dirty="0"/>
              <a:t>Euclidean algorithm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49497" cy="1254226"/>
          </a:xfrm>
        </p:spPr>
        <p:txBody>
          <a:bodyPr/>
          <a:lstStyle/>
          <a:p>
            <a:r>
              <a:rPr lang="en-US" altLang="zh-TW" dirty="0"/>
              <a:t>Using Euclidean algorithm to find the greatest common factor.</a:t>
            </a:r>
          </a:p>
          <a:p>
            <a:r>
              <a:rPr lang="en-US" altLang="zh-TW" dirty="0"/>
              <a:t>Using MIPS to complete this project.</a:t>
            </a:r>
          </a:p>
          <a:p>
            <a:r>
              <a:rPr lang="en-US" altLang="zh-TW" dirty="0"/>
              <a:t>Please do it yourself and do not copy others work.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21" y="2253081"/>
            <a:ext cx="3019379" cy="27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9" y="870510"/>
            <a:ext cx="7850915" cy="4166710"/>
          </a:xfrm>
          <a:prstGeom prst="rect">
            <a:avLst/>
          </a:prstGeom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06975" y="22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zh-TW" dirty="0"/>
              <a:t>Project</a:t>
            </a:r>
            <a:r>
              <a:rPr lang="en-US" altLang="zh-TW" dirty="0"/>
              <a:t> </a:t>
            </a:r>
            <a:r>
              <a:rPr lang="zh-TW" dirty="0"/>
              <a:t>: </a:t>
            </a:r>
            <a:r>
              <a:rPr lang="en-US" altLang="zh-TW" dirty="0"/>
              <a:t>Euclidean algorithm</a:t>
            </a:r>
            <a:endParaRPr dirty="0"/>
          </a:p>
        </p:txBody>
      </p:sp>
      <p:sp>
        <p:nvSpPr>
          <p:cNvPr id="113" name="Google Shape;113;p19"/>
          <p:cNvSpPr txBox="1"/>
          <p:nvPr/>
        </p:nvSpPr>
        <p:spPr>
          <a:xfrm>
            <a:off x="1626071" y="2056824"/>
            <a:ext cx="1080551" cy="400079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your code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13" y="442377"/>
            <a:ext cx="3704085" cy="2644637"/>
          </a:xfrm>
          <a:prstGeom prst="rect">
            <a:avLst/>
          </a:prstGeom>
        </p:spPr>
      </p:pic>
      <p:sp>
        <p:nvSpPr>
          <p:cNvPr id="13" name="Google Shape;113;p19"/>
          <p:cNvSpPr txBox="1"/>
          <p:nvPr/>
        </p:nvSpPr>
        <p:spPr>
          <a:xfrm>
            <a:off x="1626071" y="2753825"/>
            <a:ext cx="1080551" cy="400079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your code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11563683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Macintosh PowerPoint</Application>
  <PresentationFormat>On-screen Show 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Average</vt:lpstr>
      <vt:lpstr>Slate</vt:lpstr>
      <vt:lpstr>Project : Euclidean algorithm</vt:lpstr>
      <vt:lpstr>Project : Euclidean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作業說明</dc:title>
  <cp:lastModifiedBy>曾千芸 (109504501)</cp:lastModifiedBy>
  <cp:revision>28</cp:revision>
  <dcterms:modified xsi:type="dcterms:W3CDTF">2023-03-21T13:57:06Z</dcterms:modified>
</cp:coreProperties>
</file>