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0593-7990-4697-958F-F920393BFED8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0867-0B51-4B19-9012-E3BD8349DE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0867-0B51-4B19-9012-E3BD8349DE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DE7-7A69-45D5-A13C-B473F73EE696}" type="datetimeFigureOut">
              <a:rPr lang="en-US" smtClean="0"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AD0F-8922-42B8-8BD3-A867F4308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err="1" smtClean="0"/>
              <a:t>Praxim</a:t>
            </a:r>
            <a:r>
              <a:rPr lang="en-US" dirty="0" smtClean="0"/>
              <a:t> </a:t>
            </a:r>
            <a:r>
              <a:rPr lang="en-US" dirty="0" err="1" smtClean="0"/>
              <a:t>Haptic</a:t>
            </a:r>
            <a:r>
              <a:rPr lang="en-US" dirty="0" smtClean="0"/>
              <a:t> Emulation of 3D Hard Surfaces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 smtClean="0"/>
              <a:t>TEAM</a:t>
            </a:r>
          </a:p>
          <a:p>
            <a:r>
              <a:rPr lang="en-US" dirty="0" smtClean="0"/>
              <a:t>Erica </a:t>
            </a:r>
            <a:r>
              <a:rPr lang="en-US" dirty="0" err="1" smtClean="0"/>
              <a:t>Wodzak</a:t>
            </a:r>
            <a:endParaRPr lang="en-US" dirty="0"/>
          </a:p>
          <a:p>
            <a:r>
              <a:rPr lang="en-US" dirty="0" smtClean="0"/>
              <a:t>Davy Chiu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Mountford</a:t>
            </a:r>
            <a:endParaRPr lang="en-US" dirty="0"/>
          </a:p>
          <a:p>
            <a:r>
              <a:rPr lang="en-US" dirty="0" smtClean="0"/>
              <a:t>Ibrahim </a:t>
            </a:r>
            <a:r>
              <a:rPr lang="en-US" dirty="0" err="1" smtClean="0"/>
              <a:t>Gadala</a:t>
            </a:r>
            <a:endParaRPr lang="en-US" dirty="0" smtClean="0"/>
          </a:p>
          <a:p>
            <a:r>
              <a:rPr lang="en-US" dirty="0" smtClean="0"/>
              <a:t>Nicholas Adams</a:t>
            </a:r>
            <a:endParaRPr lang="en-US" dirty="0"/>
          </a:p>
        </p:txBody>
      </p:sp>
      <p:pic>
        <p:nvPicPr>
          <p:cNvPr id="6" name="Picture 5" descr="SCANNED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27157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Dynamic Physical Constraint concept</a:t>
            </a:r>
          </a:p>
          <a:p>
            <a:r>
              <a:rPr lang="en-US" dirty="0" smtClean="0"/>
              <a:t>Functional Decomposition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Counter weight</a:t>
            </a:r>
          </a:p>
          <a:p>
            <a:pPr lvl="1"/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Friction</a:t>
            </a:r>
          </a:p>
          <a:p>
            <a:pPr lvl="1"/>
            <a:r>
              <a:rPr lang="en-US" dirty="0" smtClean="0"/>
              <a:t>Damper</a:t>
            </a:r>
          </a:p>
          <a:p>
            <a:pPr lvl="1"/>
            <a:r>
              <a:rPr lang="en-US" dirty="0" smtClean="0"/>
              <a:t>Spring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2" descr="C:\Users\tubby\Documents\MECH 4\MECH 457\previous prototype diagram (with labels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743200"/>
            <a:ext cx="3114940" cy="360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2819400" cy="20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 9"/>
          <p:cNvPicPr/>
          <p:nvPr/>
        </p:nvPicPr>
        <p:blipFill>
          <a:blip r:embed="rId3" cstate="print"/>
          <a:srcRect l="7704" r="11406"/>
          <a:stretch>
            <a:fillRect/>
          </a:stretch>
        </p:blipFill>
        <p:spPr bwMode="auto">
          <a:xfrm>
            <a:off x="5334000" y="2514600"/>
            <a:ext cx="3153032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962400"/>
            <a:ext cx="2705100" cy="204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4114800" y="1752600"/>
            <a:ext cx="990600" cy="4191000"/>
          </a:xfrm>
          <a:prstGeom prst="rightBrace">
            <a:avLst>
              <a:gd name="adj1" fmla="val 4579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Physical Constraint Concept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1"/>
            <a:ext cx="4038600" cy="331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CANNED 2-INVERTED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648200"/>
            <a:ext cx="6858811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Praxim Haptic Emulation of 3D Hard Surfaces</vt:lpstr>
      <vt:lpstr>Outline</vt:lpstr>
      <vt:lpstr>Project Background</vt:lpstr>
      <vt:lpstr>Dynamic Physical Constraint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Praxim Haptic Emulation 3D Hard Surfaces</dc:title>
  <dc:creator>tubby</dc:creator>
  <cp:lastModifiedBy>tubby</cp:lastModifiedBy>
  <cp:revision>6</cp:revision>
  <dcterms:created xsi:type="dcterms:W3CDTF">2009-11-05T01:49:04Z</dcterms:created>
  <dcterms:modified xsi:type="dcterms:W3CDTF">2009-11-05T02:38:09Z</dcterms:modified>
</cp:coreProperties>
</file>