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70AF-C354-4C69-BC0B-1D9540C07C5B}" type="datetimeFigureOut">
              <a:rPr kumimoji="1" lang="ja-JP" altLang="en-US" smtClean="0"/>
              <a:pPr/>
              <a:t>2009/11/5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E33C-D754-49A8-999E-71CD10519A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Friction</a:t>
            </a:r>
            <a:endParaRPr kumimoji="1" lang="ja-JP" altLang="en-US" dirty="0"/>
          </a:p>
        </p:txBody>
      </p:sp>
      <p:sp>
        <p:nvSpPr>
          <p:cNvPr id="7" name="縦書きテキスト プレースホルダ 6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3257544" cy="4525963"/>
          </a:xfrm>
        </p:spPr>
        <p:txBody>
          <a:bodyPr vert="horz"/>
          <a:lstStyle/>
          <a:p>
            <a:r>
              <a:rPr lang="en-US" altLang="ja-JP" smtClean="0"/>
              <a:t>Friction </a:t>
            </a:r>
            <a:r>
              <a:rPr lang="en-US" altLang="ja-JP" dirty="0" smtClean="0"/>
              <a:t>in joint equal to weight</a:t>
            </a:r>
            <a:endParaRPr kumimoji="1" lang="ja-JP" altLang="en-US" dirty="0"/>
          </a:p>
        </p:txBody>
      </p:sp>
      <p:pic>
        <p:nvPicPr>
          <p:cNvPr id="1026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l="21875" t="4656" r="39522" b="67645"/>
          <a:stretch>
            <a:fillRect/>
          </a:stretch>
        </p:blipFill>
        <p:spPr bwMode="auto">
          <a:xfrm>
            <a:off x="4143372" y="1643050"/>
            <a:ext cx="4500594" cy="4179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Damper</a:t>
            </a:r>
            <a:endParaRPr kumimoji="1" lang="ja-JP" altLang="en-US" dirty="0"/>
          </a:p>
        </p:txBody>
      </p:sp>
      <p:sp>
        <p:nvSpPr>
          <p:cNvPr id="5" name="縦書きテキスト プレースホルダ 4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3186106" cy="4186254"/>
          </a:xfrm>
        </p:spPr>
        <p:txBody>
          <a:bodyPr vert="horz"/>
          <a:lstStyle/>
          <a:p>
            <a:r>
              <a:rPr lang="en-US" altLang="ja-JP" dirty="0" smtClean="0"/>
              <a:t>Hydraulic damper resisting weight</a:t>
            </a:r>
            <a:endParaRPr kumimoji="1" lang="ja-JP" altLang="en-US" dirty="0"/>
          </a:p>
        </p:txBody>
      </p:sp>
      <p:pic>
        <p:nvPicPr>
          <p:cNvPr id="2050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l="8027" t="43845" r="27635" b="19934"/>
          <a:stretch>
            <a:fillRect/>
          </a:stretch>
        </p:blipFill>
        <p:spPr bwMode="auto">
          <a:xfrm>
            <a:off x="3786182" y="1857364"/>
            <a:ext cx="5000660" cy="364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画面に合わせる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Friction</vt:lpstr>
      <vt:lpstr>Damper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Friction</dc:title>
  <dc:creator>Davy Chiu</dc:creator>
  <cp:lastModifiedBy>Davy Chiu</cp:lastModifiedBy>
  <cp:revision>2</cp:revision>
  <dcterms:created xsi:type="dcterms:W3CDTF">2009-11-05T04:32:37Z</dcterms:created>
  <dcterms:modified xsi:type="dcterms:W3CDTF">2009-11-05T04:42:54Z</dcterms:modified>
</cp:coreProperties>
</file>