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4D8479-0703-4F90-90E6-7FDBB75D1E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6E9DEE0-30E8-49D5-B638-95E2436CC2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AWS Cost Explorer</a:t>
          </a:r>
        </a:p>
      </dgm:t>
    </dgm:pt>
    <dgm:pt modelId="{4C287FFC-FCD1-4EB2-AE68-BB2A29D86E96}" type="parTrans" cxnId="{5BAEE7B7-DD29-4385-A24A-3A1A0F69189F}">
      <dgm:prSet/>
      <dgm:spPr/>
      <dgm:t>
        <a:bodyPr/>
        <a:lstStyle/>
        <a:p>
          <a:endParaRPr lang="en-US"/>
        </a:p>
      </dgm:t>
    </dgm:pt>
    <dgm:pt modelId="{6E00B76F-0BA0-4423-8787-DA878A506F16}" type="sibTrans" cxnId="{5BAEE7B7-DD29-4385-A24A-3A1A0F69189F}">
      <dgm:prSet/>
      <dgm:spPr/>
      <dgm:t>
        <a:bodyPr/>
        <a:lstStyle/>
        <a:p>
          <a:endParaRPr lang="en-US"/>
        </a:p>
      </dgm:t>
    </dgm:pt>
    <dgm:pt modelId="{B280B3B0-5AAC-4C54-A764-5B6150C5F0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Pricing Calculator</a:t>
          </a:r>
        </a:p>
      </dgm:t>
    </dgm:pt>
    <dgm:pt modelId="{AEBBA362-F7C4-4B4A-BC26-D152E0F114B2}" type="parTrans" cxnId="{6A7401D6-FA56-4AF4-B31B-5F05B4AEB72D}">
      <dgm:prSet/>
      <dgm:spPr/>
      <dgm:t>
        <a:bodyPr/>
        <a:lstStyle/>
        <a:p>
          <a:endParaRPr lang="en-US"/>
        </a:p>
      </dgm:t>
    </dgm:pt>
    <dgm:pt modelId="{F5A6CA6B-C7DE-4210-9B49-1C050E073AB0}" type="sibTrans" cxnId="{6A7401D6-FA56-4AF4-B31B-5F05B4AEB72D}">
      <dgm:prSet/>
      <dgm:spPr/>
      <dgm:t>
        <a:bodyPr/>
        <a:lstStyle/>
        <a:p>
          <a:endParaRPr lang="en-US"/>
        </a:p>
      </dgm:t>
    </dgm:pt>
    <dgm:pt modelId="{43177E00-2067-423A-BA86-1EE12F6D8E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Econmics Resources Center</a:t>
          </a:r>
        </a:p>
      </dgm:t>
    </dgm:pt>
    <dgm:pt modelId="{ED4FC9CB-F92E-499A-B72E-797B6746B15B}" type="parTrans" cxnId="{1970D65D-505E-44BB-9CD2-CF4A36A065CA}">
      <dgm:prSet/>
      <dgm:spPr/>
      <dgm:t>
        <a:bodyPr/>
        <a:lstStyle/>
        <a:p>
          <a:endParaRPr lang="en-US"/>
        </a:p>
      </dgm:t>
    </dgm:pt>
    <dgm:pt modelId="{13D8AA37-E33F-4734-9115-10190CDC1FAE}" type="sibTrans" cxnId="{1970D65D-505E-44BB-9CD2-CF4A36A065CA}">
      <dgm:prSet/>
      <dgm:spPr/>
      <dgm:t>
        <a:bodyPr/>
        <a:lstStyle/>
        <a:p>
          <a:endParaRPr lang="en-US"/>
        </a:p>
      </dgm:t>
    </dgm:pt>
    <dgm:pt modelId="{770BB0ED-86CF-4BE7-98B3-DC341BB263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Creating a billing alarm to monitor your estimated AWS charges</a:t>
          </a:r>
        </a:p>
      </dgm:t>
    </dgm:pt>
    <dgm:pt modelId="{80FE96F1-43C8-403B-BEA3-255B66C2BDA3}" type="parTrans" cxnId="{BF3D1F4E-EA80-4706-A554-E4047D7F2BD3}">
      <dgm:prSet/>
      <dgm:spPr/>
      <dgm:t>
        <a:bodyPr/>
        <a:lstStyle/>
        <a:p>
          <a:endParaRPr lang="en-US"/>
        </a:p>
      </dgm:t>
    </dgm:pt>
    <dgm:pt modelId="{BC8D644B-AC81-49E5-9CB5-F984D90F473D}" type="sibTrans" cxnId="{BF3D1F4E-EA80-4706-A554-E4047D7F2BD3}">
      <dgm:prSet/>
      <dgm:spPr/>
      <dgm:t>
        <a:bodyPr/>
        <a:lstStyle/>
        <a:p>
          <a:endParaRPr lang="en-US"/>
        </a:p>
      </dgm:t>
    </dgm:pt>
    <dgm:pt modelId="{77B21FAB-7325-4117-B02F-F5522F287622}" type="pres">
      <dgm:prSet presAssocID="{714D8479-0703-4F90-90E6-7FDBB75D1E27}" presName="root" presStyleCnt="0">
        <dgm:presLayoutVars>
          <dgm:dir/>
          <dgm:resizeHandles val="exact"/>
        </dgm:presLayoutVars>
      </dgm:prSet>
      <dgm:spPr/>
    </dgm:pt>
    <dgm:pt modelId="{431138BD-28FF-4D00-A094-C88D2C6AA2C5}" type="pres">
      <dgm:prSet presAssocID="{96E9DEE0-30E8-49D5-B638-95E2436CC2EA}" presName="compNode" presStyleCnt="0"/>
      <dgm:spPr/>
    </dgm:pt>
    <dgm:pt modelId="{38019581-4FEA-4709-8913-82BE26D81477}" type="pres">
      <dgm:prSet presAssocID="{96E9DEE0-30E8-49D5-B638-95E2436CC2EA}" presName="bgRect" presStyleLbl="bgShp" presStyleIdx="0" presStyleCnt="4"/>
      <dgm:spPr/>
    </dgm:pt>
    <dgm:pt modelId="{415B746A-D4F8-46AA-B906-46A4A80D33CA}" type="pres">
      <dgm:prSet presAssocID="{96E9DEE0-30E8-49D5-B638-95E2436CC2E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FA1EE92-5BD8-4D77-8226-05CF18F85DCC}" type="pres">
      <dgm:prSet presAssocID="{96E9DEE0-30E8-49D5-B638-95E2436CC2EA}" presName="spaceRect" presStyleCnt="0"/>
      <dgm:spPr/>
    </dgm:pt>
    <dgm:pt modelId="{683A848D-CD55-4142-BF03-8F84DF466E28}" type="pres">
      <dgm:prSet presAssocID="{96E9DEE0-30E8-49D5-B638-95E2436CC2EA}" presName="parTx" presStyleLbl="revTx" presStyleIdx="0" presStyleCnt="4">
        <dgm:presLayoutVars>
          <dgm:chMax val="0"/>
          <dgm:chPref val="0"/>
        </dgm:presLayoutVars>
      </dgm:prSet>
      <dgm:spPr/>
    </dgm:pt>
    <dgm:pt modelId="{7918440C-8C1F-49AE-BBE1-4DE6F4744C12}" type="pres">
      <dgm:prSet presAssocID="{6E00B76F-0BA0-4423-8787-DA878A506F16}" presName="sibTrans" presStyleCnt="0"/>
      <dgm:spPr/>
    </dgm:pt>
    <dgm:pt modelId="{3520A482-109A-4BC3-BABF-19ADA59E146B}" type="pres">
      <dgm:prSet presAssocID="{B280B3B0-5AAC-4C54-A764-5B6150C5F084}" presName="compNode" presStyleCnt="0"/>
      <dgm:spPr/>
    </dgm:pt>
    <dgm:pt modelId="{9EF64071-9DF1-4455-9886-E494C71FA282}" type="pres">
      <dgm:prSet presAssocID="{B280B3B0-5AAC-4C54-A764-5B6150C5F084}" presName="bgRect" presStyleLbl="bgShp" presStyleIdx="1" presStyleCnt="4"/>
      <dgm:spPr/>
    </dgm:pt>
    <dgm:pt modelId="{5EA247CF-8857-4A0E-8F50-EBAB96CC4D8D}" type="pres">
      <dgm:prSet presAssocID="{B280B3B0-5AAC-4C54-A764-5B6150C5F08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DB77D2B3-668C-4D26-997B-C64B0D3FFF28}" type="pres">
      <dgm:prSet presAssocID="{B280B3B0-5AAC-4C54-A764-5B6150C5F084}" presName="spaceRect" presStyleCnt="0"/>
      <dgm:spPr/>
    </dgm:pt>
    <dgm:pt modelId="{CC57864E-ADCD-44F6-9ED9-FD1D22819D5D}" type="pres">
      <dgm:prSet presAssocID="{B280B3B0-5AAC-4C54-A764-5B6150C5F084}" presName="parTx" presStyleLbl="revTx" presStyleIdx="1" presStyleCnt="4">
        <dgm:presLayoutVars>
          <dgm:chMax val="0"/>
          <dgm:chPref val="0"/>
        </dgm:presLayoutVars>
      </dgm:prSet>
      <dgm:spPr/>
    </dgm:pt>
    <dgm:pt modelId="{6ADC84A9-72B8-439C-9F36-F93DE8BFBF14}" type="pres">
      <dgm:prSet presAssocID="{F5A6CA6B-C7DE-4210-9B49-1C050E073AB0}" presName="sibTrans" presStyleCnt="0"/>
      <dgm:spPr/>
    </dgm:pt>
    <dgm:pt modelId="{8D75149D-B82C-474A-81D8-2C836D73B619}" type="pres">
      <dgm:prSet presAssocID="{43177E00-2067-423A-BA86-1EE12F6D8E54}" presName="compNode" presStyleCnt="0"/>
      <dgm:spPr/>
    </dgm:pt>
    <dgm:pt modelId="{C49BEBA2-6D13-4504-93BD-52EA63EFC120}" type="pres">
      <dgm:prSet presAssocID="{43177E00-2067-423A-BA86-1EE12F6D8E54}" presName="bgRect" presStyleLbl="bgShp" presStyleIdx="2" presStyleCnt="4"/>
      <dgm:spPr/>
    </dgm:pt>
    <dgm:pt modelId="{A684F3BB-CE98-4156-A906-DE630006EB66}" type="pres">
      <dgm:prSet presAssocID="{43177E00-2067-423A-BA86-1EE12F6D8E5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C3D18DF-F2A1-460A-AAAA-F015E8F9433B}" type="pres">
      <dgm:prSet presAssocID="{43177E00-2067-423A-BA86-1EE12F6D8E54}" presName="spaceRect" presStyleCnt="0"/>
      <dgm:spPr/>
    </dgm:pt>
    <dgm:pt modelId="{8C5F369A-F3E3-472A-B29B-9513C76B6277}" type="pres">
      <dgm:prSet presAssocID="{43177E00-2067-423A-BA86-1EE12F6D8E54}" presName="parTx" presStyleLbl="revTx" presStyleIdx="2" presStyleCnt="4">
        <dgm:presLayoutVars>
          <dgm:chMax val="0"/>
          <dgm:chPref val="0"/>
        </dgm:presLayoutVars>
      </dgm:prSet>
      <dgm:spPr/>
    </dgm:pt>
    <dgm:pt modelId="{1F28A9E3-CE38-4BA1-A8B7-E974A42629EB}" type="pres">
      <dgm:prSet presAssocID="{13D8AA37-E33F-4734-9115-10190CDC1FAE}" presName="sibTrans" presStyleCnt="0"/>
      <dgm:spPr/>
    </dgm:pt>
    <dgm:pt modelId="{1CE788E2-5C51-471D-9C73-27F6B3315733}" type="pres">
      <dgm:prSet presAssocID="{770BB0ED-86CF-4BE7-98B3-DC341BB263EF}" presName="compNode" presStyleCnt="0"/>
      <dgm:spPr/>
    </dgm:pt>
    <dgm:pt modelId="{DD54AC49-6487-4038-ACDB-D11D351D5094}" type="pres">
      <dgm:prSet presAssocID="{770BB0ED-86CF-4BE7-98B3-DC341BB263EF}" presName="bgRect" presStyleLbl="bgShp" presStyleIdx="3" presStyleCnt="4"/>
      <dgm:spPr/>
    </dgm:pt>
    <dgm:pt modelId="{10317CC7-AC72-41F4-B484-4F28EA663E4B}" type="pres">
      <dgm:prSet presAssocID="{770BB0ED-86CF-4BE7-98B3-DC341BB263E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C6B96072-E775-486A-99C4-988BD40556E0}" type="pres">
      <dgm:prSet presAssocID="{770BB0ED-86CF-4BE7-98B3-DC341BB263EF}" presName="spaceRect" presStyleCnt="0"/>
      <dgm:spPr/>
    </dgm:pt>
    <dgm:pt modelId="{031F8E8D-86F0-4F62-B3EA-6B8B202BBADD}" type="pres">
      <dgm:prSet presAssocID="{770BB0ED-86CF-4BE7-98B3-DC341BB263E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F3D1F4E-EA80-4706-A554-E4047D7F2BD3}" srcId="{714D8479-0703-4F90-90E6-7FDBB75D1E27}" destId="{770BB0ED-86CF-4BE7-98B3-DC341BB263EF}" srcOrd="3" destOrd="0" parTransId="{80FE96F1-43C8-403B-BEA3-255B66C2BDA3}" sibTransId="{BC8D644B-AC81-49E5-9CB5-F984D90F473D}"/>
    <dgm:cxn modelId="{10A3FD56-8005-41BE-B0D3-FD15033124A8}" type="presOf" srcId="{43177E00-2067-423A-BA86-1EE12F6D8E54}" destId="{8C5F369A-F3E3-472A-B29B-9513C76B6277}" srcOrd="0" destOrd="0" presId="urn:microsoft.com/office/officeart/2018/2/layout/IconVerticalSolidList"/>
    <dgm:cxn modelId="{1970D65D-505E-44BB-9CD2-CF4A36A065CA}" srcId="{714D8479-0703-4F90-90E6-7FDBB75D1E27}" destId="{43177E00-2067-423A-BA86-1EE12F6D8E54}" srcOrd="2" destOrd="0" parTransId="{ED4FC9CB-F92E-499A-B72E-797B6746B15B}" sibTransId="{13D8AA37-E33F-4734-9115-10190CDC1FAE}"/>
    <dgm:cxn modelId="{B1AB6578-08E4-4726-AA9B-C6A8CE93FCE8}" type="presOf" srcId="{96E9DEE0-30E8-49D5-B638-95E2436CC2EA}" destId="{683A848D-CD55-4142-BF03-8F84DF466E28}" srcOrd="0" destOrd="0" presId="urn:microsoft.com/office/officeart/2018/2/layout/IconVerticalSolidList"/>
    <dgm:cxn modelId="{6DF1BE80-9FB9-4CF5-ACA1-91C7BE7E833D}" type="presOf" srcId="{B280B3B0-5AAC-4C54-A764-5B6150C5F084}" destId="{CC57864E-ADCD-44F6-9ED9-FD1D22819D5D}" srcOrd="0" destOrd="0" presId="urn:microsoft.com/office/officeart/2018/2/layout/IconVerticalSolidList"/>
    <dgm:cxn modelId="{A2C145A4-2F9D-4112-9496-B175D61ADA1E}" type="presOf" srcId="{770BB0ED-86CF-4BE7-98B3-DC341BB263EF}" destId="{031F8E8D-86F0-4F62-B3EA-6B8B202BBADD}" srcOrd="0" destOrd="0" presId="urn:microsoft.com/office/officeart/2018/2/layout/IconVerticalSolidList"/>
    <dgm:cxn modelId="{5BAEE7B7-DD29-4385-A24A-3A1A0F69189F}" srcId="{714D8479-0703-4F90-90E6-7FDBB75D1E27}" destId="{96E9DEE0-30E8-49D5-B638-95E2436CC2EA}" srcOrd="0" destOrd="0" parTransId="{4C287FFC-FCD1-4EB2-AE68-BB2A29D86E96}" sibTransId="{6E00B76F-0BA0-4423-8787-DA878A506F16}"/>
    <dgm:cxn modelId="{EFBE58D0-57CE-4A64-82CC-520DD3159B19}" type="presOf" srcId="{714D8479-0703-4F90-90E6-7FDBB75D1E27}" destId="{77B21FAB-7325-4117-B02F-F5522F287622}" srcOrd="0" destOrd="0" presId="urn:microsoft.com/office/officeart/2018/2/layout/IconVerticalSolidList"/>
    <dgm:cxn modelId="{6A7401D6-FA56-4AF4-B31B-5F05B4AEB72D}" srcId="{714D8479-0703-4F90-90E6-7FDBB75D1E27}" destId="{B280B3B0-5AAC-4C54-A764-5B6150C5F084}" srcOrd="1" destOrd="0" parTransId="{AEBBA362-F7C4-4B4A-BC26-D152E0F114B2}" sibTransId="{F5A6CA6B-C7DE-4210-9B49-1C050E073AB0}"/>
    <dgm:cxn modelId="{B09842A6-2644-45DA-8274-A9646C0D3C9A}" type="presParOf" srcId="{77B21FAB-7325-4117-B02F-F5522F287622}" destId="{431138BD-28FF-4D00-A094-C88D2C6AA2C5}" srcOrd="0" destOrd="0" presId="urn:microsoft.com/office/officeart/2018/2/layout/IconVerticalSolidList"/>
    <dgm:cxn modelId="{3DCFE259-AF4A-48BA-84A1-C9087EBF4B83}" type="presParOf" srcId="{431138BD-28FF-4D00-A094-C88D2C6AA2C5}" destId="{38019581-4FEA-4709-8913-82BE26D81477}" srcOrd="0" destOrd="0" presId="urn:microsoft.com/office/officeart/2018/2/layout/IconVerticalSolidList"/>
    <dgm:cxn modelId="{310D9ACC-6B8C-4C73-AC87-E14DE624356F}" type="presParOf" srcId="{431138BD-28FF-4D00-A094-C88D2C6AA2C5}" destId="{415B746A-D4F8-46AA-B906-46A4A80D33CA}" srcOrd="1" destOrd="0" presId="urn:microsoft.com/office/officeart/2018/2/layout/IconVerticalSolidList"/>
    <dgm:cxn modelId="{0706004F-A888-459C-B4F9-41BA2FACB76E}" type="presParOf" srcId="{431138BD-28FF-4D00-A094-C88D2C6AA2C5}" destId="{3FA1EE92-5BD8-4D77-8226-05CF18F85DCC}" srcOrd="2" destOrd="0" presId="urn:microsoft.com/office/officeart/2018/2/layout/IconVerticalSolidList"/>
    <dgm:cxn modelId="{D38A8331-879E-4EE3-BBF2-B6D0C9265ACA}" type="presParOf" srcId="{431138BD-28FF-4D00-A094-C88D2C6AA2C5}" destId="{683A848D-CD55-4142-BF03-8F84DF466E28}" srcOrd="3" destOrd="0" presId="urn:microsoft.com/office/officeart/2018/2/layout/IconVerticalSolidList"/>
    <dgm:cxn modelId="{0BF0902D-88EF-4F42-A646-8A0C99CED6ED}" type="presParOf" srcId="{77B21FAB-7325-4117-B02F-F5522F287622}" destId="{7918440C-8C1F-49AE-BBE1-4DE6F4744C12}" srcOrd="1" destOrd="0" presId="urn:microsoft.com/office/officeart/2018/2/layout/IconVerticalSolidList"/>
    <dgm:cxn modelId="{58F698E5-B24F-48F4-9E99-025DB392F531}" type="presParOf" srcId="{77B21FAB-7325-4117-B02F-F5522F287622}" destId="{3520A482-109A-4BC3-BABF-19ADA59E146B}" srcOrd="2" destOrd="0" presId="urn:microsoft.com/office/officeart/2018/2/layout/IconVerticalSolidList"/>
    <dgm:cxn modelId="{C51BEC31-EE29-4367-A9B1-90244D14F783}" type="presParOf" srcId="{3520A482-109A-4BC3-BABF-19ADA59E146B}" destId="{9EF64071-9DF1-4455-9886-E494C71FA282}" srcOrd="0" destOrd="0" presId="urn:microsoft.com/office/officeart/2018/2/layout/IconVerticalSolidList"/>
    <dgm:cxn modelId="{AB9C8C23-E10D-4F9A-9A1E-2D34B1B8DA02}" type="presParOf" srcId="{3520A482-109A-4BC3-BABF-19ADA59E146B}" destId="{5EA247CF-8857-4A0E-8F50-EBAB96CC4D8D}" srcOrd="1" destOrd="0" presId="urn:microsoft.com/office/officeart/2018/2/layout/IconVerticalSolidList"/>
    <dgm:cxn modelId="{2CB1C636-915E-420C-8332-7B595E4664DE}" type="presParOf" srcId="{3520A482-109A-4BC3-BABF-19ADA59E146B}" destId="{DB77D2B3-668C-4D26-997B-C64B0D3FFF28}" srcOrd="2" destOrd="0" presId="urn:microsoft.com/office/officeart/2018/2/layout/IconVerticalSolidList"/>
    <dgm:cxn modelId="{69CE5B7F-9FD0-4C3B-8852-4E8CC6E8F998}" type="presParOf" srcId="{3520A482-109A-4BC3-BABF-19ADA59E146B}" destId="{CC57864E-ADCD-44F6-9ED9-FD1D22819D5D}" srcOrd="3" destOrd="0" presId="urn:microsoft.com/office/officeart/2018/2/layout/IconVerticalSolidList"/>
    <dgm:cxn modelId="{E88B20F4-76B5-40F4-9DD5-A61888E40451}" type="presParOf" srcId="{77B21FAB-7325-4117-B02F-F5522F287622}" destId="{6ADC84A9-72B8-439C-9F36-F93DE8BFBF14}" srcOrd="3" destOrd="0" presId="urn:microsoft.com/office/officeart/2018/2/layout/IconVerticalSolidList"/>
    <dgm:cxn modelId="{1EFDC31C-A838-4927-8879-D00E258F4A75}" type="presParOf" srcId="{77B21FAB-7325-4117-B02F-F5522F287622}" destId="{8D75149D-B82C-474A-81D8-2C836D73B619}" srcOrd="4" destOrd="0" presId="urn:microsoft.com/office/officeart/2018/2/layout/IconVerticalSolidList"/>
    <dgm:cxn modelId="{3FB5405C-1A29-41CC-8254-7E7C334D3785}" type="presParOf" srcId="{8D75149D-B82C-474A-81D8-2C836D73B619}" destId="{C49BEBA2-6D13-4504-93BD-52EA63EFC120}" srcOrd="0" destOrd="0" presId="urn:microsoft.com/office/officeart/2018/2/layout/IconVerticalSolidList"/>
    <dgm:cxn modelId="{C575A2BA-F5AF-43A5-94CB-C28E2EB59D99}" type="presParOf" srcId="{8D75149D-B82C-474A-81D8-2C836D73B619}" destId="{A684F3BB-CE98-4156-A906-DE630006EB66}" srcOrd="1" destOrd="0" presId="urn:microsoft.com/office/officeart/2018/2/layout/IconVerticalSolidList"/>
    <dgm:cxn modelId="{9CA7B7A8-8513-452F-AB2C-A61A6D2C9D40}" type="presParOf" srcId="{8D75149D-B82C-474A-81D8-2C836D73B619}" destId="{1C3D18DF-F2A1-460A-AAAA-F015E8F9433B}" srcOrd="2" destOrd="0" presId="urn:microsoft.com/office/officeart/2018/2/layout/IconVerticalSolidList"/>
    <dgm:cxn modelId="{C0026C0A-D674-4021-86E7-597E1DBBE75B}" type="presParOf" srcId="{8D75149D-B82C-474A-81D8-2C836D73B619}" destId="{8C5F369A-F3E3-472A-B29B-9513C76B6277}" srcOrd="3" destOrd="0" presId="urn:microsoft.com/office/officeart/2018/2/layout/IconVerticalSolidList"/>
    <dgm:cxn modelId="{E3B37A22-0FDC-4148-9BF3-F0FCA0E46FD8}" type="presParOf" srcId="{77B21FAB-7325-4117-B02F-F5522F287622}" destId="{1F28A9E3-CE38-4BA1-A8B7-E974A42629EB}" srcOrd="5" destOrd="0" presId="urn:microsoft.com/office/officeart/2018/2/layout/IconVerticalSolidList"/>
    <dgm:cxn modelId="{3511D39D-50CD-4104-BE70-55F1AC90C43A}" type="presParOf" srcId="{77B21FAB-7325-4117-B02F-F5522F287622}" destId="{1CE788E2-5C51-471D-9C73-27F6B3315733}" srcOrd="6" destOrd="0" presId="urn:microsoft.com/office/officeart/2018/2/layout/IconVerticalSolidList"/>
    <dgm:cxn modelId="{87102284-EC36-4D79-BE3C-2E42AD37D1E7}" type="presParOf" srcId="{1CE788E2-5C51-471D-9C73-27F6B3315733}" destId="{DD54AC49-6487-4038-ACDB-D11D351D5094}" srcOrd="0" destOrd="0" presId="urn:microsoft.com/office/officeart/2018/2/layout/IconVerticalSolidList"/>
    <dgm:cxn modelId="{B4B3D9ED-A8B4-46D0-9939-1F982C75BDA4}" type="presParOf" srcId="{1CE788E2-5C51-471D-9C73-27F6B3315733}" destId="{10317CC7-AC72-41F4-B484-4F28EA663E4B}" srcOrd="1" destOrd="0" presId="urn:microsoft.com/office/officeart/2018/2/layout/IconVerticalSolidList"/>
    <dgm:cxn modelId="{5B5D504C-D037-441A-9542-C0367C7E4D56}" type="presParOf" srcId="{1CE788E2-5C51-471D-9C73-27F6B3315733}" destId="{C6B96072-E775-486A-99C4-988BD40556E0}" srcOrd="2" destOrd="0" presId="urn:microsoft.com/office/officeart/2018/2/layout/IconVerticalSolidList"/>
    <dgm:cxn modelId="{C1AB2254-641C-4E8C-813F-F7526BFD3530}" type="presParOf" srcId="{1CE788E2-5C51-471D-9C73-27F6B3315733}" destId="{031F8E8D-86F0-4F62-B3EA-6B8B202BBA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EA55B3-8466-45E4-B232-1DBFA8AF883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5964FB1-C185-438D-BB3A-855898F8780C}">
      <dgm:prSet/>
      <dgm:spPr/>
      <dgm:t>
        <a:bodyPr/>
        <a:lstStyle/>
        <a:p>
          <a:r>
            <a:rPr lang="en-US"/>
            <a:t>Reduce feedback loop with stakeholders </a:t>
          </a:r>
        </a:p>
      </dgm:t>
    </dgm:pt>
    <dgm:pt modelId="{13085942-011F-46C6-B39E-C60B9655080C}" type="parTrans" cxnId="{50310CDD-A4E3-46BB-B97F-9DA8FC0254E1}">
      <dgm:prSet/>
      <dgm:spPr/>
      <dgm:t>
        <a:bodyPr/>
        <a:lstStyle/>
        <a:p>
          <a:endParaRPr lang="en-US"/>
        </a:p>
      </dgm:t>
    </dgm:pt>
    <dgm:pt modelId="{EE8B852B-A5BF-4AE4-9956-FD9B728A6BBE}" type="sibTrans" cxnId="{50310CDD-A4E3-46BB-B97F-9DA8FC0254E1}">
      <dgm:prSet/>
      <dgm:spPr/>
      <dgm:t>
        <a:bodyPr/>
        <a:lstStyle/>
        <a:p>
          <a:endParaRPr lang="en-US"/>
        </a:p>
      </dgm:t>
    </dgm:pt>
    <dgm:pt modelId="{58428A1C-B46A-431B-8406-8615502C30C0}">
      <dgm:prSet/>
      <dgm:spPr/>
      <dgm:t>
        <a:bodyPr/>
        <a:lstStyle/>
        <a:p>
          <a:r>
            <a:rPr lang="en-US"/>
            <a:t>More time adding real value and Less time configuring infrastructure</a:t>
          </a:r>
        </a:p>
      </dgm:t>
    </dgm:pt>
    <dgm:pt modelId="{DA578E8E-702F-4949-AEF5-2DE0556CB869}" type="parTrans" cxnId="{D003CCAC-D6C9-49B1-BB59-0BB53523C2B9}">
      <dgm:prSet/>
      <dgm:spPr/>
      <dgm:t>
        <a:bodyPr/>
        <a:lstStyle/>
        <a:p>
          <a:endParaRPr lang="en-US"/>
        </a:p>
      </dgm:t>
    </dgm:pt>
    <dgm:pt modelId="{8B50336E-A988-446F-9979-AEDD72BA8F17}" type="sibTrans" cxnId="{D003CCAC-D6C9-49B1-BB59-0BB53523C2B9}">
      <dgm:prSet/>
      <dgm:spPr/>
      <dgm:t>
        <a:bodyPr/>
        <a:lstStyle/>
        <a:p>
          <a:endParaRPr lang="en-US"/>
        </a:p>
      </dgm:t>
    </dgm:pt>
    <dgm:pt modelId="{4793A6F8-FADE-49E5-A553-92D070DE9277}">
      <dgm:prSet/>
      <dgm:spPr/>
      <dgm:t>
        <a:bodyPr/>
        <a:lstStyle/>
        <a:p>
          <a:r>
            <a:rPr lang="en-US"/>
            <a:t>Reduce costs detecting errors earlier </a:t>
          </a:r>
        </a:p>
      </dgm:t>
    </dgm:pt>
    <dgm:pt modelId="{EEB57FAC-9B84-4F18-80D9-DD12508D96F2}" type="parTrans" cxnId="{7C34815A-F9F9-4621-B1FB-0C9EA3612B29}">
      <dgm:prSet/>
      <dgm:spPr/>
      <dgm:t>
        <a:bodyPr/>
        <a:lstStyle/>
        <a:p>
          <a:endParaRPr lang="en-US"/>
        </a:p>
      </dgm:t>
    </dgm:pt>
    <dgm:pt modelId="{A7F8B890-21F9-4ED0-B801-F0D4983857E7}" type="sibTrans" cxnId="{7C34815A-F9F9-4621-B1FB-0C9EA3612B29}">
      <dgm:prSet/>
      <dgm:spPr/>
      <dgm:t>
        <a:bodyPr/>
        <a:lstStyle/>
        <a:p>
          <a:endParaRPr lang="en-US"/>
        </a:p>
      </dgm:t>
    </dgm:pt>
    <dgm:pt modelId="{889B00AA-C7D2-4CAF-B431-59F29A5D87E5}">
      <dgm:prSet/>
      <dgm:spPr/>
      <dgm:t>
        <a:bodyPr/>
        <a:lstStyle/>
        <a:p>
          <a:r>
            <a:rPr lang="en-US"/>
            <a:t>Increase revenue with faster and more frequent production deployments </a:t>
          </a:r>
        </a:p>
      </dgm:t>
    </dgm:pt>
    <dgm:pt modelId="{188B722D-B066-4E8F-947B-3932F9547822}" type="parTrans" cxnId="{7899FA87-FE20-4C5A-97BD-48F99E76AEEF}">
      <dgm:prSet/>
      <dgm:spPr/>
      <dgm:t>
        <a:bodyPr/>
        <a:lstStyle/>
        <a:p>
          <a:endParaRPr lang="en-US"/>
        </a:p>
      </dgm:t>
    </dgm:pt>
    <dgm:pt modelId="{53F62A2A-5886-4D52-8096-43FEF0D225E5}" type="sibTrans" cxnId="{7899FA87-FE20-4C5A-97BD-48F99E76AEEF}">
      <dgm:prSet/>
      <dgm:spPr/>
      <dgm:t>
        <a:bodyPr/>
        <a:lstStyle/>
        <a:p>
          <a:endParaRPr lang="en-US"/>
        </a:p>
      </dgm:t>
    </dgm:pt>
    <dgm:pt modelId="{3B35AF72-38AC-47E2-87EE-BE73D22791B3}">
      <dgm:prSet/>
      <dgm:spPr/>
      <dgm:t>
        <a:bodyPr/>
        <a:lstStyle/>
        <a:p>
          <a:r>
            <a:rPr lang="en-US"/>
            <a:t>Protect revenue with automated tests </a:t>
          </a:r>
        </a:p>
      </dgm:t>
    </dgm:pt>
    <dgm:pt modelId="{79410010-2412-4F61-8854-1791A4B830B3}" type="parTrans" cxnId="{9CBA1CA4-273D-451A-8576-DC47D06DF8B0}">
      <dgm:prSet/>
      <dgm:spPr/>
      <dgm:t>
        <a:bodyPr/>
        <a:lstStyle/>
        <a:p>
          <a:endParaRPr lang="en-US"/>
        </a:p>
      </dgm:t>
    </dgm:pt>
    <dgm:pt modelId="{513C9962-8604-4A80-BD06-53D7CA58AFC7}" type="sibTrans" cxnId="{9CBA1CA4-273D-451A-8576-DC47D06DF8B0}">
      <dgm:prSet/>
      <dgm:spPr/>
      <dgm:t>
        <a:bodyPr/>
        <a:lstStyle/>
        <a:p>
          <a:endParaRPr lang="en-US"/>
        </a:p>
      </dgm:t>
    </dgm:pt>
    <dgm:pt modelId="{AC7DF5FE-17C8-4138-9F74-CAD459099C52}">
      <dgm:prSet/>
      <dgm:spPr/>
      <dgm:t>
        <a:bodyPr/>
        <a:lstStyle/>
        <a:p>
          <a:r>
            <a:rPr lang="en-US"/>
            <a:t>Avoid responsibility silos with Continuous Delivery</a:t>
          </a:r>
        </a:p>
      </dgm:t>
    </dgm:pt>
    <dgm:pt modelId="{BB9A328D-980B-4EAF-A749-7279F130D833}" type="parTrans" cxnId="{519B4530-90E0-457D-A4A3-F40DB553A7BC}">
      <dgm:prSet/>
      <dgm:spPr/>
      <dgm:t>
        <a:bodyPr/>
        <a:lstStyle/>
        <a:p>
          <a:endParaRPr lang="en-US"/>
        </a:p>
      </dgm:t>
    </dgm:pt>
    <dgm:pt modelId="{F0536685-DA5E-493A-8A88-DA2C5A297665}" type="sibTrans" cxnId="{519B4530-90E0-457D-A4A3-F40DB553A7BC}">
      <dgm:prSet/>
      <dgm:spPr/>
      <dgm:t>
        <a:bodyPr/>
        <a:lstStyle/>
        <a:p>
          <a:endParaRPr lang="en-US"/>
        </a:p>
      </dgm:t>
    </dgm:pt>
    <dgm:pt modelId="{26CF513B-CC50-410C-8FDB-238D91F2C9A3}" type="pres">
      <dgm:prSet presAssocID="{DDEA55B3-8466-45E4-B232-1DBFA8AF8839}" presName="root" presStyleCnt="0">
        <dgm:presLayoutVars>
          <dgm:dir/>
          <dgm:resizeHandles val="exact"/>
        </dgm:presLayoutVars>
      </dgm:prSet>
      <dgm:spPr/>
    </dgm:pt>
    <dgm:pt modelId="{841BF4A2-5111-4839-BABE-BCCEB798D9D1}" type="pres">
      <dgm:prSet presAssocID="{95964FB1-C185-438D-BB3A-855898F8780C}" presName="compNode" presStyleCnt="0"/>
      <dgm:spPr/>
    </dgm:pt>
    <dgm:pt modelId="{74694473-4E27-4E02-AB47-FD559B40375E}" type="pres">
      <dgm:prSet presAssocID="{95964FB1-C185-438D-BB3A-855898F8780C}" presName="bgRect" presStyleLbl="bgShp" presStyleIdx="0" presStyleCnt="6"/>
      <dgm:spPr/>
    </dgm:pt>
    <dgm:pt modelId="{B640FE2F-285A-4773-A429-4EE739FDED7A}" type="pres">
      <dgm:prSet presAssocID="{95964FB1-C185-438D-BB3A-855898F8780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07FD52F4-D969-40E7-896B-030322ADE23B}" type="pres">
      <dgm:prSet presAssocID="{95964FB1-C185-438D-BB3A-855898F8780C}" presName="spaceRect" presStyleCnt="0"/>
      <dgm:spPr/>
    </dgm:pt>
    <dgm:pt modelId="{FF4ADB43-53C9-41AB-9085-F56E77AA7507}" type="pres">
      <dgm:prSet presAssocID="{95964FB1-C185-438D-BB3A-855898F8780C}" presName="parTx" presStyleLbl="revTx" presStyleIdx="0" presStyleCnt="6">
        <dgm:presLayoutVars>
          <dgm:chMax val="0"/>
          <dgm:chPref val="0"/>
        </dgm:presLayoutVars>
      </dgm:prSet>
      <dgm:spPr/>
    </dgm:pt>
    <dgm:pt modelId="{FDBDAD75-7EF9-4A24-B3DD-C83FA7D85B27}" type="pres">
      <dgm:prSet presAssocID="{EE8B852B-A5BF-4AE4-9956-FD9B728A6BBE}" presName="sibTrans" presStyleCnt="0"/>
      <dgm:spPr/>
    </dgm:pt>
    <dgm:pt modelId="{0C9A6266-A71C-4862-997E-BB27DC6B671B}" type="pres">
      <dgm:prSet presAssocID="{58428A1C-B46A-431B-8406-8615502C30C0}" presName="compNode" presStyleCnt="0"/>
      <dgm:spPr/>
    </dgm:pt>
    <dgm:pt modelId="{4D53D2AE-1DD9-434E-B3E1-AB95D33EBCDB}" type="pres">
      <dgm:prSet presAssocID="{58428A1C-B46A-431B-8406-8615502C30C0}" presName="bgRect" presStyleLbl="bgShp" presStyleIdx="1" presStyleCnt="6"/>
      <dgm:spPr/>
    </dgm:pt>
    <dgm:pt modelId="{86D8142C-ADED-4CBD-A768-EF143AD93823}" type="pres">
      <dgm:prSet presAssocID="{58428A1C-B46A-431B-8406-8615502C30C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4EA1CFA-7E36-45A6-96C9-973FD03EAFEC}" type="pres">
      <dgm:prSet presAssocID="{58428A1C-B46A-431B-8406-8615502C30C0}" presName="spaceRect" presStyleCnt="0"/>
      <dgm:spPr/>
    </dgm:pt>
    <dgm:pt modelId="{78399CB7-7670-46A2-9292-6CFFECEB987C}" type="pres">
      <dgm:prSet presAssocID="{58428A1C-B46A-431B-8406-8615502C30C0}" presName="parTx" presStyleLbl="revTx" presStyleIdx="1" presStyleCnt="6">
        <dgm:presLayoutVars>
          <dgm:chMax val="0"/>
          <dgm:chPref val="0"/>
        </dgm:presLayoutVars>
      </dgm:prSet>
      <dgm:spPr/>
    </dgm:pt>
    <dgm:pt modelId="{615C93BD-F6C6-419E-AF9D-49222C6C5210}" type="pres">
      <dgm:prSet presAssocID="{8B50336E-A988-446F-9979-AEDD72BA8F17}" presName="sibTrans" presStyleCnt="0"/>
      <dgm:spPr/>
    </dgm:pt>
    <dgm:pt modelId="{5EE76C24-87A0-432F-9A64-BB521ED70F66}" type="pres">
      <dgm:prSet presAssocID="{4793A6F8-FADE-49E5-A553-92D070DE9277}" presName="compNode" presStyleCnt="0"/>
      <dgm:spPr/>
    </dgm:pt>
    <dgm:pt modelId="{12560C0C-7CAA-41C4-AD1A-25E589853B98}" type="pres">
      <dgm:prSet presAssocID="{4793A6F8-FADE-49E5-A553-92D070DE9277}" presName="bgRect" presStyleLbl="bgShp" presStyleIdx="2" presStyleCnt="6"/>
      <dgm:spPr/>
    </dgm:pt>
    <dgm:pt modelId="{729CA5DA-986E-4359-8AE2-11ED6E2A73BF}" type="pres">
      <dgm:prSet presAssocID="{4793A6F8-FADE-49E5-A553-92D070DE927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F578F4EA-3288-4150-9CBE-B4E14B8A3703}" type="pres">
      <dgm:prSet presAssocID="{4793A6F8-FADE-49E5-A553-92D070DE9277}" presName="spaceRect" presStyleCnt="0"/>
      <dgm:spPr/>
    </dgm:pt>
    <dgm:pt modelId="{5AD0E812-A434-4890-8D3C-BC184095693D}" type="pres">
      <dgm:prSet presAssocID="{4793A6F8-FADE-49E5-A553-92D070DE9277}" presName="parTx" presStyleLbl="revTx" presStyleIdx="2" presStyleCnt="6">
        <dgm:presLayoutVars>
          <dgm:chMax val="0"/>
          <dgm:chPref val="0"/>
        </dgm:presLayoutVars>
      </dgm:prSet>
      <dgm:spPr/>
    </dgm:pt>
    <dgm:pt modelId="{289EB284-18D9-469C-8C2F-0123857B5F9D}" type="pres">
      <dgm:prSet presAssocID="{A7F8B890-21F9-4ED0-B801-F0D4983857E7}" presName="sibTrans" presStyleCnt="0"/>
      <dgm:spPr/>
    </dgm:pt>
    <dgm:pt modelId="{CC84E1EF-306B-4193-B47D-5F165947C146}" type="pres">
      <dgm:prSet presAssocID="{889B00AA-C7D2-4CAF-B431-59F29A5D87E5}" presName="compNode" presStyleCnt="0"/>
      <dgm:spPr/>
    </dgm:pt>
    <dgm:pt modelId="{2C50233A-B9A3-43A9-B823-96C0D4DCE7ED}" type="pres">
      <dgm:prSet presAssocID="{889B00AA-C7D2-4CAF-B431-59F29A5D87E5}" presName="bgRect" presStyleLbl="bgShp" presStyleIdx="3" presStyleCnt="6"/>
      <dgm:spPr/>
    </dgm:pt>
    <dgm:pt modelId="{68501D62-0B87-4019-BB00-08A7B700F910}" type="pres">
      <dgm:prSet presAssocID="{889B00AA-C7D2-4CAF-B431-59F29A5D87E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AA27EE0-E0B3-4F61-B49E-3EE9CD6B11AA}" type="pres">
      <dgm:prSet presAssocID="{889B00AA-C7D2-4CAF-B431-59F29A5D87E5}" presName="spaceRect" presStyleCnt="0"/>
      <dgm:spPr/>
    </dgm:pt>
    <dgm:pt modelId="{9358A5BF-E3B7-4718-B2EB-CBF1DBD449F7}" type="pres">
      <dgm:prSet presAssocID="{889B00AA-C7D2-4CAF-B431-59F29A5D87E5}" presName="parTx" presStyleLbl="revTx" presStyleIdx="3" presStyleCnt="6">
        <dgm:presLayoutVars>
          <dgm:chMax val="0"/>
          <dgm:chPref val="0"/>
        </dgm:presLayoutVars>
      </dgm:prSet>
      <dgm:spPr/>
    </dgm:pt>
    <dgm:pt modelId="{A035AE5B-EF11-4F66-ABCE-D0867CF728C3}" type="pres">
      <dgm:prSet presAssocID="{53F62A2A-5886-4D52-8096-43FEF0D225E5}" presName="sibTrans" presStyleCnt="0"/>
      <dgm:spPr/>
    </dgm:pt>
    <dgm:pt modelId="{E1657F40-6B87-45BE-99CE-626DF753932A}" type="pres">
      <dgm:prSet presAssocID="{3B35AF72-38AC-47E2-87EE-BE73D22791B3}" presName="compNode" presStyleCnt="0"/>
      <dgm:spPr/>
    </dgm:pt>
    <dgm:pt modelId="{F58A42B3-895F-4D5D-8B47-5EE3C7FFE3AC}" type="pres">
      <dgm:prSet presAssocID="{3B35AF72-38AC-47E2-87EE-BE73D22791B3}" presName="bgRect" presStyleLbl="bgShp" presStyleIdx="4" presStyleCnt="6"/>
      <dgm:spPr/>
    </dgm:pt>
    <dgm:pt modelId="{DFA88BBE-696B-4BC9-90F0-64BE103ADE65}" type="pres">
      <dgm:prSet presAssocID="{3B35AF72-38AC-47E2-87EE-BE73D22791B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1C346E1-74BE-4B9E-9E04-2CF375830CB6}" type="pres">
      <dgm:prSet presAssocID="{3B35AF72-38AC-47E2-87EE-BE73D22791B3}" presName="spaceRect" presStyleCnt="0"/>
      <dgm:spPr/>
    </dgm:pt>
    <dgm:pt modelId="{B2B3AD9A-1D50-4AC1-8E97-4CAB7C4F5280}" type="pres">
      <dgm:prSet presAssocID="{3B35AF72-38AC-47E2-87EE-BE73D22791B3}" presName="parTx" presStyleLbl="revTx" presStyleIdx="4" presStyleCnt="6">
        <dgm:presLayoutVars>
          <dgm:chMax val="0"/>
          <dgm:chPref val="0"/>
        </dgm:presLayoutVars>
      </dgm:prSet>
      <dgm:spPr/>
    </dgm:pt>
    <dgm:pt modelId="{CCD6B7EF-BE6B-46DC-B92C-DDECFB7E77C3}" type="pres">
      <dgm:prSet presAssocID="{513C9962-8604-4A80-BD06-53D7CA58AFC7}" presName="sibTrans" presStyleCnt="0"/>
      <dgm:spPr/>
    </dgm:pt>
    <dgm:pt modelId="{E181D20C-F30B-47B2-B67A-FB55E654E31D}" type="pres">
      <dgm:prSet presAssocID="{AC7DF5FE-17C8-4138-9F74-CAD459099C52}" presName="compNode" presStyleCnt="0"/>
      <dgm:spPr/>
    </dgm:pt>
    <dgm:pt modelId="{A3560E0E-C4BE-414B-BBE9-7046A6D9821D}" type="pres">
      <dgm:prSet presAssocID="{AC7DF5FE-17C8-4138-9F74-CAD459099C52}" presName="bgRect" presStyleLbl="bgShp" presStyleIdx="5" presStyleCnt="6"/>
      <dgm:spPr/>
    </dgm:pt>
    <dgm:pt modelId="{35C5188B-0585-401F-BE5C-17BDD6D3BAC8}" type="pres">
      <dgm:prSet presAssocID="{AC7DF5FE-17C8-4138-9F74-CAD459099C5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0D3569C-EFBB-4535-867E-5DC7CE555161}" type="pres">
      <dgm:prSet presAssocID="{AC7DF5FE-17C8-4138-9F74-CAD459099C52}" presName="spaceRect" presStyleCnt="0"/>
      <dgm:spPr/>
    </dgm:pt>
    <dgm:pt modelId="{BF0461C8-5A43-4E25-8BAB-3F8A26A64ECA}" type="pres">
      <dgm:prSet presAssocID="{AC7DF5FE-17C8-4138-9F74-CAD459099C5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02CC308-8ABB-4009-9E05-8FD932027606}" type="presOf" srcId="{889B00AA-C7D2-4CAF-B431-59F29A5D87E5}" destId="{9358A5BF-E3B7-4718-B2EB-CBF1DBD449F7}" srcOrd="0" destOrd="0" presId="urn:microsoft.com/office/officeart/2018/2/layout/IconVerticalSolidList"/>
    <dgm:cxn modelId="{8FA89319-0809-4911-BEB0-AE101E2D866E}" type="presOf" srcId="{DDEA55B3-8466-45E4-B232-1DBFA8AF8839}" destId="{26CF513B-CC50-410C-8FDB-238D91F2C9A3}" srcOrd="0" destOrd="0" presId="urn:microsoft.com/office/officeart/2018/2/layout/IconVerticalSolidList"/>
    <dgm:cxn modelId="{5F2C9020-8EBC-42DA-A567-3E6895F4EC5F}" type="presOf" srcId="{58428A1C-B46A-431B-8406-8615502C30C0}" destId="{78399CB7-7670-46A2-9292-6CFFECEB987C}" srcOrd="0" destOrd="0" presId="urn:microsoft.com/office/officeart/2018/2/layout/IconVerticalSolidList"/>
    <dgm:cxn modelId="{519B4530-90E0-457D-A4A3-F40DB553A7BC}" srcId="{DDEA55B3-8466-45E4-B232-1DBFA8AF8839}" destId="{AC7DF5FE-17C8-4138-9F74-CAD459099C52}" srcOrd="5" destOrd="0" parTransId="{BB9A328D-980B-4EAF-A749-7279F130D833}" sibTransId="{F0536685-DA5E-493A-8A88-DA2C5A297665}"/>
    <dgm:cxn modelId="{7C34815A-F9F9-4621-B1FB-0C9EA3612B29}" srcId="{DDEA55B3-8466-45E4-B232-1DBFA8AF8839}" destId="{4793A6F8-FADE-49E5-A553-92D070DE9277}" srcOrd="2" destOrd="0" parTransId="{EEB57FAC-9B84-4F18-80D9-DD12508D96F2}" sibTransId="{A7F8B890-21F9-4ED0-B801-F0D4983857E7}"/>
    <dgm:cxn modelId="{7899FA87-FE20-4C5A-97BD-48F99E76AEEF}" srcId="{DDEA55B3-8466-45E4-B232-1DBFA8AF8839}" destId="{889B00AA-C7D2-4CAF-B431-59F29A5D87E5}" srcOrd="3" destOrd="0" parTransId="{188B722D-B066-4E8F-947B-3932F9547822}" sibTransId="{53F62A2A-5886-4D52-8096-43FEF0D225E5}"/>
    <dgm:cxn modelId="{9CBA1CA4-273D-451A-8576-DC47D06DF8B0}" srcId="{DDEA55B3-8466-45E4-B232-1DBFA8AF8839}" destId="{3B35AF72-38AC-47E2-87EE-BE73D22791B3}" srcOrd="4" destOrd="0" parTransId="{79410010-2412-4F61-8854-1791A4B830B3}" sibTransId="{513C9962-8604-4A80-BD06-53D7CA58AFC7}"/>
    <dgm:cxn modelId="{D003CCAC-D6C9-49B1-BB59-0BB53523C2B9}" srcId="{DDEA55B3-8466-45E4-B232-1DBFA8AF8839}" destId="{58428A1C-B46A-431B-8406-8615502C30C0}" srcOrd="1" destOrd="0" parTransId="{DA578E8E-702F-4949-AEF5-2DE0556CB869}" sibTransId="{8B50336E-A988-446F-9979-AEDD72BA8F17}"/>
    <dgm:cxn modelId="{641F73AE-1DCE-4CAF-A33D-F89CFBF6CA47}" type="presOf" srcId="{4793A6F8-FADE-49E5-A553-92D070DE9277}" destId="{5AD0E812-A434-4890-8D3C-BC184095693D}" srcOrd="0" destOrd="0" presId="urn:microsoft.com/office/officeart/2018/2/layout/IconVerticalSolidList"/>
    <dgm:cxn modelId="{031AFABB-56E9-4A0A-93E8-B89D8AE0EE9D}" type="presOf" srcId="{3B35AF72-38AC-47E2-87EE-BE73D22791B3}" destId="{B2B3AD9A-1D50-4AC1-8E97-4CAB7C4F5280}" srcOrd="0" destOrd="0" presId="urn:microsoft.com/office/officeart/2018/2/layout/IconVerticalSolidList"/>
    <dgm:cxn modelId="{0A0558DA-7704-433D-A848-72E9B7967C9A}" type="presOf" srcId="{95964FB1-C185-438D-BB3A-855898F8780C}" destId="{FF4ADB43-53C9-41AB-9085-F56E77AA7507}" srcOrd="0" destOrd="0" presId="urn:microsoft.com/office/officeart/2018/2/layout/IconVerticalSolidList"/>
    <dgm:cxn modelId="{50310CDD-A4E3-46BB-B97F-9DA8FC0254E1}" srcId="{DDEA55B3-8466-45E4-B232-1DBFA8AF8839}" destId="{95964FB1-C185-438D-BB3A-855898F8780C}" srcOrd="0" destOrd="0" parTransId="{13085942-011F-46C6-B39E-C60B9655080C}" sibTransId="{EE8B852B-A5BF-4AE4-9956-FD9B728A6BBE}"/>
    <dgm:cxn modelId="{736673FE-484C-45DD-96F4-EBED3629C80D}" type="presOf" srcId="{AC7DF5FE-17C8-4138-9F74-CAD459099C52}" destId="{BF0461C8-5A43-4E25-8BAB-3F8A26A64ECA}" srcOrd="0" destOrd="0" presId="urn:microsoft.com/office/officeart/2018/2/layout/IconVerticalSolidList"/>
    <dgm:cxn modelId="{F93A1401-D80A-40C3-8F51-49D659CC9892}" type="presParOf" srcId="{26CF513B-CC50-410C-8FDB-238D91F2C9A3}" destId="{841BF4A2-5111-4839-BABE-BCCEB798D9D1}" srcOrd="0" destOrd="0" presId="urn:microsoft.com/office/officeart/2018/2/layout/IconVerticalSolidList"/>
    <dgm:cxn modelId="{798BF615-8003-40D6-8F8D-7C47E466C8C6}" type="presParOf" srcId="{841BF4A2-5111-4839-BABE-BCCEB798D9D1}" destId="{74694473-4E27-4E02-AB47-FD559B40375E}" srcOrd="0" destOrd="0" presId="urn:microsoft.com/office/officeart/2018/2/layout/IconVerticalSolidList"/>
    <dgm:cxn modelId="{465ECCA6-1EE1-4457-BAA2-89D353D77D1A}" type="presParOf" srcId="{841BF4A2-5111-4839-BABE-BCCEB798D9D1}" destId="{B640FE2F-285A-4773-A429-4EE739FDED7A}" srcOrd="1" destOrd="0" presId="urn:microsoft.com/office/officeart/2018/2/layout/IconVerticalSolidList"/>
    <dgm:cxn modelId="{D274A1AD-A5B8-48AD-B017-7F95362CC606}" type="presParOf" srcId="{841BF4A2-5111-4839-BABE-BCCEB798D9D1}" destId="{07FD52F4-D969-40E7-896B-030322ADE23B}" srcOrd="2" destOrd="0" presId="urn:microsoft.com/office/officeart/2018/2/layout/IconVerticalSolidList"/>
    <dgm:cxn modelId="{27AC33A7-981D-4A3C-87D1-3F2AAAFD3987}" type="presParOf" srcId="{841BF4A2-5111-4839-BABE-BCCEB798D9D1}" destId="{FF4ADB43-53C9-41AB-9085-F56E77AA7507}" srcOrd="3" destOrd="0" presId="urn:microsoft.com/office/officeart/2018/2/layout/IconVerticalSolidList"/>
    <dgm:cxn modelId="{1C87BB08-9C87-4893-AE73-A64E271D6439}" type="presParOf" srcId="{26CF513B-CC50-410C-8FDB-238D91F2C9A3}" destId="{FDBDAD75-7EF9-4A24-B3DD-C83FA7D85B27}" srcOrd="1" destOrd="0" presId="urn:microsoft.com/office/officeart/2018/2/layout/IconVerticalSolidList"/>
    <dgm:cxn modelId="{0E97DAEE-9495-4FC0-A1D1-773BE55E2BE1}" type="presParOf" srcId="{26CF513B-CC50-410C-8FDB-238D91F2C9A3}" destId="{0C9A6266-A71C-4862-997E-BB27DC6B671B}" srcOrd="2" destOrd="0" presId="urn:microsoft.com/office/officeart/2018/2/layout/IconVerticalSolidList"/>
    <dgm:cxn modelId="{0796EABB-29B7-4B43-A6B0-35B92E244D4F}" type="presParOf" srcId="{0C9A6266-A71C-4862-997E-BB27DC6B671B}" destId="{4D53D2AE-1DD9-434E-B3E1-AB95D33EBCDB}" srcOrd="0" destOrd="0" presId="urn:microsoft.com/office/officeart/2018/2/layout/IconVerticalSolidList"/>
    <dgm:cxn modelId="{2D9BB2C4-29C2-4B37-ABB1-0CA0F5F54E0A}" type="presParOf" srcId="{0C9A6266-A71C-4862-997E-BB27DC6B671B}" destId="{86D8142C-ADED-4CBD-A768-EF143AD93823}" srcOrd="1" destOrd="0" presId="urn:microsoft.com/office/officeart/2018/2/layout/IconVerticalSolidList"/>
    <dgm:cxn modelId="{CEECA253-6FD5-4ABB-AF15-9C1FCD26E993}" type="presParOf" srcId="{0C9A6266-A71C-4862-997E-BB27DC6B671B}" destId="{94EA1CFA-7E36-45A6-96C9-973FD03EAFEC}" srcOrd="2" destOrd="0" presId="urn:microsoft.com/office/officeart/2018/2/layout/IconVerticalSolidList"/>
    <dgm:cxn modelId="{D86B18E9-15F2-4A60-9531-D1797005B060}" type="presParOf" srcId="{0C9A6266-A71C-4862-997E-BB27DC6B671B}" destId="{78399CB7-7670-46A2-9292-6CFFECEB987C}" srcOrd="3" destOrd="0" presId="urn:microsoft.com/office/officeart/2018/2/layout/IconVerticalSolidList"/>
    <dgm:cxn modelId="{014E5E9A-85EA-4533-A2D1-235EDD6D0011}" type="presParOf" srcId="{26CF513B-CC50-410C-8FDB-238D91F2C9A3}" destId="{615C93BD-F6C6-419E-AF9D-49222C6C5210}" srcOrd="3" destOrd="0" presId="urn:microsoft.com/office/officeart/2018/2/layout/IconVerticalSolidList"/>
    <dgm:cxn modelId="{2548E320-8FB6-4AE8-9FB3-C2B87586BA61}" type="presParOf" srcId="{26CF513B-CC50-410C-8FDB-238D91F2C9A3}" destId="{5EE76C24-87A0-432F-9A64-BB521ED70F66}" srcOrd="4" destOrd="0" presId="urn:microsoft.com/office/officeart/2018/2/layout/IconVerticalSolidList"/>
    <dgm:cxn modelId="{14C29F36-E41B-4B60-99C5-627A74DB4351}" type="presParOf" srcId="{5EE76C24-87A0-432F-9A64-BB521ED70F66}" destId="{12560C0C-7CAA-41C4-AD1A-25E589853B98}" srcOrd="0" destOrd="0" presId="urn:microsoft.com/office/officeart/2018/2/layout/IconVerticalSolidList"/>
    <dgm:cxn modelId="{09DF14D9-7239-4840-B3D9-AF2ADABDEECC}" type="presParOf" srcId="{5EE76C24-87A0-432F-9A64-BB521ED70F66}" destId="{729CA5DA-986E-4359-8AE2-11ED6E2A73BF}" srcOrd="1" destOrd="0" presId="urn:microsoft.com/office/officeart/2018/2/layout/IconVerticalSolidList"/>
    <dgm:cxn modelId="{C04CAE5C-B33C-4E79-8FB3-4C08DE782789}" type="presParOf" srcId="{5EE76C24-87A0-432F-9A64-BB521ED70F66}" destId="{F578F4EA-3288-4150-9CBE-B4E14B8A3703}" srcOrd="2" destOrd="0" presId="urn:microsoft.com/office/officeart/2018/2/layout/IconVerticalSolidList"/>
    <dgm:cxn modelId="{DE5030BE-9C50-4103-84A7-3768808B2C68}" type="presParOf" srcId="{5EE76C24-87A0-432F-9A64-BB521ED70F66}" destId="{5AD0E812-A434-4890-8D3C-BC184095693D}" srcOrd="3" destOrd="0" presId="urn:microsoft.com/office/officeart/2018/2/layout/IconVerticalSolidList"/>
    <dgm:cxn modelId="{C09DA30D-6FF3-40E2-9AC7-AE00E64328F8}" type="presParOf" srcId="{26CF513B-CC50-410C-8FDB-238D91F2C9A3}" destId="{289EB284-18D9-469C-8C2F-0123857B5F9D}" srcOrd="5" destOrd="0" presId="urn:microsoft.com/office/officeart/2018/2/layout/IconVerticalSolidList"/>
    <dgm:cxn modelId="{2F12EF93-AC9B-40BF-9D57-D71801FE222F}" type="presParOf" srcId="{26CF513B-CC50-410C-8FDB-238D91F2C9A3}" destId="{CC84E1EF-306B-4193-B47D-5F165947C146}" srcOrd="6" destOrd="0" presId="urn:microsoft.com/office/officeart/2018/2/layout/IconVerticalSolidList"/>
    <dgm:cxn modelId="{EB0923D4-7435-4805-990F-E6FDEAA1C715}" type="presParOf" srcId="{CC84E1EF-306B-4193-B47D-5F165947C146}" destId="{2C50233A-B9A3-43A9-B823-96C0D4DCE7ED}" srcOrd="0" destOrd="0" presId="urn:microsoft.com/office/officeart/2018/2/layout/IconVerticalSolidList"/>
    <dgm:cxn modelId="{FBCB5208-8BC0-487B-8F34-C67EDB6AF31B}" type="presParOf" srcId="{CC84E1EF-306B-4193-B47D-5F165947C146}" destId="{68501D62-0B87-4019-BB00-08A7B700F910}" srcOrd="1" destOrd="0" presId="urn:microsoft.com/office/officeart/2018/2/layout/IconVerticalSolidList"/>
    <dgm:cxn modelId="{AD36D18C-127A-4DBB-B3F6-F2005001DD28}" type="presParOf" srcId="{CC84E1EF-306B-4193-B47D-5F165947C146}" destId="{BAA27EE0-E0B3-4F61-B49E-3EE9CD6B11AA}" srcOrd="2" destOrd="0" presId="urn:microsoft.com/office/officeart/2018/2/layout/IconVerticalSolidList"/>
    <dgm:cxn modelId="{6489E990-9016-4182-87A2-36E7F49D5886}" type="presParOf" srcId="{CC84E1EF-306B-4193-B47D-5F165947C146}" destId="{9358A5BF-E3B7-4718-B2EB-CBF1DBD449F7}" srcOrd="3" destOrd="0" presId="urn:microsoft.com/office/officeart/2018/2/layout/IconVerticalSolidList"/>
    <dgm:cxn modelId="{ECEBBB4B-47B3-4716-A53B-D251D467185D}" type="presParOf" srcId="{26CF513B-CC50-410C-8FDB-238D91F2C9A3}" destId="{A035AE5B-EF11-4F66-ABCE-D0867CF728C3}" srcOrd="7" destOrd="0" presId="urn:microsoft.com/office/officeart/2018/2/layout/IconVerticalSolidList"/>
    <dgm:cxn modelId="{B15102C7-6381-42A0-9D28-C6E83657F452}" type="presParOf" srcId="{26CF513B-CC50-410C-8FDB-238D91F2C9A3}" destId="{E1657F40-6B87-45BE-99CE-626DF753932A}" srcOrd="8" destOrd="0" presId="urn:microsoft.com/office/officeart/2018/2/layout/IconVerticalSolidList"/>
    <dgm:cxn modelId="{1CE2C41D-4221-4051-BABE-5238818D44CB}" type="presParOf" srcId="{E1657F40-6B87-45BE-99CE-626DF753932A}" destId="{F58A42B3-895F-4D5D-8B47-5EE3C7FFE3AC}" srcOrd="0" destOrd="0" presId="urn:microsoft.com/office/officeart/2018/2/layout/IconVerticalSolidList"/>
    <dgm:cxn modelId="{DC5FAF13-3140-4247-86CD-5DB589B9A344}" type="presParOf" srcId="{E1657F40-6B87-45BE-99CE-626DF753932A}" destId="{DFA88BBE-696B-4BC9-90F0-64BE103ADE65}" srcOrd="1" destOrd="0" presId="urn:microsoft.com/office/officeart/2018/2/layout/IconVerticalSolidList"/>
    <dgm:cxn modelId="{5CE2C23D-8CB2-4A65-9EE1-436D4B1C14FB}" type="presParOf" srcId="{E1657F40-6B87-45BE-99CE-626DF753932A}" destId="{31C346E1-74BE-4B9E-9E04-2CF375830CB6}" srcOrd="2" destOrd="0" presId="urn:microsoft.com/office/officeart/2018/2/layout/IconVerticalSolidList"/>
    <dgm:cxn modelId="{4C2B8F2F-074C-4359-84CE-7DE647CC1C3B}" type="presParOf" srcId="{E1657F40-6B87-45BE-99CE-626DF753932A}" destId="{B2B3AD9A-1D50-4AC1-8E97-4CAB7C4F5280}" srcOrd="3" destOrd="0" presId="urn:microsoft.com/office/officeart/2018/2/layout/IconVerticalSolidList"/>
    <dgm:cxn modelId="{31B85A64-8370-47A1-8596-E448C289F6B9}" type="presParOf" srcId="{26CF513B-CC50-410C-8FDB-238D91F2C9A3}" destId="{CCD6B7EF-BE6B-46DC-B92C-DDECFB7E77C3}" srcOrd="9" destOrd="0" presId="urn:microsoft.com/office/officeart/2018/2/layout/IconVerticalSolidList"/>
    <dgm:cxn modelId="{9F814942-B32C-4A23-8C04-54DACFD52B79}" type="presParOf" srcId="{26CF513B-CC50-410C-8FDB-238D91F2C9A3}" destId="{E181D20C-F30B-47B2-B67A-FB55E654E31D}" srcOrd="10" destOrd="0" presId="urn:microsoft.com/office/officeart/2018/2/layout/IconVerticalSolidList"/>
    <dgm:cxn modelId="{39C18997-05A3-429B-B5EF-123123FEF210}" type="presParOf" srcId="{E181D20C-F30B-47B2-B67A-FB55E654E31D}" destId="{A3560E0E-C4BE-414B-BBE9-7046A6D9821D}" srcOrd="0" destOrd="0" presId="urn:microsoft.com/office/officeart/2018/2/layout/IconVerticalSolidList"/>
    <dgm:cxn modelId="{45FA81B2-F507-4CBB-909E-9F612DE5C154}" type="presParOf" srcId="{E181D20C-F30B-47B2-B67A-FB55E654E31D}" destId="{35C5188B-0585-401F-BE5C-17BDD6D3BAC8}" srcOrd="1" destOrd="0" presId="urn:microsoft.com/office/officeart/2018/2/layout/IconVerticalSolidList"/>
    <dgm:cxn modelId="{B28FCE15-0C36-4A70-8E95-FC2F904B2995}" type="presParOf" srcId="{E181D20C-F30B-47B2-B67A-FB55E654E31D}" destId="{10D3569C-EFBB-4535-867E-5DC7CE555161}" srcOrd="2" destOrd="0" presId="urn:microsoft.com/office/officeart/2018/2/layout/IconVerticalSolidList"/>
    <dgm:cxn modelId="{988F42F9-2A24-492E-96AF-12BD205CFE93}" type="presParOf" srcId="{E181D20C-F30B-47B2-B67A-FB55E654E31D}" destId="{BF0461C8-5A43-4E25-8BAB-3F8A26A64E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19581-4FEA-4709-8913-82BE26D81477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B746A-D4F8-46AA-B906-46A4A80D33CA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A848D-CD55-4142-BF03-8F84DF466E28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AWS Cost Explorer</a:t>
          </a:r>
        </a:p>
      </dsp:txBody>
      <dsp:txXfrm>
        <a:off x="1337397" y="2284"/>
        <a:ext cx="4926242" cy="1157919"/>
      </dsp:txXfrm>
    </dsp:sp>
    <dsp:sp modelId="{9EF64071-9DF1-4455-9886-E494C71FA282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247CF-8857-4A0E-8F50-EBAB96CC4D8D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7864E-ADCD-44F6-9ED9-FD1D22819D5D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Pricing Calculator</a:t>
          </a:r>
        </a:p>
      </dsp:txBody>
      <dsp:txXfrm>
        <a:off x="1337397" y="1449684"/>
        <a:ext cx="4926242" cy="1157919"/>
      </dsp:txXfrm>
    </dsp:sp>
    <dsp:sp modelId="{C49BEBA2-6D13-4504-93BD-52EA63EFC120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84F3BB-CE98-4156-A906-DE630006EB66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F369A-F3E3-472A-B29B-9513C76B6277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Econmics Resources Center</a:t>
          </a:r>
        </a:p>
      </dsp:txBody>
      <dsp:txXfrm>
        <a:off x="1337397" y="2897083"/>
        <a:ext cx="4926242" cy="1157919"/>
      </dsp:txXfrm>
    </dsp:sp>
    <dsp:sp modelId="{DD54AC49-6487-4038-ACDB-D11D351D5094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317CC7-AC72-41F4-B484-4F28EA663E4B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F8E8D-86F0-4F62-B3EA-6B8B202BBADD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Creating a billing alarm to monitor your estimated AWS charges</a:t>
          </a:r>
        </a:p>
      </dsp:txBody>
      <dsp:txXfrm>
        <a:off x="1337397" y="4344483"/>
        <a:ext cx="4926242" cy="11579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94473-4E27-4E02-AB47-FD559B40375E}">
      <dsp:nvSpPr>
        <dsp:cNvPr id="0" name=""/>
        <dsp:cNvSpPr/>
      </dsp:nvSpPr>
      <dsp:spPr>
        <a:xfrm>
          <a:off x="0" y="1901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40FE2F-285A-4773-A429-4EE739FDED7A}">
      <dsp:nvSpPr>
        <dsp:cNvPr id="0" name=""/>
        <dsp:cNvSpPr/>
      </dsp:nvSpPr>
      <dsp:spPr>
        <a:xfrm>
          <a:off x="245129" y="184229"/>
          <a:ext cx="445690" cy="445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ADB43-53C9-41AB-9085-F56E77AA7507}">
      <dsp:nvSpPr>
        <dsp:cNvPr id="0" name=""/>
        <dsp:cNvSpPr/>
      </dsp:nvSpPr>
      <dsp:spPr>
        <a:xfrm>
          <a:off x="935949" y="1901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Reduce feedback loop with stakeholders </a:t>
          </a:r>
        </a:p>
      </dsp:txBody>
      <dsp:txXfrm>
        <a:off x="935949" y="1901"/>
        <a:ext cx="5365651" cy="810345"/>
      </dsp:txXfrm>
    </dsp:sp>
    <dsp:sp modelId="{4D53D2AE-1DD9-434E-B3E1-AB95D33EBCDB}">
      <dsp:nvSpPr>
        <dsp:cNvPr id="0" name=""/>
        <dsp:cNvSpPr/>
      </dsp:nvSpPr>
      <dsp:spPr>
        <a:xfrm>
          <a:off x="0" y="1014833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8142C-ADED-4CBD-A768-EF143AD93823}">
      <dsp:nvSpPr>
        <dsp:cNvPr id="0" name=""/>
        <dsp:cNvSpPr/>
      </dsp:nvSpPr>
      <dsp:spPr>
        <a:xfrm>
          <a:off x="245129" y="1197161"/>
          <a:ext cx="445690" cy="445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99CB7-7670-46A2-9292-6CFFECEB987C}">
      <dsp:nvSpPr>
        <dsp:cNvPr id="0" name=""/>
        <dsp:cNvSpPr/>
      </dsp:nvSpPr>
      <dsp:spPr>
        <a:xfrm>
          <a:off x="935949" y="1014833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More time adding real value and Less time configuring infrastructure</a:t>
          </a:r>
        </a:p>
      </dsp:txBody>
      <dsp:txXfrm>
        <a:off x="935949" y="1014833"/>
        <a:ext cx="5365651" cy="810345"/>
      </dsp:txXfrm>
    </dsp:sp>
    <dsp:sp modelId="{12560C0C-7CAA-41C4-AD1A-25E589853B98}">
      <dsp:nvSpPr>
        <dsp:cNvPr id="0" name=""/>
        <dsp:cNvSpPr/>
      </dsp:nvSpPr>
      <dsp:spPr>
        <a:xfrm>
          <a:off x="0" y="2027765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CA5DA-986E-4359-8AE2-11ED6E2A73BF}">
      <dsp:nvSpPr>
        <dsp:cNvPr id="0" name=""/>
        <dsp:cNvSpPr/>
      </dsp:nvSpPr>
      <dsp:spPr>
        <a:xfrm>
          <a:off x="245129" y="2210093"/>
          <a:ext cx="445690" cy="445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0E812-A434-4890-8D3C-BC184095693D}">
      <dsp:nvSpPr>
        <dsp:cNvPr id="0" name=""/>
        <dsp:cNvSpPr/>
      </dsp:nvSpPr>
      <dsp:spPr>
        <a:xfrm>
          <a:off x="935949" y="2027765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Reduce costs detecting errors earlier </a:t>
          </a:r>
        </a:p>
      </dsp:txBody>
      <dsp:txXfrm>
        <a:off x="935949" y="2027765"/>
        <a:ext cx="5365651" cy="810345"/>
      </dsp:txXfrm>
    </dsp:sp>
    <dsp:sp modelId="{2C50233A-B9A3-43A9-B823-96C0D4DCE7ED}">
      <dsp:nvSpPr>
        <dsp:cNvPr id="0" name=""/>
        <dsp:cNvSpPr/>
      </dsp:nvSpPr>
      <dsp:spPr>
        <a:xfrm>
          <a:off x="0" y="3040697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501D62-0B87-4019-BB00-08A7B700F910}">
      <dsp:nvSpPr>
        <dsp:cNvPr id="0" name=""/>
        <dsp:cNvSpPr/>
      </dsp:nvSpPr>
      <dsp:spPr>
        <a:xfrm>
          <a:off x="245129" y="3223025"/>
          <a:ext cx="445690" cy="445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8A5BF-E3B7-4718-B2EB-CBF1DBD449F7}">
      <dsp:nvSpPr>
        <dsp:cNvPr id="0" name=""/>
        <dsp:cNvSpPr/>
      </dsp:nvSpPr>
      <dsp:spPr>
        <a:xfrm>
          <a:off x="935949" y="3040697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Increase revenue with faster and more frequent production deployments </a:t>
          </a:r>
        </a:p>
      </dsp:txBody>
      <dsp:txXfrm>
        <a:off x="935949" y="3040697"/>
        <a:ext cx="5365651" cy="810345"/>
      </dsp:txXfrm>
    </dsp:sp>
    <dsp:sp modelId="{F58A42B3-895F-4D5D-8B47-5EE3C7FFE3AC}">
      <dsp:nvSpPr>
        <dsp:cNvPr id="0" name=""/>
        <dsp:cNvSpPr/>
      </dsp:nvSpPr>
      <dsp:spPr>
        <a:xfrm>
          <a:off x="0" y="4053629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88BBE-696B-4BC9-90F0-64BE103ADE65}">
      <dsp:nvSpPr>
        <dsp:cNvPr id="0" name=""/>
        <dsp:cNvSpPr/>
      </dsp:nvSpPr>
      <dsp:spPr>
        <a:xfrm>
          <a:off x="245129" y="4235957"/>
          <a:ext cx="445690" cy="445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3AD9A-1D50-4AC1-8E97-4CAB7C4F5280}">
      <dsp:nvSpPr>
        <dsp:cNvPr id="0" name=""/>
        <dsp:cNvSpPr/>
      </dsp:nvSpPr>
      <dsp:spPr>
        <a:xfrm>
          <a:off x="935949" y="4053629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Protect revenue with automated tests </a:t>
          </a:r>
        </a:p>
      </dsp:txBody>
      <dsp:txXfrm>
        <a:off x="935949" y="4053629"/>
        <a:ext cx="5365651" cy="810345"/>
      </dsp:txXfrm>
    </dsp:sp>
    <dsp:sp modelId="{A3560E0E-C4BE-414B-BBE9-7046A6D9821D}">
      <dsp:nvSpPr>
        <dsp:cNvPr id="0" name=""/>
        <dsp:cNvSpPr/>
      </dsp:nvSpPr>
      <dsp:spPr>
        <a:xfrm>
          <a:off x="0" y="5066561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C5188B-0585-401F-BE5C-17BDD6D3BAC8}">
      <dsp:nvSpPr>
        <dsp:cNvPr id="0" name=""/>
        <dsp:cNvSpPr/>
      </dsp:nvSpPr>
      <dsp:spPr>
        <a:xfrm>
          <a:off x="245129" y="5248889"/>
          <a:ext cx="445690" cy="4456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461C8-5A43-4E25-8BAB-3F8A26A64ECA}">
      <dsp:nvSpPr>
        <dsp:cNvPr id="0" name=""/>
        <dsp:cNvSpPr/>
      </dsp:nvSpPr>
      <dsp:spPr>
        <a:xfrm>
          <a:off x="935949" y="5066561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Avoid responsibility silos with Continuous Delivery</a:t>
          </a:r>
        </a:p>
      </dsp:txBody>
      <dsp:txXfrm>
        <a:off x="935949" y="5066561"/>
        <a:ext cx="5365651" cy="810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6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7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3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9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8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4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5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4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2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3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9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alculator, pen, compass, money and a paper with graphs printed on it">
            <a:extLst>
              <a:ext uri="{FF2B5EF4-FFF2-40B4-BE49-F238E27FC236}">
                <a16:creationId xmlns:a16="http://schemas.microsoft.com/office/drawing/2014/main" id="{440B80A1-BD06-E5EA-147E-1B923D4434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663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DEF3C6-34EF-D4ED-BDBD-38E392A03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5979" y="1978741"/>
            <a:ext cx="10140042" cy="290051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Optimize and save your IT costs</a:t>
            </a:r>
          </a:p>
        </p:txBody>
      </p:sp>
    </p:spTree>
    <p:extLst>
      <p:ext uri="{BB962C8B-B14F-4D97-AF65-F5344CB8AC3E}">
        <p14:creationId xmlns:p14="http://schemas.microsoft.com/office/powerpoint/2010/main" val="2658342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BCC5E-97CD-876B-B8F9-A8C195D2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77" y="620392"/>
            <a:ext cx="4414652" cy="5504688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Use self-managed AWS services to control costs</a:t>
            </a:r>
            <a:endParaRPr 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67DE80-7C49-17F8-1B9E-85FC2A6098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68245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460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C1712-38BE-AFCB-C33B-921EC316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Reduce time to market with CI/CD &amp; Release Automation</a:t>
            </a:r>
          </a:p>
        </p:txBody>
      </p:sp>
      <p:pic>
        <p:nvPicPr>
          <p:cNvPr id="6" name="Graphic 5" descr="Robot">
            <a:extLst>
              <a:ext uri="{FF2B5EF4-FFF2-40B4-BE49-F238E27FC236}">
                <a16:creationId xmlns:a16="http://schemas.microsoft.com/office/drawing/2014/main" id="{F46E31D2-95C6-EB50-15E6-1B7245A69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7206" y="961812"/>
            <a:ext cx="493098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0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3DC1D-7D56-6C4C-9CBF-491D6A00D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CONTINUOUS DELIVERY IMPLICATIONS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076E53D-4A0D-A8B2-05E1-1A1096CE91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913288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948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B43C31-9832-586E-DC4F-B873DF4A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KEY PERFORMANCE INDICATORS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920D20-8765-ED46-D3D2-BCE3E5593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2332378"/>
              </p:ext>
            </p:extLst>
          </p:nvPr>
        </p:nvGraphicFramePr>
        <p:xfrm>
          <a:off x="807722" y="2389072"/>
          <a:ext cx="10576560" cy="366673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772442">
                  <a:extLst>
                    <a:ext uri="{9D8B030D-6E8A-4147-A177-3AD203B41FA5}">
                      <a16:colId xmlns:a16="http://schemas.microsoft.com/office/drawing/2014/main" val="3817534025"/>
                    </a:ext>
                  </a:extLst>
                </a:gridCol>
                <a:gridCol w="3290207">
                  <a:extLst>
                    <a:ext uri="{9D8B030D-6E8A-4147-A177-3AD203B41FA5}">
                      <a16:colId xmlns:a16="http://schemas.microsoft.com/office/drawing/2014/main" val="3995465398"/>
                    </a:ext>
                  </a:extLst>
                </a:gridCol>
                <a:gridCol w="3513911">
                  <a:extLst>
                    <a:ext uri="{9D8B030D-6E8A-4147-A177-3AD203B41FA5}">
                      <a16:colId xmlns:a16="http://schemas.microsoft.com/office/drawing/2014/main" val="1217486574"/>
                    </a:ext>
                  </a:extLst>
                </a:gridCol>
              </a:tblGrid>
              <a:tr h="625419">
                <a:tc>
                  <a:txBody>
                    <a:bodyPr/>
                    <a:lstStyle/>
                    <a:p>
                      <a:endParaRPr lang="en-US" sz="23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334325" marR="334325" marT="105918" marB="105918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0" cap="none" spc="0">
                          <a:solidFill>
                            <a:schemeClr val="tx1"/>
                          </a:solidFill>
                        </a:rPr>
                        <a:t>Currently </a:t>
                      </a:r>
                    </a:p>
                  </a:txBody>
                  <a:tcPr marL="334325" marR="334325" marT="105918" marB="1059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0" cap="none" spc="0">
                          <a:solidFill>
                            <a:schemeClr val="tx1"/>
                          </a:solidFill>
                        </a:rPr>
                        <a:t>With Continuous Delivery </a:t>
                      </a:r>
                    </a:p>
                  </a:txBody>
                  <a:tcPr marL="334325" marR="334325" marT="105918" marB="105918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597406"/>
                  </a:ext>
                </a:extLst>
              </a:tr>
              <a:tr h="978477"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Lead time to production </a:t>
                      </a:r>
                    </a:p>
                  </a:txBody>
                  <a:tcPr marL="334325" marR="334325" marT="105918" marB="105918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2 days</a:t>
                      </a:r>
                    </a:p>
                  </a:txBody>
                  <a:tcPr marL="334325" marR="334325" marT="105918" marB="1059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2 hours</a:t>
                      </a:r>
                    </a:p>
                  </a:txBody>
                  <a:tcPr marL="334325" marR="334325" marT="105918" marB="105918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389765"/>
                  </a:ext>
                </a:extLst>
              </a:tr>
              <a:tr h="574982"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Rollback rate </a:t>
                      </a:r>
                    </a:p>
                  </a:txBody>
                  <a:tcPr marL="334325" marR="334325" marT="105918" marB="105918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6 out of 13 executions </a:t>
                      </a:r>
                    </a:p>
                  </a:txBody>
                  <a:tcPr marL="334325" marR="334325" marT="105918" marB="1059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2 out of 10 executions </a:t>
                      </a:r>
                    </a:p>
                  </a:txBody>
                  <a:tcPr marL="334325" marR="334325" marT="105918" marB="105918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349073"/>
                  </a:ext>
                </a:extLst>
              </a:tr>
              <a:tr h="625419"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Time to failure </a:t>
                      </a:r>
                    </a:p>
                  </a:txBody>
                  <a:tcPr marL="334325" marR="334325" marT="105918" marB="105918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4 days </a:t>
                      </a:r>
                    </a:p>
                  </a:txBody>
                  <a:tcPr marL="334325" marR="334325" marT="105918" marB="1059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10 minutes </a:t>
                      </a:r>
                    </a:p>
                  </a:txBody>
                  <a:tcPr marL="334325" marR="334325" marT="105918" marB="105918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358753"/>
                  </a:ext>
                </a:extLst>
              </a:tr>
              <a:tr h="574982"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Production uptime </a:t>
                      </a:r>
                    </a:p>
                  </a:txBody>
                  <a:tcPr marL="334325" marR="334325" marT="105918" marB="105918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3 hours </a:t>
                      </a:r>
                    </a:p>
                  </a:txBody>
                  <a:tcPr marL="334325" marR="334325" marT="105918" marB="1059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14 minutes</a:t>
                      </a:r>
                    </a:p>
                  </a:txBody>
                  <a:tcPr marL="334325" marR="334325" marT="105918" marB="105918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41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89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BB2ADD-12A0-9F9F-41B6-EFFB7C36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Current Manual Process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461A4C-5507-D126-CDE4-B58BA9543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305" y="326696"/>
            <a:ext cx="7270865" cy="659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69B40-6C7E-FD07-3D33-02537CB0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633106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PROPOSED PROCESS FLOW</a:t>
            </a:r>
          </a:p>
        </p:txBody>
      </p:sp>
      <p:pic>
        <p:nvPicPr>
          <p:cNvPr id="7" name="Picture 6" descr="Graphical user interface, diagram">
            <a:extLst>
              <a:ext uri="{FF2B5EF4-FFF2-40B4-BE49-F238E27FC236}">
                <a16:creationId xmlns:a16="http://schemas.microsoft.com/office/drawing/2014/main" id="{23621830-8A9E-F07F-3E3B-47B630AEB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162" y="1512374"/>
            <a:ext cx="7628364" cy="383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1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133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Office Theme</vt:lpstr>
      <vt:lpstr>Optimize and save your IT costs</vt:lpstr>
      <vt:lpstr>Use self-managed AWS services to control costs</vt:lpstr>
      <vt:lpstr>Reduce time to market with CI/CD &amp; Release Automation</vt:lpstr>
      <vt:lpstr>CONTINUOUS DELIVERY IMPLICATIONS</vt:lpstr>
      <vt:lpstr>KEY PERFORMANCE INDICATORS</vt:lpstr>
      <vt:lpstr>Current Manual Process Diagram</vt:lpstr>
      <vt:lpstr>PROPOSED PROCESS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Optimize and save your IT costs</dc:title>
  <dc:creator>osama yusuf</dc:creator>
  <cp:lastModifiedBy>mina ezzat</cp:lastModifiedBy>
  <cp:revision>2</cp:revision>
  <dcterms:created xsi:type="dcterms:W3CDTF">2022-10-08T09:38:05Z</dcterms:created>
  <dcterms:modified xsi:type="dcterms:W3CDTF">2022-10-11T13:30:05Z</dcterms:modified>
</cp:coreProperties>
</file>