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C85A-23E5-4778-9F9F-0037FAC9D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1BB2E-9AAD-499A-85D6-3F010F01E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0A4DD-7BBB-4F3E-B424-3A565871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4D01-7579-4F8A-BE85-7E21D1C77E5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B6DC-1517-4318-ABEC-03FFFAD0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DC708-9C24-49BF-B996-494C7468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3424-ED57-4E80-8A67-CB34ADF2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2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BCF2-813D-4032-9252-7FC9BB36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3F54C-23C0-4AA9-A0AD-278E7A294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E1528-6278-468C-ABB3-9BC47677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4D01-7579-4F8A-BE85-7E21D1C77E5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7BD97-03EB-4856-9E1A-743E9FAA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DE88E-0380-4B00-B5D8-56E43693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3424-ED57-4E80-8A67-CB34ADF2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0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FB963-7FF6-435F-9BD6-443F26E21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0F14B-2C31-47F4-A4A9-9D9B62FF3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4C3AF-7869-42D2-9AFE-5E273924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4D01-7579-4F8A-BE85-7E21D1C77E5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DC67-F2E7-4059-A43B-143F2AA7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834EA-8F5A-4B2F-85F4-00DD084E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3424-ED57-4E80-8A67-CB34ADF2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5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A250-CA6C-479C-B146-945145E0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80E5-9A80-4CE2-A19F-41D68D45F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C1CA5-489C-4ACF-965F-CD98E87B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4D01-7579-4F8A-BE85-7E21D1C77E5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29ECF-253B-4FF2-989E-91F58312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F4E4C-E068-41F8-98A4-C2E0213F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3424-ED57-4E80-8A67-CB34ADF2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5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A32F-2335-4F2F-818B-F392F06F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C3D32-C0F0-484C-9EC2-764256693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1C666-1C43-4575-B3E2-BEC5970E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4D01-7579-4F8A-BE85-7E21D1C77E5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70AFE-C9CC-499F-BEDE-4A54A51F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EB81B-AE76-4F3C-B2E5-F5097840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3424-ED57-4E80-8A67-CB34ADF2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2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5361-420F-45A7-997F-49D91002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52667-97BF-4502-BB5F-BA38E0DFB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58CB1-3515-4B3E-B9BD-8681F920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E16B8-C403-4307-92B6-B38A222A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4D01-7579-4F8A-BE85-7E21D1C77E5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1624A-2578-4E91-8CC2-806D24E9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A3E2C-3C82-4B5C-AEE9-E8E403C7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3424-ED57-4E80-8A67-CB34ADF2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1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96B07-01EA-4DEB-82D4-022313A0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B4457-2DB9-49FE-B45D-65D072051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3FEE5-972D-4C24-8EC7-3AB65D083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5DE66-DFB9-4A56-B0C7-ED4699E3F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583F0-BEB8-493E-8622-E1B30C5D7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4FAD5-E7A5-4EEB-97E4-8B952483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4D01-7579-4F8A-BE85-7E21D1C77E5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EBBBA-802E-40FE-8E06-7984B3AB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42DDF-553D-4D99-9107-829E963A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3424-ED57-4E80-8A67-CB34ADF2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3706-5A2D-4101-A9B6-578E1804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0515A-0FE6-47A6-B9B4-785D7F81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4D01-7579-4F8A-BE85-7E21D1C77E5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EB77F-F850-45DC-A7B4-4FF797C4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2DE7B-0A1A-4FDC-A5A3-A3C59A3C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3424-ED57-4E80-8A67-CB34ADF2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8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C68E0-0FE7-4BD7-884D-671E18D9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4D01-7579-4F8A-BE85-7E21D1C77E5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4DC89-D068-467D-81E0-AE02E4F3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16203-F6A3-4144-984D-F09854C0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3424-ED57-4E80-8A67-CB34ADF2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F653-4C6C-46F9-A595-CD547081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8637-45C0-46A5-8BCA-AE00910ED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884DA-1941-4C86-A24A-A3BE1B1EE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45C4D-CD33-4D4C-924A-347ADD34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4D01-7579-4F8A-BE85-7E21D1C77E5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77ECE-5A8F-4319-BF0D-C79FD28B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6C1D3-3F2B-4779-A0CD-EB6996BC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3424-ED57-4E80-8A67-CB34ADF2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3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F37E-02AD-4C79-BBC4-2B209A41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ACA50-7207-4612-A77B-FE48C86A2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D064B-08D7-48E0-A1A2-7B3E589FD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52A54-0166-427D-B7E0-C0A4944D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4D01-7579-4F8A-BE85-7E21D1C77E5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A1110-55F7-431C-9F55-4D873E80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D1F17-573E-419B-9E12-84A9307E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3424-ED57-4E80-8A67-CB34ADF2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123A3-93A6-4CC5-BB87-E6665EE2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922DD-5164-409E-9511-D2ED9298E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B094E-9271-4961-8126-E5F71D846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A4D01-7579-4F8A-BE85-7E21D1C77E5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250BB-C264-44FE-B1E0-0101159F6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60C99-98B0-46D3-97FD-1AF789020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73424-ED57-4E80-8A67-CB34ADF26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EBA3-313E-421D-92D6-A8C8151C8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Mina </a:t>
            </a:r>
            <a:r>
              <a:rPr lang="en-US" dirty="0" err="1"/>
              <a:t>Faltas</a:t>
            </a:r>
            <a:r>
              <a:rPr lang="en-US" dirty="0"/>
              <a:t> Dominos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79ACB-6A2B-4825-8E82-769DCE240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351</a:t>
            </a:r>
          </a:p>
        </p:txBody>
      </p:sp>
    </p:spTree>
    <p:extLst>
      <p:ext uri="{BB962C8B-B14F-4D97-AF65-F5344CB8AC3E}">
        <p14:creationId xmlns:p14="http://schemas.microsoft.com/office/powerpoint/2010/main" val="303958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4D0092-B8E1-4923-9576-5471BA2C168D}"/>
              </a:ext>
            </a:extLst>
          </p:cNvPr>
          <p:cNvSpPr/>
          <p:nvPr/>
        </p:nvSpPr>
        <p:spPr>
          <a:xfrm>
            <a:off x="4974671" y="964735"/>
            <a:ext cx="2189527" cy="578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Controller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(display elements)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B3FF12-EB6B-407B-8D23-8ABB0CD63F4C}"/>
              </a:ext>
            </a:extLst>
          </p:cNvPr>
          <p:cNvSpPr/>
          <p:nvPr/>
        </p:nvSpPr>
        <p:spPr>
          <a:xfrm>
            <a:off x="4974671" y="1711354"/>
            <a:ext cx="2189527" cy="469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D9EBC-4264-4146-945D-73DE8358DCE4}"/>
              </a:ext>
            </a:extLst>
          </p:cNvPr>
          <p:cNvSpPr/>
          <p:nvPr/>
        </p:nvSpPr>
        <p:spPr>
          <a:xfrm>
            <a:off x="2014752" y="3048001"/>
            <a:ext cx="2189527" cy="469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D29E34-C708-45F8-B501-17082BEBE0E8}"/>
              </a:ext>
            </a:extLst>
          </p:cNvPr>
          <p:cNvSpPr/>
          <p:nvPr/>
        </p:nvSpPr>
        <p:spPr>
          <a:xfrm>
            <a:off x="3879907" y="4728594"/>
            <a:ext cx="2189527" cy="469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Board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FA9ED2-0951-45D5-A0F0-AE926958DDF5}"/>
              </a:ext>
            </a:extLst>
          </p:cNvPr>
          <p:cNvSpPr/>
          <p:nvPr/>
        </p:nvSpPr>
        <p:spPr>
          <a:xfrm>
            <a:off x="6179191" y="4717409"/>
            <a:ext cx="2189527" cy="469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Boneyard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566D44-86C3-4A03-B7D4-89B24B6B74CA}"/>
              </a:ext>
            </a:extLst>
          </p:cNvPr>
          <p:cNvSpPr/>
          <p:nvPr/>
        </p:nvSpPr>
        <p:spPr>
          <a:xfrm>
            <a:off x="8168081" y="3048001"/>
            <a:ext cx="2189527" cy="469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Player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DFADEA-69BE-4CD7-8205-1B74BB7FD8A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69435" y="1543575"/>
            <a:ext cx="0" cy="16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CF97CA-195C-4879-9268-40911C22CE74}"/>
              </a:ext>
            </a:extLst>
          </p:cNvPr>
          <p:cNvCxnSpPr>
            <a:stCxn id="5" idx="3"/>
            <a:endCxn id="9" idx="0"/>
          </p:cNvCxnSpPr>
          <p:nvPr/>
        </p:nvCxnSpPr>
        <p:spPr>
          <a:xfrm>
            <a:off x="7164198" y="1946246"/>
            <a:ext cx="2098647" cy="110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25C52C-36AB-4CA9-A0F7-530C032A8897}"/>
              </a:ext>
            </a:extLst>
          </p:cNvPr>
          <p:cNvCxnSpPr>
            <a:stCxn id="5" idx="1"/>
            <a:endCxn id="6" idx="0"/>
          </p:cNvCxnSpPr>
          <p:nvPr/>
        </p:nvCxnSpPr>
        <p:spPr>
          <a:xfrm flipH="1">
            <a:off x="3109516" y="1946246"/>
            <a:ext cx="1865155" cy="110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2C4908-2A99-46BC-AE20-6EB8ACB48BDA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974671" y="2181138"/>
            <a:ext cx="1094764" cy="254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89C12C-DFA2-4219-B977-82B3EC773431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69435" y="2181138"/>
            <a:ext cx="1204520" cy="253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E7DB58-216E-403A-AA12-409521DDD561}"/>
              </a:ext>
            </a:extLst>
          </p:cNvPr>
          <p:cNvCxnSpPr>
            <a:stCxn id="9" idx="2"/>
            <a:endCxn id="8" idx="0"/>
          </p:cNvCxnSpPr>
          <p:nvPr/>
        </p:nvCxnSpPr>
        <p:spPr>
          <a:xfrm flipH="1">
            <a:off x="7273955" y="3517785"/>
            <a:ext cx="1988890" cy="119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D08360-6E30-4B8A-A2E9-40E08AD84A7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109516" y="3517785"/>
            <a:ext cx="1865155" cy="121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98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6631-330C-41A8-99AA-C7036BA8F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563"/>
            <a:ext cx="10515600" cy="5539400"/>
          </a:xfrm>
        </p:spPr>
        <p:txBody>
          <a:bodyPr/>
          <a:lstStyle/>
          <a:p>
            <a:r>
              <a:rPr lang="en-US" dirty="0"/>
              <a:t>Boneyard: </a:t>
            </a:r>
            <a:r>
              <a:rPr lang="en-US" dirty="0" err="1"/>
              <a:t>getRandomDomino</a:t>
            </a:r>
            <a:r>
              <a:rPr lang="en-US" dirty="0"/>
              <a:t>(), </a:t>
            </a:r>
            <a:r>
              <a:rPr lang="en-US" dirty="0" err="1"/>
              <a:t>getRandomDominoBundle</a:t>
            </a:r>
            <a:r>
              <a:rPr lang="en-US" dirty="0"/>
              <a:t>()</a:t>
            </a:r>
          </a:p>
          <a:p>
            <a:r>
              <a:rPr lang="en-US" dirty="0"/>
              <a:t>Board: </a:t>
            </a:r>
            <a:r>
              <a:rPr lang="en-US" dirty="0" err="1"/>
              <a:t>IsEmpty</a:t>
            </a:r>
            <a:r>
              <a:rPr lang="en-US" dirty="0"/>
              <a:t>(), </a:t>
            </a:r>
            <a:r>
              <a:rPr lang="en-US" dirty="0" err="1"/>
              <a:t>addDominoToBoard</a:t>
            </a:r>
            <a:r>
              <a:rPr lang="en-US" dirty="0"/>
              <a:t>(), </a:t>
            </a:r>
            <a:r>
              <a:rPr lang="en-US" dirty="0" err="1"/>
              <a:t>getRightSide</a:t>
            </a:r>
            <a:r>
              <a:rPr lang="en-US" dirty="0"/>
              <a:t>(), </a:t>
            </a:r>
            <a:r>
              <a:rPr lang="en-US" dirty="0" err="1"/>
              <a:t>getLeftSide</a:t>
            </a:r>
            <a:r>
              <a:rPr lang="en-US" dirty="0"/>
              <a:t>()</a:t>
            </a:r>
          </a:p>
          <a:p>
            <a:r>
              <a:rPr lang="en-US" dirty="0"/>
              <a:t>Domino: </a:t>
            </a:r>
            <a:r>
              <a:rPr lang="en-US" dirty="0" err="1"/>
              <a:t>rotateDomino</a:t>
            </a:r>
            <a:r>
              <a:rPr lang="en-US" dirty="0"/>
              <a:t>(), </a:t>
            </a:r>
            <a:r>
              <a:rPr lang="en-US" dirty="0" err="1"/>
              <a:t>getImage</a:t>
            </a:r>
            <a:r>
              <a:rPr lang="en-US" dirty="0"/>
              <a:t>(), </a:t>
            </a:r>
          </a:p>
          <a:p>
            <a:r>
              <a:rPr lang="en-US" dirty="0"/>
              <a:t>Player: </a:t>
            </a:r>
            <a:r>
              <a:rPr lang="en-US" dirty="0" err="1"/>
              <a:t>isLegal</a:t>
            </a:r>
            <a:r>
              <a:rPr lang="en-US" dirty="0"/>
              <a:t>(), </a:t>
            </a:r>
            <a:r>
              <a:rPr lang="en-US" dirty="0" err="1"/>
              <a:t>findPieceAI</a:t>
            </a:r>
            <a:r>
              <a:rPr lang="en-US" dirty="0"/>
              <a:t>(), </a:t>
            </a:r>
            <a:r>
              <a:rPr lang="en-US" dirty="0" err="1"/>
              <a:t>drawFromBoneyard</a:t>
            </a:r>
            <a:r>
              <a:rPr lang="en-US" dirty="0"/>
              <a:t>(), </a:t>
            </a:r>
            <a:r>
              <a:rPr lang="en-US" dirty="0" err="1"/>
              <a:t>getHand</a:t>
            </a:r>
            <a:r>
              <a:rPr lang="en-US" dirty="0"/>
              <a:t>(), </a:t>
            </a:r>
            <a:r>
              <a:rPr lang="en-US" dirty="0" err="1"/>
              <a:t>getHandSize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0387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Mina Faltas Dominos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Mina Faltas Dominos</dc:title>
  <dc:creator>M F</dc:creator>
  <cp:lastModifiedBy>M F</cp:lastModifiedBy>
  <cp:revision>2</cp:revision>
  <dcterms:created xsi:type="dcterms:W3CDTF">2017-09-15T05:23:45Z</dcterms:created>
  <dcterms:modified xsi:type="dcterms:W3CDTF">2017-09-15T05:25:11Z</dcterms:modified>
</cp:coreProperties>
</file>