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74651C8-D057-44E5-BE67-F7A2B2F40BFE}">
  <a:tblStyle styleId="{A74651C8-D057-44E5-BE67-F7A2B2F40B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88CBE9-CCC2-4E47-8CB5-7452113CE800}" styleName="Table_1">
    <a:wholeTbl>
      <a:tcTxStyle b="off" i="off">
        <a:font>
          <a:latin typeface="Book Antiqua"/>
          <a:ea typeface="Book Antiqua"/>
          <a:cs typeface="Book Antiqu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DE7E7"/>
          </a:solidFill>
        </a:fill>
      </a:tcStyle>
    </a:wholeTbl>
    <a:band1H>
      <a:tcTxStyle/>
      <a:tcStyle>
        <a:tcBdr/>
        <a:fill>
          <a:solidFill>
            <a:srgbClr val="D9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9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Book Antiqua"/>
          <a:ea typeface="Book Antiqua"/>
          <a:cs typeface="Book Antiqu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Book Antiqua"/>
          <a:ea typeface="Book Antiqua"/>
          <a:cs typeface="Book Antiqu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Book Antiqua"/>
          <a:ea typeface="Book Antiqua"/>
          <a:cs typeface="Book Antiqu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Book Antiqua"/>
          <a:ea typeface="Book Antiqua"/>
          <a:cs typeface="Book Antiqu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-1122" y="-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50046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7efaddaa3_2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57efaddaa3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7efaddaa3_2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57efaddaa3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- Option 1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 descr="PPT-General7.jpg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05628" y="348953"/>
            <a:ext cx="5444279" cy="1830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05628" y="2353265"/>
            <a:ext cx="5444279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ECE9C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  <a:defRPr sz="17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ctr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699247" y="1396081"/>
            <a:ext cx="7745505" cy="237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  <a:defRPr sz="17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🙣"/>
              <a:defRPr sz="11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984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🙣"/>
              <a:defRPr sz="11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984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🙣"/>
              <a:defRPr sz="11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984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🙣"/>
              <a:defRPr sz="11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688490" y="427617"/>
            <a:ext cx="7756263" cy="79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/>
        </p:nvSpPr>
        <p:spPr>
          <a:xfrm>
            <a:off x="4147073" y="2165684"/>
            <a:ext cx="857768" cy="69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00">
              <a:solidFill>
                <a:srgbClr val="DBA253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690040" y="903643"/>
            <a:ext cx="7754713" cy="143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699248" y="2493323"/>
            <a:ext cx="7734747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with Subtitles" type="twoTxTwoObj">
  <p:cSld name="TWO_OBJECTS_WITH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688490" y="427617"/>
            <a:ext cx="7756263" cy="79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688490" y="1337701"/>
            <a:ext cx="3621929" cy="49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  <a:defRPr sz="19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2"/>
          </p:nvPr>
        </p:nvSpPr>
        <p:spPr>
          <a:xfrm>
            <a:off x="688488" y="1966718"/>
            <a:ext cx="3621931" cy="194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🙣"/>
              <a:defRPr sz="12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🙣"/>
              <a:defRPr sz="12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🙣"/>
              <a:defRPr sz="12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🙣"/>
              <a:defRPr sz="12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3"/>
          </p:nvPr>
        </p:nvSpPr>
        <p:spPr>
          <a:xfrm>
            <a:off x="4785878" y="1337701"/>
            <a:ext cx="3663716" cy="49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  <a:defRPr sz="19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4"/>
          </p:nvPr>
        </p:nvSpPr>
        <p:spPr>
          <a:xfrm>
            <a:off x="4785878" y="1964297"/>
            <a:ext cx="3658875" cy="194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🙣"/>
              <a:defRPr sz="12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🙣"/>
              <a:defRPr sz="12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🙣"/>
              <a:defRPr sz="12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🙣"/>
              <a:defRPr sz="12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692002" y="419549"/>
            <a:ext cx="3580882" cy="3310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🙣"/>
              <a:defRPr sz="15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🙣"/>
              <a:defRPr sz="15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🙣"/>
              <a:defRPr sz="15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🙣"/>
              <a:defRPr sz="15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2"/>
          </p:nvPr>
        </p:nvSpPr>
        <p:spPr>
          <a:xfrm>
            <a:off x="4889812" y="421519"/>
            <a:ext cx="3580882" cy="3310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8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with Caption">
  <p:cSld name="Photo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>
            <a:spLocks noGrp="1"/>
          </p:cNvSpPr>
          <p:nvPr>
            <p:ph type="pic" idx="2"/>
          </p:nvPr>
        </p:nvSpPr>
        <p:spPr>
          <a:xfrm rot="344365">
            <a:off x="773476" y="402504"/>
            <a:ext cx="7578326" cy="2618480"/>
          </a:xfrm>
          <a:prstGeom prst="rect">
            <a:avLst/>
          </a:prstGeom>
          <a:solidFill>
            <a:srgbClr val="ECECEC"/>
          </a:solidFill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  <a:defRPr sz="21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body" idx="1"/>
          </p:nvPr>
        </p:nvSpPr>
        <p:spPr>
          <a:xfrm>
            <a:off x="688489" y="3364514"/>
            <a:ext cx="7756264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ctr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8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descr="PPT-General11.jpg"/>
          <p:cNvPicPr preferRelativeResize="0"/>
          <p:nvPr/>
        </p:nvPicPr>
        <p:blipFill rotWithShape="1">
          <a:blip r:embed="rId8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360378" y="462108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3124200" y="462108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6639264" y="462108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3" descr="PPT-General4.jpg"/>
          <p:cNvPicPr preferRelativeResize="0"/>
          <p:nvPr/>
        </p:nvPicPr>
        <p:blipFill rotWithShape="1">
          <a:blip r:embed="rId9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 descr="PPT-General4.jpg"/>
          <p:cNvPicPr preferRelativeResize="0"/>
          <p:nvPr/>
        </p:nvPicPr>
        <p:blipFill rotWithShape="1">
          <a:blip r:embed="rId9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descr="PPT-General6.jpg"/>
          <p:cNvPicPr preferRelativeResize="0"/>
          <p:nvPr/>
        </p:nvPicPr>
        <p:blipFill rotWithShape="1">
          <a:blip r:embed="rId10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796578"/>
            <a:ext cx="9144000" cy="642829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Google Shape;89;p21"/>
          <p:cNvSpPr txBox="1">
            <a:spLocks noGrp="1"/>
          </p:cNvSpPr>
          <p:nvPr>
            <p:ph type="ctrTitle"/>
          </p:nvPr>
        </p:nvSpPr>
        <p:spPr>
          <a:xfrm>
            <a:off x="3105628" y="348953"/>
            <a:ext cx="5444279" cy="1830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" dirty="0"/>
              <a:t>DATS </a:t>
            </a:r>
            <a:r>
              <a:rPr lang="en" dirty="0" smtClean="0"/>
              <a:t>6103</a:t>
            </a:r>
            <a:r>
              <a:rPr lang="en" dirty="0"/>
              <a:t/>
            </a:r>
            <a:br>
              <a:rPr lang="en" dirty="0"/>
            </a:br>
            <a:r>
              <a:rPr lang="en" dirty="0"/>
              <a:t>Group </a:t>
            </a:r>
            <a:r>
              <a:rPr lang="en" dirty="0" smtClean="0"/>
              <a:t>A project</a:t>
            </a:r>
            <a:r>
              <a:rPr lang="en" dirty="0"/>
              <a:t/>
            </a:r>
            <a:br>
              <a:rPr lang="en" dirty="0"/>
            </a:br>
            <a:r>
              <a:rPr lang="en" dirty="0" smtClean="0"/>
              <a:t>LinkedIn data Analysis</a:t>
            </a:r>
            <a:endParaRPr dirty="0"/>
          </a:p>
        </p:txBody>
      </p:sp>
      <p:sp>
        <p:nvSpPr>
          <p:cNvPr id="90" name="Google Shape;90;p21"/>
          <p:cNvSpPr txBox="1">
            <a:spLocks noGrp="1"/>
          </p:cNvSpPr>
          <p:nvPr>
            <p:ph type="subTitle" idx="1"/>
          </p:nvPr>
        </p:nvSpPr>
        <p:spPr>
          <a:xfrm>
            <a:off x="3105628" y="2353265"/>
            <a:ext cx="5444279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 dirty="0"/>
              <a:t>Group Members:</a:t>
            </a:r>
            <a:endParaRPr sz="20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" sz="2000" dirty="0" smtClean="0"/>
              <a:t>Farris, Ghadeer, Mina, Lou </a:t>
            </a:r>
            <a:endParaRPr sz="2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148" b="70492" l="0" r="98182">
                        <a14:foregroundMark x1="2909" y1="56831" x2="2909" y2="56831"/>
                        <a14:foregroundMark x1="14545" y1="55738" x2="14545" y2="55738"/>
                        <a14:foregroundMark x1="2182" y1="47541" x2="2182" y2="47541"/>
                        <a14:foregroundMark x1="7636" y1="60109" x2="2545" y2="59563"/>
                        <a14:foregroundMark x1="13818" y1="41530" x2="13818" y2="41530"/>
                        <a14:foregroundMark x1="26182" y1="49727" x2="26182" y2="49727"/>
                        <a14:foregroundMark x1="19273" y1="52459" x2="19273" y2="52459"/>
                        <a14:foregroundMark x1="32000" y1="49180" x2="32000" y2="49180"/>
                        <a14:foregroundMark x1="43636" y1="54645" x2="43636" y2="54645"/>
                        <a14:foregroundMark x1="51273" y1="50820" x2="51273" y2="50820"/>
                        <a14:foregroundMark x1="64000" y1="50273" x2="64000" y2="50273"/>
                        <a14:foregroundMark x1="83636" y1="41530" x2="83636" y2="41530"/>
                        <a14:foregroundMark x1="86909" y1="48087" x2="86909" y2="48087"/>
                        <a14:foregroundMark x1="82545" y1="51913" x2="82545" y2="51913"/>
                        <a14:foregroundMark x1="58182" y1="48087" x2="58182" y2="480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913" b="29672"/>
          <a:stretch/>
        </p:blipFill>
        <p:spPr bwMode="auto">
          <a:xfrm>
            <a:off x="6034774" y="3796578"/>
            <a:ext cx="2450858" cy="64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>
            <a:spLocks noGrp="1"/>
          </p:cNvSpPr>
          <p:nvPr>
            <p:ph type="title"/>
          </p:nvPr>
        </p:nvSpPr>
        <p:spPr>
          <a:xfrm>
            <a:off x="693890" y="397517"/>
            <a:ext cx="77562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en" dirty="0" smtClean="0"/>
              <a:t>Meet the team</a:t>
            </a:r>
            <a:endParaRPr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541" y="1097293"/>
            <a:ext cx="271937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264" y="1097293"/>
            <a:ext cx="286890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264" y="2622058"/>
            <a:ext cx="289560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541" y="2622058"/>
            <a:ext cx="271937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dataset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773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W General">
  <a:themeElements>
    <a:clrScheme name="Hardcover">
      <a:dk1>
        <a:srgbClr val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On-screen Show (16:9)</PresentationFormat>
  <Paragraphs>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Noto Sans Symbols</vt:lpstr>
      <vt:lpstr>Book Antiqua</vt:lpstr>
      <vt:lpstr>Simple Light</vt:lpstr>
      <vt:lpstr>GW General</vt:lpstr>
      <vt:lpstr>DATS 6103 Group A project LinkedIn data Analysis</vt:lpstr>
      <vt:lpstr>Meet the team</vt:lpstr>
      <vt:lpstr>The dataset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DATS 6101 Group Project 2 Wine Quality Analysis</dc:title>
  <dc:creator>Malak Mina</dc:creator>
  <cp:lastModifiedBy>Malak Mina</cp:lastModifiedBy>
  <cp:revision>21</cp:revision>
  <dcterms:modified xsi:type="dcterms:W3CDTF">2019-11-30T15:09:26Z</dcterms:modified>
</cp:coreProperties>
</file>