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72" r:id="rId2"/>
    <p:sldId id="273" r:id="rId3"/>
    <p:sldId id="259" r:id="rId4"/>
    <p:sldId id="278" r:id="rId5"/>
    <p:sldId id="261" r:id="rId6"/>
    <p:sldId id="262" r:id="rId7"/>
    <p:sldId id="263" r:id="rId8"/>
    <p:sldId id="264" r:id="rId9"/>
    <p:sldId id="279" r:id="rId10"/>
    <p:sldId id="266" r:id="rId11"/>
    <p:sldId id="267" r:id="rId12"/>
    <p:sldId id="268" r:id="rId13"/>
    <p:sldId id="282" r:id="rId14"/>
    <p:sldId id="280"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1D8B7"/>
    <a:srgbClr val="A09D79"/>
    <a:srgbClr val="AD5C4D"/>
    <a:srgbClr val="543E35"/>
    <a:srgbClr val="637700"/>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67" d="100"/>
          <a:sy n="67" d="100"/>
        </p:scale>
        <p:origin x="644" y="44"/>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2</c:v>
                </c:pt>
              </c:strCache>
            </c:strRef>
          </c:tx>
          <c:spPr>
            <a:solidFill>
              <a:schemeClr val="accent1"/>
            </a:solidFill>
            <a:ln w="25400" cap="flat" cmpd="sng" algn="ctr">
              <a:solidFill>
                <a:schemeClr val="accent1"/>
              </a:solidFill>
              <a:miter lim="800000"/>
            </a:ln>
            <a:effectLst/>
          </c:spPr>
          <c:invertIfNegative val="0"/>
          <c:cat>
            <c:strRef>
              <c:f>Sheet1!$A$2:$A$5</c:f>
              <c:strCache>
                <c:ptCount val="4"/>
                <c:pt idx="0">
                  <c:v>Q4</c:v>
                </c:pt>
                <c:pt idx="1">
                  <c:v>Q3</c:v>
                </c:pt>
                <c:pt idx="2">
                  <c:v>Q2</c:v>
                </c:pt>
                <c:pt idx="3">
                  <c:v>Q1</c:v>
                </c:pt>
              </c:strCache>
            </c:strRef>
          </c:cat>
          <c:val>
            <c:numRef>
              <c:f>Sheet1!$B$2:$B$5</c:f>
              <c:numCache>
                <c:formatCode>_(* #,##0.0_);_(* \(#,##0.0\);_(* "-"??_);_(@_)</c:formatCode>
                <c:ptCount val="4"/>
                <c:pt idx="0">
                  <c:v>4.5</c:v>
                </c:pt>
                <c:pt idx="1">
                  <c:v>3.5</c:v>
                </c:pt>
                <c:pt idx="2">
                  <c:v>2.5</c:v>
                </c:pt>
                <c:pt idx="3">
                  <c:v>4.3</c:v>
                </c:pt>
              </c:numCache>
            </c:numRef>
          </c:val>
          <c:extLst>
            <c:ext xmlns:c16="http://schemas.microsoft.com/office/drawing/2014/chart" uri="{C3380CC4-5D6E-409C-BE32-E72D297353CC}">
              <c16:uniqueId val="{00000000-054B-4D61-A2AD-F8E10A117BD7}"/>
            </c:ext>
          </c:extLst>
        </c:ser>
        <c:ser>
          <c:idx val="2"/>
          <c:order val="1"/>
          <c:tx>
            <c:strRef>
              <c:f>Sheet1!$C$1</c:f>
              <c:strCache>
                <c:ptCount val="1"/>
                <c:pt idx="0">
                  <c:v>Series 1</c:v>
                </c:pt>
              </c:strCache>
            </c:strRef>
          </c:tx>
          <c:spPr>
            <a:solidFill>
              <a:schemeClr val="accent5"/>
            </a:solidFill>
            <a:ln w="25400" cap="flat" cmpd="sng" algn="ctr">
              <a:solidFill>
                <a:schemeClr val="accent5"/>
              </a:solidFill>
              <a:miter lim="800000"/>
            </a:ln>
            <a:effectLst/>
          </c:spPr>
          <c:invertIfNegative val="0"/>
          <c:cat>
            <c:strRef>
              <c:f>Sheet1!$A$2:$A$5</c:f>
              <c:strCache>
                <c:ptCount val="4"/>
                <c:pt idx="0">
                  <c:v>Q4</c:v>
                </c:pt>
                <c:pt idx="1">
                  <c:v>Q3</c:v>
                </c:pt>
                <c:pt idx="2">
                  <c:v>Q2</c:v>
                </c:pt>
                <c:pt idx="3">
                  <c:v>Q1</c:v>
                </c:pt>
              </c:strCache>
            </c:strRef>
          </c:cat>
          <c:val>
            <c:numRef>
              <c:f>Sheet1!$C$2:$C$5</c:f>
              <c:numCache>
                <c:formatCode>_(* #,##0.0_);_(* \(#,##0.0\);_(* "-"??_);_(@_)</c:formatCode>
                <c:ptCount val="4"/>
                <c:pt idx="0">
                  <c:v>5</c:v>
                </c:pt>
                <c:pt idx="1">
                  <c:v>3</c:v>
                </c:pt>
                <c:pt idx="2">
                  <c:v>2</c:v>
                </c:pt>
                <c:pt idx="3">
                  <c:v>2</c:v>
                </c:pt>
              </c:numCache>
            </c:numRef>
          </c:val>
          <c:extLst>
            <c:ext xmlns:c16="http://schemas.microsoft.com/office/drawing/2014/chart" uri="{C3380CC4-5D6E-409C-BE32-E72D297353CC}">
              <c16:uniqueId val="{00000001-054B-4D61-A2AD-F8E10A117BD7}"/>
            </c:ext>
          </c:extLst>
        </c:ser>
        <c:dLbls>
          <c:showLegendKey val="0"/>
          <c:showVal val="0"/>
          <c:showCatName val="0"/>
          <c:showSerName val="0"/>
          <c:showPercent val="0"/>
          <c:showBubbleSize val="0"/>
        </c:dLbls>
        <c:gapWidth val="75"/>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Gill Sans Nova" panose="020B0602020104020203" pitchFamily="34" charset="0"/>
                <a:ea typeface="+mn-ea"/>
                <a:cs typeface="+mn-cs"/>
              </a:defRPr>
            </a:pPr>
            <a:endParaRPr lang="en-PK"/>
          </a:p>
        </c:txPr>
        <c:crossAx val="1111706704"/>
        <c:crosses val="autoZero"/>
        <c:auto val="1"/>
        <c:lblAlgn val="ctr"/>
        <c:lblOffset val="100"/>
        <c:noMultiLvlLbl val="0"/>
      </c:catAx>
      <c:valAx>
        <c:axId val="1111706704"/>
        <c:scaling>
          <c:orientation val="minMax"/>
        </c:scaling>
        <c:delete val="0"/>
        <c:axPos val="b"/>
        <c:numFmt formatCode="_(* #,##0.0_);_(* \(#,##0.0\);_(* &quot;-&quot;??_);_(@_)" sourceLinked="1"/>
        <c:majorTickMark val="none"/>
        <c:minorTickMark val="none"/>
        <c:tickLblPos val="nextTo"/>
        <c:spPr>
          <a:noFill/>
          <a:ln w="25400">
            <a:noFill/>
          </a:ln>
          <a:effectLst/>
        </c:spPr>
        <c:txPr>
          <a:bodyPr rot="-60000000" spcFirstLastPara="1" vertOverflow="ellipsis" vert="horz" wrap="square" anchor="ctr" anchorCtr="1"/>
          <a:lstStyle/>
          <a:p>
            <a:pPr>
              <a:defRPr sz="1197" b="0" i="0" u="none" strike="noStrike" kern="1200" baseline="0">
                <a:solidFill>
                  <a:schemeClr val="tx1"/>
                </a:solidFill>
                <a:latin typeface="Gill Sans Nova" panose="020B0602020104020203" pitchFamily="34" charset="0"/>
                <a:ea typeface="+mn-ea"/>
                <a:cs typeface="+mn-cs"/>
              </a:defRPr>
            </a:pPr>
            <a:endParaRPr lang="en-PK"/>
          </a:p>
        </c:txPr>
        <c:crossAx val="1111705064"/>
        <c:crosses val="autoZero"/>
        <c:crossBetween val="between"/>
      </c:valAx>
      <c:spPr>
        <a:noFill/>
        <a:ln>
          <a:noFill/>
        </a:ln>
        <a:effectLst/>
      </c:spPr>
    </c:plotArea>
    <c:legend>
      <c:legendPos val="b"/>
      <c:layout>
        <c:manualLayout>
          <c:xMode val="edge"/>
          <c:yMode val="edge"/>
          <c:x val="4.3518358375396048E-2"/>
          <c:y val="0.91065800605540348"/>
          <c:w val="0.24541970273187527"/>
          <c:h val="8.6062241945497234E-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accent5"/>
              </a:solidFill>
              <a:latin typeface="+mn-lt"/>
              <a:ea typeface="+mn-ea"/>
              <a:cs typeface="Gill Sans Light" panose="020B0302020104020203" pitchFamily="34" charset="-79"/>
            </a:defRPr>
          </a:pPr>
          <a:endParaRPr lang="en-P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PK"/>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4">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prstDash val="sysDot"/>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spPr>
      <a:ln w="9525">
        <a:solidFill>
          <a:schemeClr val="tx1">
            <a:lumMod val="15000"/>
            <a:lumOff val="85000"/>
          </a:schemeClr>
        </a:solidFill>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8/layout/LinedList" loCatId="list" qsTypeId="urn:microsoft.com/office/officeart/2005/8/quickstyle/3d2" qsCatId="3D" csTypeId="urn:microsoft.com/office/officeart/2005/8/colors/accent1_3" csCatId="accent1" phldr="1"/>
      <dgm:spPr/>
      <dgm:t>
        <a:bodyPr/>
        <a:lstStyle/>
        <a:p>
          <a:endParaRPr lang="en-US"/>
        </a:p>
      </dgm:t>
    </dgm:pt>
    <dgm:pt modelId="{8FE81FEC-2664-411F-AEB3-065F29F52751}">
      <dgm:prSet custT="1"/>
      <dgm:spPr/>
      <dgm:t>
        <a:bodyPr lIns="182880" tIns="182880" rIns="182880" bIns="182880" anchor="ctr"/>
        <a:lstStyle/>
        <a:p>
          <a:pPr marL="0" rtl="0">
            <a:lnSpc>
              <a:spcPct val="100000"/>
            </a:lnSpc>
            <a:buNone/>
          </a:pPr>
          <a:r>
            <a:rPr lang="en-US" sz="1800" b="0" i="0" kern="1200" dirty="0">
              <a:solidFill>
                <a:schemeClr val="accent2"/>
              </a:solidFill>
              <a:latin typeface="+mn-lt"/>
              <a:cs typeface="Gill Sans Light" panose="020B0302020104020203" pitchFamily="34" charset="-79"/>
            </a:rPr>
            <a:t>deploy </a:t>
          </a:r>
          <a:r>
            <a:rPr lang="en-US" sz="1800" b="1" i="0" kern="1200" dirty="0">
              <a:solidFill>
                <a:schemeClr val="accent2"/>
              </a:solidFill>
              <a:latin typeface="Gill Sans Nova" panose="020B0602020104020203" pitchFamily="34" charset="0"/>
              <a:cs typeface="Gill Sans SemiBold" panose="020B0502020104020203" pitchFamily="34" charset="-79"/>
            </a:rPr>
            <a:t>strategic networks with compelling </a:t>
          </a:r>
          <a:r>
            <a:rPr lang="en-US" sz="1800" b="1" i="0" kern="1200" dirty="0">
              <a:solidFill>
                <a:srgbClr val="AC5B4C"/>
              </a:solidFill>
              <a:latin typeface="Gill Sans Nova" panose="020B0602020104020203" pitchFamily="34" charset="0"/>
              <a:ea typeface="+mn-ea"/>
              <a:cs typeface="Gill Sans SemiBold" panose="020B0502020104020203" pitchFamily="34" charset="-79"/>
            </a:rPr>
            <a:t>e-business needs</a:t>
          </a: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73D947E0-108F-4D20-A71E-3CF329F97212}">
      <dgm:prSet phldr="0" custT="1"/>
      <dgm:spPr/>
      <dgm:t>
        <a:bodyPr anchor="ctr"/>
        <a:lstStyle/>
        <a:p>
          <a:pPr marL="0" rtl="0"/>
          <a:r>
            <a:rPr lang="en-US" sz="2000" b="0" i="0" dirty="0">
              <a:latin typeface="Gill Sans Nova" panose="020B0602020104020203" pitchFamily="34" charset="0"/>
              <a:cs typeface="Gill Sans SemiBold" panose="020B0502020104020203" pitchFamily="34" charset="-79"/>
            </a:rPr>
            <a:t>PLANNING</a:t>
          </a: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dgm:t>
        <a:bodyPr anchor="ctr"/>
        <a:lstStyle/>
        <a:p>
          <a:pPr marL="0">
            <a:lnSpc>
              <a:spcPct val="100000"/>
            </a:lnSpc>
          </a:pPr>
          <a:r>
            <a:rPr lang="en-US" sz="1800" b="0" i="0" dirty="0">
              <a:solidFill>
                <a:schemeClr val="accent2"/>
              </a:solidFill>
              <a:latin typeface="+mn-lt"/>
              <a:cs typeface="Gill Sans Light" panose="020B0302020104020203" pitchFamily="34" charset="-79"/>
            </a:rPr>
            <a:t>synergize </a:t>
          </a:r>
          <a:r>
            <a:rPr lang="en-US" sz="1800" b="1" i="0" dirty="0">
              <a:solidFill>
                <a:schemeClr val="accent2"/>
              </a:solidFill>
              <a:latin typeface="Gill Sans Nova" panose="020B0602020104020203" pitchFamily="34" charset="0"/>
              <a:cs typeface="Gill Sans SemiBold" panose="020B0502020104020203" pitchFamily="34" charset="-79"/>
            </a:rPr>
            <a:t>scalable e-commerce</a:t>
          </a: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dgm:t>
        <a:bodyPr anchor="ctr"/>
        <a:lstStyle/>
        <a:p>
          <a:pPr marL="0"/>
          <a:r>
            <a:rPr lang="en-US" sz="2000" b="0" i="0" dirty="0">
              <a:latin typeface="Gill Sans Nova" panose="020B0602020104020203" pitchFamily="34" charset="0"/>
              <a:cs typeface="Gill Sans SemiBold" panose="020B0502020104020203" pitchFamily="34" charset="-79"/>
            </a:rPr>
            <a:t>MARKETING</a:t>
          </a: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50418D2B-9486-42DE-AFDD-1D31420040FF}">
      <dgm:prSet phldr="0" custT="1"/>
      <dgm:spPr/>
      <dgm:t>
        <a:bodyPr anchor="ctr"/>
        <a:lstStyle/>
        <a:p>
          <a:pPr marL="0">
            <a:lnSpc>
              <a:spcPct val="100000"/>
            </a:lnSpc>
          </a:pPr>
          <a:r>
            <a:rPr lang="en-US" sz="1800" b="0" i="0" dirty="0">
              <a:solidFill>
                <a:schemeClr val="accent2"/>
              </a:solidFill>
              <a:latin typeface="+mn-lt"/>
              <a:cs typeface="Gill Sans Light" panose="020B0302020104020203" pitchFamily="34" charset="-79"/>
            </a:rPr>
            <a:t>disseminate </a:t>
          </a:r>
          <a:r>
            <a:rPr lang="en-US" sz="1800" b="1" i="0" dirty="0">
              <a:solidFill>
                <a:schemeClr val="accent2"/>
              </a:solidFill>
              <a:latin typeface="Gill Sans Nova" panose="020B0602020104020203" pitchFamily="34" charset="0"/>
              <a:cs typeface="Gill Sans SemiBold" panose="020B0502020104020203" pitchFamily="34" charset="-79"/>
            </a:rPr>
            <a:t>standardized metrics</a:t>
          </a:r>
        </a:p>
      </dgm:t>
    </dgm:pt>
    <dgm:pt modelId="{D5A17F6B-93F5-442B-938A-0F38C281BE88}" type="parTrans" cxnId="{5A5BA622-5DEB-48B9-88D9-C1DE36C711E5}">
      <dgm:prSet/>
      <dgm:spPr/>
      <dgm:t>
        <a:bodyPr/>
        <a:lstStyle/>
        <a:p>
          <a:endParaRPr lang="en-US"/>
        </a:p>
      </dgm:t>
    </dgm:pt>
    <dgm:pt modelId="{1D87A0A5-8024-4710-846B-D5BFAC785107}" type="sibTrans" cxnId="{5A5BA622-5DEB-48B9-88D9-C1DE36C711E5}">
      <dgm:prSet/>
      <dgm:spPr/>
      <dgm:t>
        <a:bodyPr/>
        <a:lstStyle/>
        <a:p>
          <a:endParaRPr lang="en-US"/>
        </a:p>
      </dgm:t>
    </dgm:pt>
    <dgm:pt modelId="{E9682B4F-0217-4B50-923E-C104AA24290F}">
      <dgm:prSet phldr="0" custT="1"/>
      <dgm:spPr/>
      <dgm:t>
        <a:bodyPr anchor="ctr"/>
        <a:lstStyle/>
        <a:p>
          <a:pPr marL="0"/>
          <a:r>
            <a:rPr lang="en-US" sz="2000" b="0" i="0" dirty="0">
              <a:latin typeface="Gill Sans Nova" panose="020B0602020104020203" pitchFamily="34" charset="0"/>
              <a:cs typeface="Gill Sans SemiBold" panose="020B0502020104020203" pitchFamily="34" charset="-79"/>
            </a:rPr>
            <a:t>DESIGN</a:t>
          </a: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dgm:t>
        <a:bodyPr anchor="ctr"/>
        <a:lstStyle/>
        <a:p>
          <a:pPr marL="0">
            <a:lnSpc>
              <a:spcPct val="100000"/>
            </a:lnSpc>
          </a:pPr>
          <a:r>
            <a:rPr lang="en-US" sz="1800" b="0" i="0" dirty="0">
              <a:solidFill>
                <a:schemeClr val="accent2"/>
              </a:solidFill>
              <a:latin typeface="+mn-lt"/>
              <a:cs typeface="Gill Sans Light" panose="020B0302020104020203" pitchFamily="34" charset="-79"/>
            </a:rPr>
            <a:t>coordinate </a:t>
          </a:r>
          <a:r>
            <a:rPr lang="en-US" sz="1800" b="1" i="0" dirty="0">
              <a:solidFill>
                <a:schemeClr val="accent2"/>
              </a:solidFill>
              <a:latin typeface="Gill Sans Nova" panose="020B0602020104020203" pitchFamily="34" charset="0"/>
              <a:cs typeface="Gill Sans SemiBold" panose="020B0502020104020203" pitchFamily="34" charset="-79"/>
            </a:rPr>
            <a:t>e-business applications</a:t>
          </a: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FEB4A941-E9FA-4A86-A673-85FF34B35F20}">
      <dgm:prSet phldr="0" custT="1"/>
      <dgm:spPr/>
      <dgm:t>
        <a:bodyPr anchor="ctr"/>
        <a:lstStyle/>
        <a:p>
          <a:pPr marL="0" rtl="0">
            <a:lnSpc>
              <a:spcPct val="100000"/>
            </a:lnSpc>
          </a:pPr>
          <a:r>
            <a:rPr lang="en-US" sz="1800" b="0" i="0" dirty="0">
              <a:solidFill>
                <a:schemeClr val="accent2"/>
              </a:solidFill>
              <a:latin typeface="+mn-lt"/>
              <a:cs typeface="Gill Sans Light" panose="020B0302020104020203" pitchFamily="34" charset="-79"/>
            </a:rPr>
            <a:t>foster holistically </a:t>
          </a:r>
          <a:r>
            <a:rPr lang="en-US" sz="1800" b="1" i="0" dirty="0">
              <a:solidFill>
                <a:schemeClr val="accent2"/>
              </a:solidFill>
              <a:latin typeface="Gill Sans Nova" panose="020B0602020104020203" pitchFamily="34" charset="0"/>
              <a:cs typeface="Gill Sans SemiBold" panose="020B0502020104020203" pitchFamily="34" charset="-79"/>
            </a:rPr>
            <a:t>superior methodologies</a:t>
          </a:r>
        </a:p>
      </dgm:t>
    </dgm:pt>
    <dgm:pt modelId="{39522508-BC4E-4DD5-A744-AFEFFE36DB74}" type="parTrans" cxnId="{F942F56C-9025-4AA1-9B36-C5AE0A93B0F5}">
      <dgm:prSet/>
      <dgm:spPr/>
      <dgm:t>
        <a:bodyPr/>
        <a:lstStyle/>
        <a:p>
          <a:endParaRPr lang="en-US"/>
        </a:p>
      </dgm:t>
    </dgm:pt>
    <dgm:pt modelId="{97624CC8-6315-4683-B26C-C30D552DA5A6}" type="sibTrans" cxnId="{F942F56C-9025-4AA1-9B36-C5AE0A93B0F5}">
      <dgm:prSet/>
      <dgm:spPr/>
      <dgm:t>
        <a:bodyPr/>
        <a:lstStyle/>
        <a:p>
          <a:endParaRPr lang="en-US"/>
        </a:p>
      </dgm:t>
    </dgm:pt>
    <dgm:pt modelId="{A2322D3A-7AC2-4C5C-9D7E-EAB2313D47D4}">
      <dgm:prSet phldr="0" custT="1"/>
      <dgm:spPr/>
      <dgm:t>
        <a:bodyPr anchor="ctr"/>
        <a:lstStyle/>
        <a:p>
          <a:pPr marL="0"/>
          <a:r>
            <a:rPr lang="en-US" sz="2000" b="0" i="0" dirty="0">
              <a:latin typeface="Gill Sans Nova" panose="020B0602020104020203" pitchFamily="34" charset="0"/>
              <a:cs typeface="Gill Sans SemiBold" panose="020B0502020104020203" pitchFamily="34" charset="-79"/>
            </a:rPr>
            <a:t>LAUNCH</a:t>
          </a:r>
        </a:p>
      </dgm:t>
    </dgm:pt>
    <dgm:pt modelId="{4A8C15D4-B36F-4764-B4FF-F2AF790D3E17}" type="parTrans" cxnId="{179FAFCF-F878-464E-A8A6-1185EFA0E380}">
      <dgm:prSet/>
      <dgm:spPr/>
      <dgm:t>
        <a:bodyPr/>
        <a:lstStyle/>
        <a:p>
          <a:endParaRPr lang="en-US"/>
        </a:p>
      </dgm:t>
    </dgm:pt>
    <dgm:pt modelId="{84DE1C3A-3FC7-4DB3-88ED-33F65A71557A}" type="sibTrans" cxnId="{179FAFCF-F878-464E-A8A6-1185EFA0E380}">
      <dgm:prSet/>
      <dgm:spPr/>
      <dgm:t>
        <a:bodyPr/>
        <a:lstStyle/>
        <a:p>
          <a:endParaRPr lang="en-US"/>
        </a:p>
      </dgm:t>
    </dgm:pt>
    <dgm:pt modelId="{4F85505A-81B6-4FDA-A144-900B71DAD946}">
      <dgm:prSet phldr="0" custT="1"/>
      <dgm:spPr/>
      <dgm:t>
        <a:bodyPr anchor="ctr"/>
        <a:lstStyle/>
        <a:p>
          <a:pPr marL="0"/>
          <a:r>
            <a:rPr lang="en-US" sz="2000" b="0" i="0" dirty="0">
              <a:latin typeface="Gill Sans Nova" panose="020B0602020104020203" pitchFamily="34" charset="0"/>
              <a:cs typeface="Gill Sans SemiBold" panose="020B0502020104020203" pitchFamily="34" charset="-79"/>
            </a:rPr>
            <a:t>STRATEGY</a:t>
          </a:r>
        </a:p>
      </dgm:t>
    </dgm:pt>
    <dgm:pt modelId="{D9A96E25-7BBE-4DDD-8DDE-B4970D4340A8}" type="parTrans" cxnId="{2D633B56-E147-4EFC-B9EE-6C0413F329B0}">
      <dgm:prSet/>
      <dgm:spPr/>
      <dgm:t>
        <a:bodyPr/>
        <a:lstStyle/>
        <a:p>
          <a:endParaRPr lang="en-US"/>
        </a:p>
      </dgm:t>
    </dgm:pt>
    <dgm:pt modelId="{68F74A88-49DC-44B1-BC0D-220A7B97601C}" type="sibTrans" cxnId="{2D633B56-E147-4EFC-B9EE-6C0413F329B0}">
      <dgm:prSet/>
      <dgm:spPr/>
      <dgm:t>
        <a:bodyPr/>
        <a:lstStyle/>
        <a:p>
          <a:endParaRPr lang="en-US"/>
        </a:p>
      </dgm:t>
    </dgm:pt>
    <dgm:pt modelId="{6564C5E9-1595-624A-93AF-6AD41D06A4F7}" type="pres">
      <dgm:prSet presAssocID="{0DD8915E-DC14-41D6-9BB5-F49E1C265163}" presName="vert0" presStyleCnt="0">
        <dgm:presLayoutVars>
          <dgm:dir/>
          <dgm:animOne val="branch"/>
          <dgm:animLvl val="lvl"/>
        </dgm:presLayoutVars>
      </dgm:prSet>
      <dgm:spPr/>
    </dgm:pt>
    <dgm:pt modelId="{CFCA7698-FAF1-9341-A1FC-ED13A8E7C585}" type="pres">
      <dgm:prSet presAssocID="{73D947E0-108F-4D20-A71E-3CF329F97212}" presName="thickLine" presStyleLbl="alignNode1" presStyleIdx="0" presStyleCnt="5"/>
      <dgm:spPr/>
    </dgm:pt>
    <dgm:pt modelId="{73B53ECD-88F7-D549-B120-6C2932F2D11A}" type="pres">
      <dgm:prSet presAssocID="{73D947E0-108F-4D20-A71E-3CF329F97212}" presName="horz1" presStyleCnt="0"/>
      <dgm:spPr/>
    </dgm:pt>
    <dgm:pt modelId="{16779ABC-4458-134D-8407-3B550EE07267}" type="pres">
      <dgm:prSet presAssocID="{73D947E0-108F-4D20-A71E-3CF329F97212}" presName="tx1" presStyleLbl="revTx" presStyleIdx="0" presStyleCnt="10"/>
      <dgm:spPr/>
    </dgm:pt>
    <dgm:pt modelId="{CAE07029-F81D-A44F-9347-F3E3A6E31F74}" type="pres">
      <dgm:prSet presAssocID="{73D947E0-108F-4D20-A71E-3CF329F97212}" presName="vert1" presStyleCnt="0"/>
      <dgm:spPr/>
    </dgm:pt>
    <dgm:pt modelId="{5A9BB2A1-D458-5443-B445-41D2960F03F2}" type="pres">
      <dgm:prSet presAssocID="{30A490C8-22B4-4D68-875C-0F0DE2FF864D}" presName="vertSpace2a" presStyleCnt="0"/>
      <dgm:spPr/>
    </dgm:pt>
    <dgm:pt modelId="{D7B8E40A-DB15-184E-8163-CFBBECDBFC1D}" type="pres">
      <dgm:prSet presAssocID="{30A490C8-22B4-4D68-875C-0F0DE2FF864D}" presName="horz2" presStyleCnt="0"/>
      <dgm:spPr/>
    </dgm:pt>
    <dgm:pt modelId="{59832A42-FD52-4B4A-92FB-6B1C497CBF3C}" type="pres">
      <dgm:prSet presAssocID="{30A490C8-22B4-4D68-875C-0F0DE2FF864D}" presName="horzSpace2" presStyleCnt="0"/>
      <dgm:spPr/>
    </dgm:pt>
    <dgm:pt modelId="{4B7883FE-9BF1-834B-9E55-433D1207CAF9}" type="pres">
      <dgm:prSet presAssocID="{30A490C8-22B4-4D68-875C-0F0DE2FF864D}" presName="tx2" presStyleLbl="revTx" presStyleIdx="1" presStyleCnt="10"/>
      <dgm:spPr/>
    </dgm:pt>
    <dgm:pt modelId="{0CBE5C3F-806F-B144-AE1F-FC9577B85A0B}" type="pres">
      <dgm:prSet presAssocID="{30A490C8-22B4-4D68-875C-0F0DE2FF864D}" presName="vert2" presStyleCnt="0"/>
      <dgm:spPr/>
    </dgm:pt>
    <dgm:pt modelId="{F855322D-A55D-8B49-879F-C673DBB2B4C9}" type="pres">
      <dgm:prSet presAssocID="{30A490C8-22B4-4D68-875C-0F0DE2FF864D}" presName="thinLine2b" presStyleLbl="callout" presStyleIdx="0" presStyleCnt="5"/>
      <dgm:spPr/>
    </dgm:pt>
    <dgm:pt modelId="{C673FE58-57C7-E240-8F76-83FFAD340DC5}" type="pres">
      <dgm:prSet presAssocID="{30A490C8-22B4-4D68-875C-0F0DE2FF864D}" presName="vertSpace2b" presStyleCnt="0"/>
      <dgm:spPr/>
    </dgm:pt>
    <dgm:pt modelId="{DD445911-31B5-374B-964F-E521B7F4A98B}" type="pres">
      <dgm:prSet presAssocID="{B1AFA1AF-0FF8-45B3-A6D0-0E255A2F637D}" presName="thickLine" presStyleLbl="alignNode1" presStyleIdx="1" presStyleCnt="5"/>
      <dgm:spPr/>
    </dgm:pt>
    <dgm:pt modelId="{2D373430-1C80-8F46-ABC4-CBE10AB29E21}" type="pres">
      <dgm:prSet presAssocID="{B1AFA1AF-0FF8-45B3-A6D0-0E255A2F637D}" presName="horz1" presStyleCnt="0"/>
      <dgm:spPr/>
    </dgm:pt>
    <dgm:pt modelId="{57741AD6-DFD2-814C-A051-E841CC65A4EA}" type="pres">
      <dgm:prSet presAssocID="{B1AFA1AF-0FF8-45B3-A6D0-0E255A2F637D}" presName="tx1" presStyleLbl="revTx" presStyleIdx="2" presStyleCnt="10"/>
      <dgm:spPr/>
    </dgm:pt>
    <dgm:pt modelId="{BAE20A88-DF00-8949-A8B2-0E344D388E90}" type="pres">
      <dgm:prSet presAssocID="{B1AFA1AF-0FF8-45B3-A6D0-0E255A2F637D}" presName="vert1" presStyleCnt="0"/>
      <dgm:spPr/>
    </dgm:pt>
    <dgm:pt modelId="{FFD3D6B1-6613-9A41-97D0-43A8EBCE5EAD}" type="pres">
      <dgm:prSet presAssocID="{50418D2B-9486-42DE-AFDD-1D31420040FF}" presName="vertSpace2a" presStyleCnt="0"/>
      <dgm:spPr/>
    </dgm:pt>
    <dgm:pt modelId="{A95899B2-8F62-204F-B53E-8872741B3D8A}" type="pres">
      <dgm:prSet presAssocID="{50418D2B-9486-42DE-AFDD-1D31420040FF}" presName="horz2" presStyleCnt="0"/>
      <dgm:spPr/>
    </dgm:pt>
    <dgm:pt modelId="{6C1C9676-3658-6D4F-92CD-97954CEC2777}" type="pres">
      <dgm:prSet presAssocID="{50418D2B-9486-42DE-AFDD-1D31420040FF}" presName="horzSpace2" presStyleCnt="0"/>
      <dgm:spPr/>
    </dgm:pt>
    <dgm:pt modelId="{040275F6-8CD8-B443-8E15-E2EA8C115BE0}" type="pres">
      <dgm:prSet presAssocID="{50418D2B-9486-42DE-AFDD-1D31420040FF}" presName="tx2" presStyleLbl="revTx" presStyleIdx="3" presStyleCnt="10"/>
      <dgm:spPr/>
    </dgm:pt>
    <dgm:pt modelId="{D9398154-13A0-B94E-B51B-C707B5F9C02E}" type="pres">
      <dgm:prSet presAssocID="{50418D2B-9486-42DE-AFDD-1D31420040FF}" presName="vert2" presStyleCnt="0"/>
      <dgm:spPr/>
    </dgm:pt>
    <dgm:pt modelId="{1103FC42-5419-864B-A44F-32D393A0563C}" type="pres">
      <dgm:prSet presAssocID="{50418D2B-9486-42DE-AFDD-1D31420040FF}" presName="thinLine2b" presStyleLbl="callout" presStyleIdx="1" presStyleCnt="5"/>
      <dgm:spPr/>
    </dgm:pt>
    <dgm:pt modelId="{3380EF9C-3F0E-624D-89C2-20B7B097FB92}" type="pres">
      <dgm:prSet presAssocID="{50418D2B-9486-42DE-AFDD-1D31420040FF}" presName="vertSpace2b" presStyleCnt="0"/>
      <dgm:spPr/>
    </dgm:pt>
    <dgm:pt modelId="{04EDAAE1-E9CA-2F45-BA18-8E6050569C72}" type="pres">
      <dgm:prSet presAssocID="{E9682B4F-0217-4B50-923E-C104AA24290F}" presName="thickLine" presStyleLbl="alignNode1" presStyleIdx="2" presStyleCnt="5"/>
      <dgm:spPr/>
    </dgm:pt>
    <dgm:pt modelId="{C9E76191-5F12-BF45-AE9C-6FAE2221EFF8}" type="pres">
      <dgm:prSet presAssocID="{E9682B4F-0217-4B50-923E-C104AA24290F}" presName="horz1" presStyleCnt="0"/>
      <dgm:spPr/>
    </dgm:pt>
    <dgm:pt modelId="{12C6F6CB-CEC3-A749-930B-00502DB5A1B0}" type="pres">
      <dgm:prSet presAssocID="{E9682B4F-0217-4B50-923E-C104AA24290F}" presName="tx1" presStyleLbl="revTx" presStyleIdx="4" presStyleCnt="10"/>
      <dgm:spPr/>
    </dgm:pt>
    <dgm:pt modelId="{52E4ABEF-FAC6-8548-9F4D-4E473158A2BE}" type="pres">
      <dgm:prSet presAssocID="{E9682B4F-0217-4B50-923E-C104AA24290F}" presName="vert1" presStyleCnt="0"/>
      <dgm:spPr/>
    </dgm:pt>
    <dgm:pt modelId="{B0D3DAFD-9D46-1543-B3B5-D71843B5B4DB}" type="pres">
      <dgm:prSet presAssocID="{0EC0C300-11E4-45CF-8418-973585107209}" presName="vertSpace2a" presStyleCnt="0"/>
      <dgm:spPr/>
    </dgm:pt>
    <dgm:pt modelId="{4C9CCEC2-ABF3-194E-B533-02A4276A931F}" type="pres">
      <dgm:prSet presAssocID="{0EC0C300-11E4-45CF-8418-973585107209}" presName="horz2" presStyleCnt="0"/>
      <dgm:spPr/>
    </dgm:pt>
    <dgm:pt modelId="{AAE7011B-BADF-3944-9735-AFBCAC4F810D}" type="pres">
      <dgm:prSet presAssocID="{0EC0C300-11E4-45CF-8418-973585107209}" presName="horzSpace2" presStyleCnt="0"/>
      <dgm:spPr/>
    </dgm:pt>
    <dgm:pt modelId="{DAF6D365-7021-E74E-8AD3-AB3AC6A0D057}" type="pres">
      <dgm:prSet presAssocID="{0EC0C300-11E4-45CF-8418-973585107209}" presName="tx2" presStyleLbl="revTx" presStyleIdx="5" presStyleCnt="10"/>
      <dgm:spPr/>
    </dgm:pt>
    <dgm:pt modelId="{EC170AFD-CC2D-3946-BDA9-5D66425E90C2}" type="pres">
      <dgm:prSet presAssocID="{0EC0C300-11E4-45CF-8418-973585107209}" presName="vert2" presStyleCnt="0"/>
      <dgm:spPr/>
    </dgm:pt>
    <dgm:pt modelId="{9071E8DC-DDBE-CD4E-9B99-FF7E5F21CEFF}" type="pres">
      <dgm:prSet presAssocID="{0EC0C300-11E4-45CF-8418-973585107209}" presName="thinLine2b" presStyleLbl="callout" presStyleIdx="2" presStyleCnt="5"/>
      <dgm:spPr/>
    </dgm:pt>
    <dgm:pt modelId="{60ED89A1-904B-E446-B340-02B3D3D2D4CF}" type="pres">
      <dgm:prSet presAssocID="{0EC0C300-11E4-45CF-8418-973585107209}" presName="vertSpace2b" presStyleCnt="0"/>
      <dgm:spPr/>
    </dgm:pt>
    <dgm:pt modelId="{C60B052C-8895-B64E-8F55-A22B06C26711}" type="pres">
      <dgm:prSet presAssocID="{4F85505A-81B6-4FDA-A144-900B71DAD946}" presName="thickLine" presStyleLbl="alignNode1" presStyleIdx="3" presStyleCnt="5"/>
      <dgm:spPr/>
    </dgm:pt>
    <dgm:pt modelId="{6824B304-8D35-7546-835D-37EF75EF130E}" type="pres">
      <dgm:prSet presAssocID="{4F85505A-81B6-4FDA-A144-900B71DAD946}" presName="horz1" presStyleCnt="0"/>
      <dgm:spPr/>
    </dgm:pt>
    <dgm:pt modelId="{C9B957BF-3762-C444-A889-9188DFC903DF}" type="pres">
      <dgm:prSet presAssocID="{4F85505A-81B6-4FDA-A144-900B71DAD946}" presName="tx1" presStyleLbl="revTx" presStyleIdx="6" presStyleCnt="10"/>
      <dgm:spPr/>
    </dgm:pt>
    <dgm:pt modelId="{D251ECF4-3488-2542-8086-F83F675146E2}" type="pres">
      <dgm:prSet presAssocID="{4F85505A-81B6-4FDA-A144-900B71DAD946}" presName="vert1" presStyleCnt="0"/>
      <dgm:spPr/>
    </dgm:pt>
    <dgm:pt modelId="{53DFB678-703B-1646-A2C9-814631074136}" type="pres">
      <dgm:prSet presAssocID="{FEB4A941-E9FA-4A86-A673-85FF34B35F20}" presName="vertSpace2a" presStyleCnt="0"/>
      <dgm:spPr/>
    </dgm:pt>
    <dgm:pt modelId="{C9124C8C-8A51-3E49-8F20-C1A448FD817F}" type="pres">
      <dgm:prSet presAssocID="{FEB4A941-E9FA-4A86-A673-85FF34B35F20}" presName="horz2" presStyleCnt="0"/>
      <dgm:spPr/>
    </dgm:pt>
    <dgm:pt modelId="{5B977E52-1DC2-D846-AA85-F463E40EE7D6}" type="pres">
      <dgm:prSet presAssocID="{FEB4A941-E9FA-4A86-A673-85FF34B35F20}" presName="horzSpace2" presStyleCnt="0"/>
      <dgm:spPr/>
    </dgm:pt>
    <dgm:pt modelId="{B09F43E3-E283-364B-BDDC-AEA3B436FB56}" type="pres">
      <dgm:prSet presAssocID="{FEB4A941-E9FA-4A86-A673-85FF34B35F20}" presName="tx2" presStyleLbl="revTx" presStyleIdx="7" presStyleCnt="10"/>
      <dgm:spPr/>
    </dgm:pt>
    <dgm:pt modelId="{78FAB02E-902A-0246-8841-E18990A6BDCD}" type="pres">
      <dgm:prSet presAssocID="{FEB4A941-E9FA-4A86-A673-85FF34B35F20}" presName="vert2" presStyleCnt="0"/>
      <dgm:spPr/>
    </dgm:pt>
    <dgm:pt modelId="{2A380769-BA5B-F344-93A6-E05188F7C102}" type="pres">
      <dgm:prSet presAssocID="{FEB4A941-E9FA-4A86-A673-85FF34B35F20}" presName="thinLine2b" presStyleLbl="callout" presStyleIdx="3" presStyleCnt="5"/>
      <dgm:spPr/>
    </dgm:pt>
    <dgm:pt modelId="{1666CBCE-44EA-144B-B2DC-553B1D1FA875}" type="pres">
      <dgm:prSet presAssocID="{FEB4A941-E9FA-4A86-A673-85FF34B35F20}" presName="vertSpace2b" presStyleCnt="0"/>
      <dgm:spPr/>
    </dgm:pt>
    <dgm:pt modelId="{43609A61-BA80-5948-B85C-CB38B2D0E047}" type="pres">
      <dgm:prSet presAssocID="{A2322D3A-7AC2-4C5C-9D7E-EAB2313D47D4}" presName="thickLine" presStyleLbl="alignNode1" presStyleIdx="4" presStyleCnt="5"/>
      <dgm:spPr/>
    </dgm:pt>
    <dgm:pt modelId="{755CA152-7A11-B547-85AC-95C6503B0509}" type="pres">
      <dgm:prSet presAssocID="{A2322D3A-7AC2-4C5C-9D7E-EAB2313D47D4}" presName="horz1" presStyleCnt="0"/>
      <dgm:spPr/>
    </dgm:pt>
    <dgm:pt modelId="{6FFE689B-A07F-6149-B2E3-6757BAD42DB9}" type="pres">
      <dgm:prSet presAssocID="{A2322D3A-7AC2-4C5C-9D7E-EAB2313D47D4}" presName="tx1" presStyleLbl="revTx" presStyleIdx="8" presStyleCnt="10"/>
      <dgm:spPr/>
    </dgm:pt>
    <dgm:pt modelId="{C5F03895-AABE-2543-93DF-22AEB1203220}" type="pres">
      <dgm:prSet presAssocID="{A2322D3A-7AC2-4C5C-9D7E-EAB2313D47D4}" presName="vert1" presStyleCnt="0"/>
      <dgm:spPr/>
    </dgm:pt>
    <dgm:pt modelId="{1B4605F0-5552-F241-97AF-C59A6A8D8608}" type="pres">
      <dgm:prSet presAssocID="{8FE81FEC-2664-411F-AEB3-065F29F52751}" presName="vertSpace2a" presStyleCnt="0"/>
      <dgm:spPr/>
    </dgm:pt>
    <dgm:pt modelId="{B3892077-82DE-2B46-B97B-882D9BAC3AA6}" type="pres">
      <dgm:prSet presAssocID="{8FE81FEC-2664-411F-AEB3-065F29F52751}" presName="horz2" presStyleCnt="0"/>
      <dgm:spPr/>
    </dgm:pt>
    <dgm:pt modelId="{D85BDADF-3D02-C949-8AD1-025541606F09}" type="pres">
      <dgm:prSet presAssocID="{8FE81FEC-2664-411F-AEB3-065F29F52751}" presName="horzSpace2" presStyleCnt="0"/>
      <dgm:spPr/>
    </dgm:pt>
    <dgm:pt modelId="{FBD01AEA-A8F9-FE4D-9602-487EAF61F09B}" type="pres">
      <dgm:prSet presAssocID="{8FE81FEC-2664-411F-AEB3-065F29F52751}" presName="tx2" presStyleLbl="revTx" presStyleIdx="9" presStyleCnt="10" custScaleX="98198" custLinFactNeighborX="-1478" custLinFactNeighborY="3011"/>
      <dgm:spPr/>
    </dgm:pt>
    <dgm:pt modelId="{1DA1CE23-8C39-3D4F-A89C-4024EB35CFC1}" type="pres">
      <dgm:prSet presAssocID="{8FE81FEC-2664-411F-AEB3-065F29F52751}" presName="vert2" presStyleCnt="0"/>
      <dgm:spPr/>
    </dgm:pt>
    <dgm:pt modelId="{098E18BB-B50B-7944-A588-57FAEF8C3BE4}" type="pres">
      <dgm:prSet presAssocID="{8FE81FEC-2664-411F-AEB3-065F29F52751}" presName="thinLine2b" presStyleLbl="callout" presStyleIdx="4" presStyleCnt="5"/>
      <dgm:spPr/>
    </dgm:pt>
    <dgm:pt modelId="{DB6E8C3B-99BF-2D4B-BAB0-99514E5BFDCA}" type="pres">
      <dgm:prSet presAssocID="{8FE81FEC-2664-411F-AEB3-065F29F52751}" presName="vertSpace2b" presStyleCnt="0"/>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DB88A911-C9AB-4245-8A20-5A06108094AF}" type="presOf" srcId="{B1AFA1AF-0FF8-45B3-A6D0-0E255A2F637D}" destId="{57741AD6-DFD2-814C-A051-E841CC65A4EA}" srcOrd="0" destOrd="0" presId="urn:microsoft.com/office/officeart/2008/layout/LinedList"/>
    <dgm:cxn modelId="{5A5BA622-5DEB-48B9-88D9-C1DE36C711E5}" srcId="{B1AFA1AF-0FF8-45B3-A6D0-0E255A2F637D}" destId="{50418D2B-9486-42DE-AFDD-1D31420040FF}" srcOrd="0" destOrd="0" parTransId="{D5A17F6B-93F5-442B-938A-0F38C281BE88}" sibTransId="{1D87A0A5-8024-4710-846B-D5BFAC785107}"/>
    <dgm:cxn modelId="{DB1D962D-409E-D840-8C70-0D3A99E96A69}" type="presOf" srcId="{E9682B4F-0217-4B50-923E-C104AA24290F}" destId="{12C6F6CB-CEC3-A749-930B-00502DB5A1B0}" srcOrd="0" destOrd="0" presId="urn:microsoft.com/office/officeart/2008/layout/LinedList"/>
    <dgm:cxn modelId="{711E093C-AD42-45A4-8D40-A2D39702062E}" srcId="{A2322D3A-7AC2-4C5C-9D7E-EAB2313D47D4}" destId="{8FE81FEC-2664-411F-AEB3-065F29F52751}" srcOrd="0" destOrd="0" parTransId="{BCBC007E-0269-421B-9C41-DE26D5C3A822}" sibTransId="{80230EB7-7230-4881-A631-309C07417378}"/>
    <dgm:cxn modelId="{DF2DE63F-500F-5842-AC4E-C1EC03F88395}" type="presOf" srcId="{A2322D3A-7AC2-4C5C-9D7E-EAB2313D47D4}" destId="{6FFE689B-A07F-6149-B2E3-6757BAD42DB9}" srcOrd="0" destOrd="0" presId="urn:microsoft.com/office/officeart/2008/layout/LinedList"/>
    <dgm:cxn modelId="{D012C86A-5FCF-F74E-A1E4-DA1AAC68B769}" type="presOf" srcId="{50418D2B-9486-42DE-AFDD-1D31420040FF}" destId="{040275F6-8CD8-B443-8E15-E2EA8C115BE0}" srcOrd="0" destOrd="0" presId="urn:microsoft.com/office/officeart/2008/layout/LinedList"/>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B9992E53-656B-E848-AF8E-65823B9AD34E}" type="presOf" srcId="{0DD8915E-DC14-41D6-9BB5-F49E1C265163}" destId="{6564C5E9-1595-624A-93AF-6AD41D06A4F7}" srcOrd="0" destOrd="0" presId="urn:microsoft.com/office/officeart/2008/layout/LinedList"/>
    <dgm:cxn modelId="{2D633B56-E147-4EFC-B9EE-6C0413F329B0}" srcId="{0DD8915E-DC14-41D6-9BB5-F49E1C265163}" destId="{4F85505A-81B6-4FDA-A144-900B71DAD946}" srcOrd="3" destOrd="0" parTransId="{D9A96E25-7BBE-4DDD-8DDE-B4970D4340A8}" sibTransId="{68F74A88-49DC-44B1-BC0D-220A7B97601C}"/>
    <dgm:cxn modelId="{864E7292-9A7E-3F43-81DD-D653DF53DEF3}" type="presOf" srcId="{0EC0C300-11E4-45CF-8418-973585107209}" destId="{DAF6D365-7021-E74E-8AD3-AB3AC6A0D057}" srcOrd="0" destOrd="0" presId="urn:microsoft.com/office/officeart/2008/layout/LinedList"/>
    <dgm:cxn modelId="{3F5D38A5-AF8F-B44D-AEB3-C86078AC4A7E}" type="presOf" srcId="{4F85505A-81B6-4FDA-A144-900B71DAD946}" destId="{C9B957BF-3762-C444-A889-9188DFC903DF}" srcOrd="0" destOrd="0" presId="urn:microsoft.com/office/officeart/2008/layout/LinedList"/>
    <dgm:cxn modelId="{E1D3D9B5-E888-2A48-989F-530AD91CD6D9}" type="presOf" srcId="{FEB4A941-E9FA-4A86-A673-85FF34B35F20}" destId="{B09F43E3-E283-364B-BDDC-AEA3B436FB56}" srcOrd="0" destOrd="0" presId="urn:microsoft.com/office/officeart/2008/layout/LinedList"/>
    <dgm:cxn modelId="{151D13B9-4602-AE4A-A285-285AEA258666}" type="presOf" srcId="{30A490C8-22B4-4D68-875C-0F0DE2FF864D}" destId="{4B7883FE-9BF1-834B-9E55-433D1207CAF9}" srcOrd="0" destOrd="0" presId="urn:microsoft.com/office/officeart/2008/layout/Lined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4D650CE9-A7A6-9546-889D-728D9A26FF98}" type="presOf" srcId="{8FE81FEC-2664-411F-AEB3-065F29F52751}" destId="{FBD01AEA-A8F9-FE4D-9602-487EAF61F09B}" srcOrd="0" destOrd="0" presId="urn:microsoft.com/office/officeart/2008/layout/LinedList"/>
    <dgm:cxn modelId="{24FD07F8-A7B8-6241-8064-11664CC65CE1}" type="presOf" srcId="{73D947E0-108F-4D20-A71E-3CF329F97212}" destId="{16779ABC-4458-134D-8407-3B550EE07267}" srcOrd="0" destOrd="0" presId="urn:microsoft.com/office/officeart/2008/layout/LinedList"/>
    <dgm:cxn modelId="{AFE9FC3A-D3FF-CA44-9605-4703DA53A4C2}" type="presParOf" srcId="{6564C5E9-1595-624A-93AF-6AD41D06A4F7}" destId="{CFCA7698-FAF1-9341-A1FC-ED13A8E7C585}" srcOrd="0" destOrd="0" presId="urn:microsoft.com/office/officeart/2008/layout/LinedList"/>
    <dgm:cxn modelId="{EB08E1B8-074C-A546-B1B8-3153F413A947}" type="presParOf" srcId="{6564C5E9-1595-624A-93AF-6AD41D06A4F7}" destId="{73B53ECD-88F7-D549-B120-6C2932F2D11A}" srcOrd="1" destOrd="0" presId="urn:microsoft.com/office/officeart/2008/layout/LinedList"/>
    <dgm:cxn modelId="{1B53D0A1-66D8-134B-8AF2-80B1E3806E98}" type="presParOf" srcId="{73B53ECD-88F7-D549-B120-6C2932F2D11A}" destId="{16779ABC-4458-134D-8407-3B550EE07267}" srcOrd="0" destOrd="0" presId="urn:microsoft.com/office/officeart/2008/layout/LinedList"/>
    <dgm:cxn modelId="{1A46E30E-242E-1540-8649-777E95C5E910}" type="presParOf" srcId="{73B53ECD-88F7-D549-B120-6C2932F2D11A}" destId="{CAE07029-F81D-A44F-9347-F3E3A6E31F74}" srcOrd="1" destOrd="0" presId="urn:microsoft.com/office/officeart/2008/layout/LinedList"/>
    <dgm:cxn modelId="{0AF080A1-E7F5-D446-9052-7D8C86784D60}" type="presParOf" srcId="{CAE07029-F81D-A44F-9347-F3E3A6E31F74}" destId="{5A9BB2A1-D458-5443-B445-41D2960F03F2}" srcOrd="0" destOrd="0" presId="urn:microsoft.com/office/officeart/2008/layout/LinedList"/>
    <dgm:cxn modelId="{5F4C5453-C466-2B4D-B675-3231308CA30E}" type="presParOf" srcId="{CAE07029-F81D-A44F-9347-F3E3A6E31F74}" destId="{D7B8E40A-DB15-184E-8163-CFBBECDBFC1D}" srcOrd="1" destOrd="0" presId="urn:microsoft.com/office/officeart/2008/layout/LinedList"/>
    <dgm:cxn modelId="{0732A2C9-16FC-034F-A91F-8267830F6866}" type="presParOf" srcId="{D7B8E40A-DB15-184E-8163-CFBBECDBFC1D}" destId="{59832A42-FD52-4B4A-92FB-6B1C497CBF3C}" srcOrd="0" destOrd="0" presId="urn:microsoft.com/office/officeart/2008/layout/LinedList"/>
    <dgm:cxn modelId="{5CB90678-FEDD-7B4C-85C5-E74FFAC3A6D5}" type="presParOf" srcId="{D7B8E40A-DB15-184E-8163-CFBBECDBFC1D}" destId="{4B7883FE-9BF1-834B-9E55-433D1207CAF9}" srcOrd="1" destOrd="0" presId="urn:microsoft.com/office/officeart/2008/layout/LinedList"/>
    <dgm:cxn modelId="{D41FA6A6-5400-9848-8819-FB97F59FFCED}" type="presParOf" srcId="{D7B8E40A-DB15-184E-8163-CFBBECDBFC1D}" destId="{0CBE5C3F-806F-B144-AE1F-FC9577B85A0B}" srcOrd="2" destOrd="0" presId="urn:microsoft.com/office/officeart/2008/layout/LinedList"/>
    <dgm:cxn modelId="{DD71C1D8-1043-5D4C-8AF5-FC83DCADAF26}" type="presParOf" srcId="{CAE07029-F81D-A44F-9347-F3E3A6E31F74}" destId="{F855322D-A55D-8B49-879F-C673DBB2B4C9}" srcOrd="2" destOrd="0" presId="urn:microsoft.com/office/officeart/2008/layout/LinedList"/>
    <dgm:cxn modelId="{6E9B0D8B-3CAE-244A-8A0F-D830FD2A0D04}" type="presParOf" srcId="{CAE07029-F81D-A44F-9347-F3E3A6E31F74}" destId="{C673FE58-57C7-E240-8F76-83FFAD340DC5}" srcOrd="3" destOrd="0" presId="urn:microsoft.com/office/officeart/2008/layout/LinedList"/>
    <dgm:cxn modelId="{4756F502-58A1-F94B-920C-2DBBEEAA4DEA}" type="presParOf" srcId="{6564C5E9-1595-624A-93AF-6AD41D06A4F7}" destId="{DD445911-31B5-374B-964F-E521B7F4A98B}" srcOrd="2" destOrd="0" presId="urn:microsoft.com/office/officeart/2008/layout/LinedList"/>
    <dgm:cxn modelId="{9F80C39F-2660-5140-922B-91B27E6D4697}" type="presParOf" srcId="{6564C5E9-1595-624A-93AF-6AD41D06A4F7}" destId="{2D373430-1C80-8F46-ABC4-CBE10AB29E21}" srcOrd="3" destOrd="0" presId="urn:microsoft.com/office/officeart/2008/layout/LinedList"/>
    <dgm:cxn modelId="{92EB25AD-569A-6A4D-A26B-6CDFE99B6EDD}" type="presParOf" srcId="{2D373430-1C80-8F46-ABC4-CBE10AB29E21}" destId="{57741AD6-DFD2-814C-A051-E841CC65A4EA}" srcOrd="0" destOrd="0" presId="urn:microsoft.com/office/officeart/2008/layout/LinedList"/>
    <dgm:cxn modelId="{6D72D2D3-E663-854F-9534-F50F1A2D112F}" type="presParOf" srcId="{2D373430-1C80-8F46-ABC4-CBE10AB29E21}" destId="{BAE20A88-DF00-8949-A8B2-0E344D388E90}" srcOrd="1" destOrd="0" presId="urn:microsoft.com/office/officeart/2008/layout/LinedList"/>
    <dgm:cxn modelId="{76CA08A2-B1A8-D84F-A1D6-D18A937678EA}" type="presParOf" srcId="{BAE20A88-DF00-8949-A8B2-0E344D388E90}" destId="{FFD3D6B1-6613-9A41-97D0-43A8EBCE5EAD}" srcOrd="0" destOrd="0" presId="urn:microsoft.com/office/officeart/2008/layout/LinedList"/>
    <dgm:cxn modelId="{D3976E80-191E-2A47-8A23-312C10E64BE5}" type="presParOf" srcId="{BAE20A88-DF00-8949-A8B2-0E344D388E90}" destId="{A95899B2-8F62-204F-B53E-8872741B3D8A}" srcOrd="1" destOrd="0" presId="urn:microsoft.com/office/officeart/2008/layout/LinedList"/>
    <dgm:cxn modelId="{5164E1C6-4BB0-1849-BD77-C9B7AA21D82B}" type="presParOf" srcId="{A95899B2-8F62-204F-B53E-8872741B3D8A}" destId="{6C1C9676-3658-6D4F-92CD-97954CEC2777}" srcOrd="0" destOrd="0" presId="urn:microsoft.com/office/officeart/2008/layout/LinedList"/>
    <dgm:cxn modelId="{3FC4A5DA-F6DE-374E-AEAD-681CEC40E66A}" type="presParOf" srcId="{A95899B2-8F62-204F-B53E-8872741B3D8A}" destId="{040275F6-8CD8-B443-8E15-E2EA8C115BE0}" srcOrd="1" destOrd="0" presId="urn:microsoft.com/office/officeart/2008/layout/LinedList"/>
    <dgm:cxn modelId="{EBEECA50-8981-8340-B29B-B350D88E1D99}" type="presParOf" srcId="{A95899B2-8F62-204F-B53E-8872741B3D8A}" destId="{D9398154-13A0-B94E-B51B-C707B5F9C02E}" srcOrd="2" destOrd="0" presId="urn:microsoft.com/office/officeart/2008/layout/LinedList"/>
    <dgm:cxn modelId="{14FAAD23-AA19-634D-A90F-2C772DFBC51E}" type="presParOf" srcId="{BAE20A88-DF00-8949-A8B2-0E344D388E90}" destId="{1103FC42-5419-864B-A44F-32D393A0563C}" srcOrd="2" destOrd="0" presId="urn:microsoft.com/office/officeart/2008/layout/LinedList"/>
    <dgm:cxn modelId="{5920C6F5-90CC-1D42-B07E-283F9763DDF5}" type="presParOf" srcId="{BAE20A88-DF00-8949-A8B2-0E344D388E90}" destId="{3380EF9C-3F0E-624D-89C2-20B7B097FB92}" srcOrd="3" destOrd="0" presId="urn:microsoft.com/office/officeart/2008/layout/LinedList"/>
    <dgm:cxn modelId="{69066118-8321-C84B-8730-7891EA85D306}" type="presParOf" srcId="{6564C5E9-1595-624A-93AF-6AD41D06A4F7}" destId="{04EDAAE1-E9CA-2F45-BA18-8E6050569C72}" srcOrd="4" destOrd="0" presId="urn:microsoft.com/office/officeart/2008/layout/LinedList"/>
    <dgm:cxn modelId="{D6DFF9EC-81C7-9844-A64E-782F3175A529}" type="presParOf" srcId="{6564C5E9-1595-624A-93AF-6AD41D06A4F7}" destId="{C9E76191-5F12-BF45-AE9C-6FAE2221EFF8}" srcOrd="5" destOrd="0" presId="urn:microsoft.com/office/officeart/2008/layout/LinedList"/>
    <dgm:cxn modelId="{55D167D0-1FFB-3B47-B1CA-DDF79D4312A2}" type="presParOf" srcId="{C9E76191-5F12-BF45-AE9C-6FAE2221EFF8}" destId="{12C6F6CB-CEC3-A749-930B-00502DB5A1B0}" srcOrd="0" destOrd="0" presId="urn:microsoft.com/office/officeart/2008/layout/LinedList"/>
    <dgm:cxn modelId="{CFB7884C-ECCD-C44C-B410-02F07DBD2DAE}" type="presParOf" srcId="{C9E76191-5F12-BF45-AE9C-6FAE2221EFF8}" destId="{52E4ABEF-FAC6-8548-9F4D-4E473158A2BE}" srcOrd="1" destOrd="0" presId="urn:microsoft.com/office/officeart/2008/layout/LinedList"/>
    <dgm:cxn modelId="{2AF9A08E-58ED-DE4A-AC76-7328589F18EE}" type="presParOf" srcId="{52E4ABEF-FAC6-8548-9F4D-4E473158A2BE}" destId="{B0D3DAFD-9D46-1543-B3B5-D71843B5B4DB}" srcOrd="0" destOrd="0" presId="urn:microsoft.com/office/officeart/2008/layout/LinedList"/>
    <dgm:cxn modelId="{ED118803-C0D1-EF46-8EAB-BC486A2A10C1}" type="presParOf" srcId="{52E4ABEF-FAC6-8548-9F4D-4E473158A2BE}" destId="{4C9CCEC2-ABF3-194E-B533-02A4276A931F}" srcOrd="1" destOrd="0" presId="urn:microsoft.com/office/officeart/2008/layout/LinedList"/>
    <dgm:cxn modelId="{DE1306D4-F250-6043-9FE2-0CA42CCCE1B5}" type="presParOf" srcId="{4C9CCEC2-ABF3-194E-B533-02A4276A931F}" destId="{AAE7011B-BADF-3944-9735-AFBCAC4F810D}" srcOrd="0" destOrd="0" presId="urn:microsoft.com/office/officeart/2008/layout/LinedList"/>
    <dgm:cxn modelId="{D315A992-7B4B-9646-870A-59A4DEDFF73C}" type="presParOf" srcId="{4C9CCEC2-ABF3-194E-B533-02A4276A931F}" destId="{DAF6D365-7021-E74E-8AD3-AB3AC6A0D057}" srcOrd="1" destOrd="0" presId="urn:microsoft.com/office/officeart/2008/layout/LinedList"/>
    <dgm:cxn modelId="{8CBA91F6-2DC8-D543-BB9F-8D33B34760EF}" type="presParOf" srcId="{4C9CCEC2-ABF3-194E-B533-02A4276A931F}" destId="{EC170AFD-CC2D-3946-BDA9-5D66425E90C2}" srcOrd="2" destOrd="0" presId="urn:microsoft.com/office/officeart/2008/layout/LinedList"/>
    <dgm:cxn modelId="{042001ED-F371-B94A-A941-B8385E523028}" type="presParOf" srcId="{52E4ABEF-FAC6-8548-9F4D-4E473158A2BE}" destId="{9071E8DC-DDBE-CD4E-9B99-FF7E5F21CEFF}" srcOrd="2" destOrd="0" presId="urn:microsoft.com/office/officeart/2008/layout/LinedList"/>
    <dgm:cxn modelId="{FFD0C568-9F11-1947-9F33-012793B26F51}" type="presParOf" srcId="{52E4ABEF-FAC6-8548-9F4D-4E473158A2BE}" destId="{60ED89A1-904B-E446-B340-02B3D3D2D4CF}" srcOrd="3" destOrd="0" presId="urn:microsoft.com/office/officeart/2008/layout/LinedList"/>
    <dgm:cxn modelId="{DCF1C88C-7C89-224A-91BB-CDA93AC9D676}" type="presParOf" srcId="{6564C5E9-1595-624A-93AF-6AD41D06A4F7}" destId="{C60B052C-8895-B64E-8F55-A22B06C26711}" srcOrd="6" destOrd="0" presId="urn:microsoft.com/office/officeart/2008/layout/LinedList"/>
    <dgm:cxn modelId="{B22A98C9-0179-F54E-9D8B-AD7F06FE77A8}" type="presParOf" srcId="{6564C5E9-1595-624A-93AF-6AD41D06A4F7}" destId="{6824B304-8D35-7546-835D-37EF75EF130E}" srcOrd="7" destOrd="0" presId="urn:microsoft.com/office/officeart/2008/layout/LinedList"/>
    <dgm:cxn modelId="{9C61EBA2-C34D-4049-8F2F-50F833365412}" type="presParOf" srcId="{6824B304-8D35-7546-835D-37EF75EF130E}" destId="{C9B957BF-3762-C444-A889-9188DFC903DF}" srcOrd="0" destOrd="0" presId="urn:microsoft.com/office/officeart/2008/layout/LinedList"/>
    <dgm:cxn modelId="{DF079F42-9293-DC49-8D57-CD67858A0C3C}" type="presParOf" srcId="{6824B304-8D35-7546-835D-37EF75EF130E}" destId="{D251ECF4-3488-2542-8086-F83F675146E2}" srcOrd="1" destOrd="0" presId="urn:microsoft.com/office/officeart/2008/layout/LinedList"/>
    <dgm:cxn modelId="{8BCA8774-34E5-0443-9BFD-0C0EE85744CE}" type="presParOf" srcId="{D251ECF4-3488-2542-8086-F83F675146E2}" destId="{53DFB678-703B-1646-A2C9-814631074136}" srcOrd="0" destOrd="0" presId="urn:microsoft.com/office/officeart/2008/layout/LinedList"/>
    <dgm:cxn modelId="{897FA970-6784-9C4D-89E1-C4F3446CD18F}" type="presParOf" srcId="{D251ECF4-3488-2542-8086-F83F675146E2}" destId="{C9124C8C-8A51-3E49-8F20-C1A448FD817F}" srcOrd="1" destOrd="0" presId="urn:microsoft.com/office/officeart/2008/layout/LinedList"/>
    <dgm:cxn modelId="{01FD9C25-9318-4A47-8FCF-70BB794A28E5}" type="presParOf" srcId="{C9124C8C-8A51-3E49-8F20-C1A448FD817F}" destId="{5B977E52-1DC2-D846-AA85-F463E40EE7D6}" srcOrd="0" destOrd="0" presId="urn:microsoft.com/office/officeart/2008/layout/LinedList"/>
    <dgm:cxn modelId="{7A2AF9E0-E5C6-E64B-8E9E-E2D2A84C6456}" type="presParOf" srcId="{C9124C8C-8A51-3E49-8F20-C1A448FD817F}" destId="{B09F43E3-E283-364B-BDDC-AEA3B436FB56}" srcOrd="1" destOrd="0" presId="urn:microsoft.com/office/officeart/2008/layout/LinedList"/>
    <dgm:cxn modelId="{E66D9ACF-D587-D743-9756-BBCAD7F00FC5}" type="presParOf" srcId="{C9124C8C-8A51-3E49-8F20-C1A448FD817F}" destId="{78FAB02E-902A-0246-8841-E18990A6BDCD}" srcOrd="2" destOrd="0" presId="urn:microsoft.com/office/officeart/2008/layout/LinedList"/>
    <dgm:cxn modelId="{366B00D7-7FB9-634F-ADBF-4663F91C9C1D}" type="presParOf" srcId="{D251ECF4-3488-2542-8086-F83F675146E2}" destId="{2A380769-BA5B-F344-93A6-E05188F7C102}" srcOrd="2" destOrd="0" presId="urn:microsoft.com/office/officeart/2008/layout/LinedList"/>
    <dgm:cxn modelId="{3368227B-84D3-AC4F-8180-3F1F9F735031}" type="presParOf" srcId="{D251ECF4-3488-2542-8086-F83F675146E2}" destId="{1666CBCE-44EA-144B-B2DC-553B1D1FA875}" srcOrd="3" destOrd="0" presId="urn:microsoft.com/office/officeart/2008/layout/LinedList"/>
    <dgm:cxn modelId="{DAE02A30-FF3C-9D4D-94EE-99B024F0F5C9}" type="presParOf" srcId="{6564C5E9-1595-624A-93AF-6AD41D06A4F7}" destId="{43609A61-BA80-5948-B85C-CB38B2D0E047}" srcOrd="8" destOrd="0" presId="urn:microsoft.com/office/officeart/2008/layout/LinedList"/>
    <dgm:cxn modelId="{9EDF8B15-436D-EB49-ADB5-26FA79653E5D}" type="presParOf" srcId="{6564C5E9-1595-624A-93AF-6AD41D06A4F7}" destId="{755CA152-7A11-B547-85AC-95C6503B0509}" srcOrd="9" destOrd="0" presId="urn:microsoft.com/office/officeart/2008/layout/LinedList"/>
    <dgm:cxn modelId="{14909C5D-8573-D747-BB99-89CC9D5AF74A}" type="presParOf" srcId="{755CA152-7A11-B547-85AC-95C6503B0509}" destId="{6FFE689B-A07F-6149-B2E3-6757BAD42DB9}" srcOrd="0" destOrd="0" presId="urn:microsoft.com/office/officeart/2008/layout/LinedList"/>
    <dgm:cxn modelId="{D799CCFC-4B98-4E4B-A428-D7DDFF969B23}" type="presParOf" srcId="{755CA152-7A11-B547-85AC-95C6503B0509}" destId="{C5F03895-AABE-2543-93DF-22AEB1203220}" srcOrd="1" destOrd="0" presId="urn:microsoft.com/office/officeart/2008/layout/LinedList"/>
    <dgm:cxn modelId="{E1F7D45B-EE79-F44A-A20F-7A572EC371B5}" type="presParOf" srcId="{C5F03895-AABE-2543-93DF-22AEB1203220}" destId="{1B4605F0-5552-F241-97AF-C59A6A8D8608}" srcOrd="0" destOrd="0" presId="urn:microsoft.com/office/officeart/2008/layout/LinedList"/>
    <dgm:cxn modelId="{7F70C191-6023-EB49-973E-1DF160132004}" type="presParOf" srcId="{C5F03895-AABE-2543-93DF-22AEB1203220}" destId="{B3892077-82DE-2B46-B97B-882D9BAC3AA6}" srcOrd="1" destOrd="0" presId="urn:microsoft.com/office/officeart/2008/layout/LinedList"/>
    <dgm:cxn modelId="{E2DF0640-9691-2D43-AE99-D0A9D618C137}" type="presParOf" srcId="{B3892077-82DE-2B46-B97B-882D9BAC3AA6}" destId="{D85BDADF-3D02-C949-8AD1-025541606F09}" srcOrd="0" destOrd="0" presId="urn:microsoft.com/office/officeart/2008/layout/LinedList"/>
    <dgm:cxn modelId="{BF084401-893F-D74F-9955-84A8B3C483A8}" type="presParOf" srcId="{B3892077-82DE-2B46-B97B-882D9BAC3AA6}" destId="{FBD01AEA-A8F9-FE4D-9602-487EAF61F09B}" srcOrd="1" destOrd="0" presId="urn:microsoft.com/office/officeart/2008/layout/LinedList"/>
    <dgm:cxn modelId="{3A17E715-BFA4-8F4C-8B80-4C99F4A768BF}" type="presParOf" srcId="{B3892077-82DE-2B46-B97B-882D9BAC3AA6}" destId="{1DA1CE23-8C39-3D4F-A89C-4024EB35CFC1}" srcOrd="2" destOrd="0" presId="urn:microsoft.com/office/officeart/2008/layout/LinedList"/>
    <dgm:cxn modelId="{BD4BA07D-3E90-E745-8A1B-A83A96CA4787}" type="presParOf" srcId="{C5F03895-AABE-2543-93DF-22AEB1203220}" destId="{098E18BB-B50B-7944-A588-57FAEF8C3BE4}" srcOrd="2" destOrd="0" presId="urn:microsoft.com/office/officeart/2008/layout/LinedList"/>
    <dgm:cxn modelId="{4CBEAA44-0DAE-6345-ADEC-15CDF54195B3}" type="presParOf" srcId="{C5F03895-AABE-2543-93DF-22AEB1203220}" destId="{DB6E8C3B-99BF-2D4B-BAB0-99514E5BFDCA}" srcOrd="3" destOrd="0" presId="urn:microsoft.com/office/officeart/2008/layout/LinedList"/>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A7698-FAF1-9341-A1FC-ED13A8E7C585}">
      <dsp:nvSpPr>
        <dsp:cNvPr id="0" name=""/>
        <dsp:cNvSpPr/>
      </dsp:nvSpPr>
      <dsp:spPr>
        <a:xfrm>
          <a:off x="0" y="473"/>
          <a:ext cx="10515600" cy="0"/>
        </a:xfrm>
        <a:prstGeom prst="line">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6779ABC-4458-134D-8407-3B550EE07267}">
      <dsp:nvSpPr>
        <dsp:cNvPr id="0" name=""/>
        <dsp:cNvSpPr/>
      </dsp:nvSpPr>
      <dsp:spPr>
        <a:xfrm>
          <a:off x="0" y="473"/>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PLANNING</a:t>
          </a:r>
        </a:p>
      </dsp:txBody>
      <dsp:txXfrm>
        <a:off x="0" y="473"/>
        <a:ext cx="2103120" cy="775145"/>
      </dsp:txXfrm>
    </dsp:sp>
    <dsp:sp modelId="{4B7883FE-9BF1-834B-9E55-433D1207CAF9}">
      <dsp:nvSpPr>
        <dsp:cNvPr id="0" name=""/>
        <dsp:cNvSpPr/>
      </dsp:nvSpPr>
      <dsp:spPr>
        <a:xfrm>
          <a:off x="2260854" y="35672"/>
          <a:ext cx="8254746"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0" i="0" kern="1200" dirty="0">
              <a:solidFill>
                <a:schemeClr val="accent2"/>
              </a:solidFill>
              <a:latin typeface="+mn-lt"/>
              <a:cs typeface="Gill Sans Light" panose="020B0302020104020203" pitchFamily="34" charset="-79"/>
            </a:rPr>
            <a:t>synergize </a:t>
          </a:r>
          <a:r>
            <a:rPr lang="en-US" sz="1800" b="1" i="0" kern="1200" dirty="0">
              <a:solidFill>
                <a:schemeClr val="accent2"/>
              </a:solidFill>
              <a:latin typeface="Gill Sans Nova" panose="020B0602020104020203" pitchFamily="34" charset="0"/>
              <a:cs typeface="Gill Sans SemiBold" panose="020B0502020104020203" pitchFamily="34" charset="-79"/>
            </a:rPr>
            <a:t>scalable e-commerce</a:t>
          </a:r>
        </a:p>
      </dsp:txBody>
      <dsp:txXfrm>
        <a:off x="2260854" y="35672"/>
        <a:ext cx="8254746" cy="703989"/>
      </dsp:txXfrm>
    </dsp:sp>
    <dsp:sp modelId="{F855322D-A55D-8B49-879F-C673DBB2B4C9}">
      <dsp:nvSpPr>
        <dsp:cNvPr id="0" name=""/>
        <dsp:cNvSpPr/>
      </dsp:nvSpPr>
      <dsp:spPr>
        <a:xfrm>
          <a:off x="2103120" y="739662"/>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DD445911-31B5-374B-964F-E521B7F4A98B}">
      <dsp:nvSpPr>
        <dsp:cNvPr id="0" name=""/>
        <dsp:cNvSpPr/>
      </dsp:nvSpPr>
      <dsp:spPr>
        <a:xfrm>
          <a:off x="0" y="775618"/>
          <a:ext cx="10515600" cy="0"/>
        </a:xfrm>
        <a:prstGeom prst="line">
          <a:avLst/>
        </a:prstGeom>
        <a:gradFill rotWithShape="0">
          <a:gsLst>
            <a:gs pos="0">
              <a:schemeClr val="accent1">
                <a:shade val="80000"/>
                <a:hueOff val="-3031"/>
                <a:satOff val="16383"/>
                <a:lumOff val="2548"/>
                <a:alphaOff val="0"/>
                <a:satMod val="103000"/>
                <a:lumMod val="102000"/>
                <a:tint val="94000"/>
              </a:schemeClr>
            </a:gs>
            <a:gs pos="50000">
              <a:schemeClr val="accent1">
                <a:shade val="80000"/>
                <a:hueOff val="-3031"/>
                <a:satOff val="16383"/>
                <a:lumOff val="2548"/>
                <a:alphaOff val="0"/>
                <a:satMod val="110000"/>
                <a:lumMod val="100000"/>
                <a:shade val="100000"/>
              </a:schemeClr>
            </a:gs>
            <a:gs pos="100000">
              <a:schemeClr val="accent1">
                <a:shade val="80000"/>
                <a:hueOff val="-3031"/>
                <a:satOff val="16383"/>
                <a:lumOff val="2548"/>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7741AD6-DFD2-814C-A051-E841CC65A4EA}">
      <dsp:nvSpPr>
        <dsp:cNvPr id="0" name=""/>
        <dsp:cNvSpPr/>
      </dsp:nvSpPr>
      <dsp:spPr>
        <a:xfrm>
          <a:off x="0" y="775618"/>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MARKETING</a:t>
          </a:r>
        </a:p>
      </dsp:txBody>
      <dsp:txXfrm>
        <a:off x="0" y="775618"/>
        <a:ext cx="2103120" cy="775145"/>
      </dsp:txXfrm>
    </dsp:sp>
    <dsp:sp modelId="{040275F6-8CD8-B443-8E15-E2EA8C115BE0}">
      <dsp:nvSpPr>
        <dsp:cNvPr id="0" name=""/>
        <dsp:cNvSpPr/>
      </dsp:nvSpPr>
      <dsp:spPr>
        <a:xfrm>
          <a:off x="2260854" y="810818"/>
          <a:ext cx="8254746"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0" i="0" kern="1200" dirty="0">
              <a:solidFill>
                <a:schemeClr val="accent2"/>
              </a:solidFill>
              <a:latin typeface="+mn-lt"/>
              <a:cs typeface="Gill Sans Light" panose="020B0302020104020203" pitchFamily="34" charset="-79"/>
            </a:rPr>
            <a:t>disseminate </a:t>
          </a:r>
          <a:r>
            <a:rPr lang="en-US" sz="1800" b="1" i="0" kern="1200" dirty="0">
              <a:solidFill>
                <a:schemeClr val="accent2"/>
              </a:solidFill>
              <a:latin typeface="Gill Sans Nova" panose="020B0602020104020203" pitchFamily="34" charset="0"/>
              <a:cs typeface="Gill Sans SemiBold" panose="020B0502020104020203" pitchFamily="34" charset="-79"/>
            </a:rPr>
            <a:t>standardized metrics</a:t>
          </a:r>
        </a:p>
      </dsp:txBody>
      <dsp:txXfrm>
        <a:off x="2260854" y="810818"/>
        <a:ext cx="8254746" cy="703989"/>
      </dsp:txXfrm>
    </dsp:sp>
    <dsp:sp modelId="{1103FC42-5419-864B-A44F-32D393A0563C}">
      <dsp:nvSpPr>
        <dsp:cNvPr id="0" name=""/>
        <dsp:cNvSpPr/>
      </dsp:nvSpPr>
      <dsp:spPr>
        <a:xfrm>
          <a:off x="2103120" y="1514808"/>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04EDAAE1-E9CA-2F45-BA18-8E6050569C72}">
      <dsp:nvSpPr>
        <dsp:cNvPr id="0" name=""/>
        <dsp:cNvSpPr/>
      </dsp:nvSpPr>
      <dsp:spPr>
        <a:xfrm>
          <a:off x="0" y="1550764"/>
          <a:ext cx="10515600" cy="0"/>
        </a:xfrm>
        <a:prstGeom prst="line">
          <a:avLst/>
        </a:prstGeom>
        <a:gradFill rotWithShape="0">
          <a:gsLst>
            <a:gs pos="0">
              <a:schemeClr val="accent1">
                <a:shade val="80000"/>
                <a:hueOff val="-6062"/>
                <a:satOff val="32765"/>
                <a:lumOff val="5095"/>
                <a:alphaOff val="0"/>
                <a:satMod val="103000"/>
                <a:lumMod val="102000"/>
                <a:tint val="94000"/>
              </a:schemeClr>
            </a:gs>
            <a:gs pos="50000">
              <a:schemeClr val="accent1">
                <a:shade val="80000"/>
                <a:hueOff val="-6062"/>
                <a:satOff val="32765"/>
                <a:lumOff val="5095"/>
                <a:alphaOff val="0"/>
                <a:satMod val="110000"/>
                <a:lumMod val="100000"/>
                <a:shade val="100000"/>
              </a:schemeClr>
            </a:gs>
            <a:gs pos="100000">
              <a:schemeClr val="accent1">
                <a:shade val="80000"/>
                <a:hueOff val="-6062"/>
                <a:satOff val="32765"/>
                <a:lumOff val="509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2C6F6CB-CEC3-A749-930B-00502DB5A1B0}">
      <dsp:nvSpPr>
        <dsp:cNvPr id="0" name=""/>
        <dsp:cNvSpPr/>
      </dsp:nvSpPr>
      <dsp:spPr>
        <a:xfrm>
          <a:off x="0" y="1550764"/>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DESIGN</a:t>
          </a:r>
        </a:p>
      </dsp:txBody>
      <dsp:txXfrm>
        <a:off x="0" y="1550764"/>
        <a:ext cx="2103120" cy="775145"/>
      </dsp:txXfrm>
    </dsp:sp>
    <dsp:sp modelId="{DAF6D365-7021-E74E-8AD3-AB3AC6A0D057}">
      <dsp:nvSpPr>
        <dsp:cNvPr id="0" name=""/>
        <dsp:cNvSpPr/>
      </dsp:nvSpPr>
      <dsp:spPr>
        <a:xfrm>
          <a:off x="2260854" y="1585964"/>
          <a:ext cx="8254746"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0" i="0" kern="1200" dirty="0">
              <a:solidFill>
                <a:schemeClr val="accent2"/>
              </a:solidFill>
              <a:latin typeface="+mn-lt"/>
              <a:cs typeface="Gill Sans Light" panose="020B0302020104020203" pitchFamily="34" charset="-79"/>
            </a:rPr>
            <a:t>coordinate </a:t>
          </a:r>
          <a:r>
            <a:rPr lang="en-US" sz="1800" b="1" i="0" kern="1200" dirty="0">
              <a:solidFill>
                <a:schemeClr val="accent2"/>
              </a:solidFill>
              <a:latin typeface="Gill Sans Nova" panose="020B0602020104020203" pitchFamily="34" charset="0"/>
              <a:cs typeface="Gill Sans SemiBold" panose="020B0502020104020203" pitchFamily="34" charset="-79"/>
            </a:rPr>
            <a:t>e-business applications</a:t>
          </a:r>
        </a:p>
      </dsp:txBody>
      <dsp:txXfrm>
        <a:off x="2260854" y="1585964"/>
        <a:ext cx="8254746" cy="703989"/>
      </dsp:txXfrm>
    </dsp:sp>
    <dsp:sp modelId="{9071E8DC-DDBE-CD4E-9B99-FF7E5F21CEFF}">
      <dsp:nvSpPr>
        <dsp:cNvPr id="0" name=""/>
        <dsp:cNvSpPr/>
      </dsp:nvSpPr>
      <dsp:spPr>
        <a:xfrm>
          <a:off x="2103120" y="2289953"/>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C60B052C-8895-B64E-8F55-A22B06C26711}">
      <dsp:nvSpPr>
        <dsp:cNvPr id="0" name=""/>
        <dsp:cNvSpPr/>
      </dsp:nvSpPr>
      <dsp:spPr>
        <a:xfrm>
          <a:off x="0" y="2325910"/>
          <a:ext cx="10515600" cy="0"/>
        </a:xfrm>
        <a:prstGeom prst="line">
          <a:avLst/>
        </a:prstGeom>
        <a:gradFill rotWithShape="0">
          <a:gsLst>
            <a:gs pos="0">
              <a:schemeClr val="accent1">
                <a:shade val="80000"/>
                <a:hueOff val="-9093"/>
                <a:satOff val="49148"/>
                <a:lumOff val="7643"/>
                <a:alphaOff val="0"/>
                <a:satMod val="103000"/>
                <a:lumMod val="102000"/>
                <a:tint val="94000"/>
              </a:schemeClr>
            </a:gs>
            <a:gs pos="50000">
              <a:schemeClr val="accent1">
                <a:shade val="80000"/>
                <a:hueOff val="-9093"/>
                <a:satOff val="49148"/>
                <a:lumOff val="7643"/>
                <a:alphaOff val="0"/>
                <a:satMod val="110000"/>
                <a:lumMod val="100000"/>
                <a:shade val="100000"/>
              </a:schemeClr>
            </a:gs>
            <a:gs pos="100000">
              <a:schemeClr val="accent1">
                <a:shade val="80000"/>
                <a:hueOff val="-9093"/>
                <a:satOff val="49148"/>
                <a:lumOff val="764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9B957BF-3762-C444-A889-9188DFC903DF}">
      <dsp:nvSpPr>
        <dsp:cNvPr id="0" name=""/>
        <dsp:cNvSpPr/>
      </dsp:nvSpPr>
      <dsp:spPr>
        <a:xfrm>
          <a:off x="0" y="2325910"/>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STRATEGY</a:t>
          </a:r>
        </a:p>
      </dsp:txBody>
      <dsp:txXfrm>
        <a:off x="0" y="2325910"/>
        <a:ext cx="2103120" cy="775145"/>
      </dsp:txXfrm>
    </dsp:sp>
    <dsp:sp modelId="{B09F43E3-E283-364B-BDDC-AEA3B436FB56}">
      <dsp:nvSpPr>
        <dsp:cNvPr id="0" name=""/>
        <dsp:cNvSpPr/>
      </dsp:nvSpPr>
      <dsp:spPr>
        <a:xfrm>
          <a:off x="2260854" y="2361109"/>
          <a:ext cx="8254746"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rtl="0">
            <a:lnSpc>
              <a:spcPct val="100000"/>
            </a:lnSpc>
            <a:spcBef>
              <a:spcPct val="0"/>
            </a:spcBef>
            <a:spcAft>
              <a:spcPct val="35000"/>
            </a:spcAft>
            <a:buNone/>
          </a:pPr>
          <a:r>
            <a:rPr lang="en-US" sz="1800" b="0" i="0" kern="1200" dirty="0">
              <a:solidFill>
                <a:schemeClr val="accent2"/>
              </a:solidFill>
              <a:latin typeface="+mn-lt"/>
              <a:cs typeface="Gill Sans Light" panose="020B0302020104020203" pitchFamily="34" charset="-79"/>
            </a:rPr>
            <a:t>foster holistically </a:t>
          </a:r>
          <a:r>
            <a:rPr lang="en-US" sz="1800" b="1" i="0" kern="1200" dirty="0">
              <a:solidFill>
                <a:schemeClr val="accent2"/>
              </a:solidFill>
              <a:latin typeface="Gill Sans Nova" panose="020B0602020104020203" pitchFamily="34" charset="0"/>
              <a:cs typeface="Gill Sans SemiBold" panose="020B0502020104020203" pitchFamily="34" charset="-79"/>
            </a:rPr>
            <a:t>superior methodologies</a:t>
          </a:r>
        </a:p>
      </dsp:txBody>
      <dsp:txXfrm>
        <a:off x="2260854" y="2361109"/>
        <a:ext cx="8254746" cy="703989"/>
      </dsp:txXfrm>
    </dsp:sp>
    <dsp:sp modelId="{2A380769-BA5B-F344-93A6-E05188F7C102}">
      <dsp:nvSpPr>
        <dsp:cNvPr id="0" name=""/>
        <dsp:cNvSpPr/>
      </dsp:nvSpPr>
      <dsp:spPr>
        <a:xfrm>
          <a:off x="2103120" y="3065099"/>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43609A61-BA80-5948-B85C-CB38B2D0E047}">
      <dsp:nvSpPr>
        <dsp:cNvPr id="0" name=""/>
        <dsp:cNvSpPr/>
      </dsp:nvSpPr>
      <dsp:spPr>
        <a:xfrm>
          <a:off x="0" y="3101056"/>
          <a:ext cx="10515600" cy="0"/>
        </a:xfrm>
        <a:prstGeom prst="line">
          <a:avLst/>
        </a:prstGeom>
        <a:gradFill rotWithShape="0">
          <a:gsLst>
            <a:gs pos="0">
              <a:schemeClr val="accent1">
                <a:shade val="80000"/>
                <a:hueOff val="-12124"/>
                <a:satOff val="65530"/>
                <a:lumOff val="10191"/>
                <a:alphaOff val="0"/>
                <a:satMod val="103000"/>
                <a:lumMod val="102000"/>
                <a:tint val="94000"/>
              </a:schemeClr>
            </a:gs>
            <a:gs pos="50000">
              <a:schemeClr val="accent1">
                <a:shade val="80000"/>
                <a:hueOff val="-12124"/>
                <a:satOff val="65530"/>
                <a:lumOff val="10191"/>
                <a:alphaOff val="0"/>
                <a:satMod val="110000"/>
                <a:lumMod val="100000"/>
                <a:shade val="100000"/>
              </a:schemeClr>
            </a:gs>
            <a:gs pos="100000">
              <a:schemeClr val="accent1">
                <a:shade val="80000"/>
                <a:hueOff val="-12124"/>
                <a:satOff val="65530"/>
                <a:lumOff val="1019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FFE689B-A07F-6149-B2E3-6757BAD42DB9}">
      <dsp:nvSpPr>
        <dsp:cNvPr id="0" name=""/>
        <dsp:cNvSpPr/>
      </dsp:nvSpPr>
      <dsp:spPr>
        <a:xfrm>
          <a:off x="0" y="3101056"/>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LAUNCH</a:t>
          </a:r>
        </a:p>
      </dsp:txBody>
      <dsp:txXfrm>
        <a:off x="0" y="3101056"/>
        <a:ext cx="2103120" cy="775145"/>
      </dsp:txXfrm>
    </dsp:sp>
    <dsp:sp modelId="{FBD01AEA-A8F9-FE4D-9602-487EAF61F09B}">
      <dsp:nvSpPr>
        <dsp:cNvPr id="0" name=""/>
        <dsp:cNvSpPr/>
      </dsp:nvSpPr>
      <dsp:spPr>
        <a:xfrm>
          <a:off x="2138848" y="3157452"/>
          <a:ext cx="8105995"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l" defTabSz="800100" rtl="0">
            <a:lnSpc>
              <a:spcPct val="100000"/>
            </a:lnSpc>
            <a:spcBef>
              <a:spcPct val="0"/>
            </a:spcBef>
            <a:spcAft>
              <a:spcPct val="35000"/>
            </a:spcAft>
            <a:buNone/>
          </a:pPr>
          <a:r>
            <a:rPr lang="en-US" sz="1800" b="0" i="0" kern="1200" dirty="0">
              <a:solidFill>
                <a:schemeClr val="accent2"/>
              </a:solidFill>
              <a:latin typeface="+mn-lt"/>
              <a:cs typeface="Gill Sans Light" panose="020B0302020104020203" pitchFamily="34" charset="-79"/>
            </a:rPr>
            <a:t>deploy </a:t>
          </a:r>
          <a:r>
            <a:rPr lang="en-US" sz="1800" b="1" i="0" kern="1200" dirty="0">
              <a:solidFill>
                <a:schemeClr val="accent2"/>
              </a:solidFill>
              <a:latin typeface="Gill Sans Nova" panose="020B0602020104020203" pitchFamily="34" charset="0"/>
              <a:cs typeface="Gill Sans SemiBold" panose="020B0502020104020203" pitchFamily="34" charset="-79"/>
            </a:rPr>
            <a:t>strategic networks with compelling </a:t>
          </a:r>
          <a:r>
            <a:rPr lang="en-US" sz="1800" b="1" i="0" kern="1200" dirty="0">
              <a:solidFill>
                <a:srgbClr val="AC5B4C"/>
              </a:solidFill>
              <a:latin typeface="Gill Sans Nova" panose="020B0602020104020203" pitchFamily="34" charset="0"/>
              <a:ea typeface="+mn-ea"/>
              <a:cs typeface="Gill Sans SemiBold" panose="020B0502020104020203" pitchFamily="34" charset="-79"/>
            </a:rPr>
            <a:t>e-business needs</a:t>
          </a:r>
        </a:p>
      </dsp:txBody>
      <dsp:txXfrm>
        <a:off x="2138848" y="3157452"/>
        <a:ext cx="8105995" cy="703989"/>
      </dsp:txXfrm>
    </dsp:sp>
    <dsp:sp modelId="{098E18BB-B50B-7944-A588-57FAEF8C3BE4}">
      <dsp:nvSpPr>
        <dsp:cNvPr id="0" name=""/>
        <dsp:cNvSpPr/>
      </dsp:nvSpPr>
      <dsp:spPr>
        <a:xfrm>
          <a:off x="2103120" y="3840245"/>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12/21/2022</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12/21/2022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10</a:t>
            </a:fld>
            <a:endParaRPr lang="en-US" dirty="0"/>
          </a:p>
        </p:txBody>
      </p:sp>
    </p:spTree>
    <p:extLst>
      <p:ext uri="{BB962C8B-B14F-4D97-AF65-F5344CB8AC3E}">
        <p14:creationId xmlns:p14="http://schemas.microsoft.com/office/powerpoint/2010/main" val="140274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11</a:t>
            </a:fld>
            <a:endParaRPr lang="en-US" dirty="0"/>
          </a:p>
        </p:txBody>
      </p:sp>
    </p:spTree>
    <p:extLst>
      <p:ext uri="{BB962C8B-B14F-4D97-AF65-F5344CB8AC3E}">
        <p14:creationId xmlns:p14="http://schemas.microsoft.com/office/powerpoint/2010/main" val="3277221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12</a:t>
            </a:fld>
            <a:endParaRPr lang="en-US" dirty="0"/>
          </a:p>
        </p:txBody>
      </p:sp>
    </p:spTree>
    <p:extLst>
      <p:ext uri="{BB962C8B-B14F-4D97-AF65-F5344CB8AC3E}">
        <p14:creationId xmlns:p14="http://schemas.microsoft.com/office/powerpoint/2010/main" val="31507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hyperlink" Target="mailto:mirjam@contoso.com"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628650" y="1122363"/>
            <a:ext cx="11144250" cy="2387600"/>
          </a:xfrm>
        </p:spPr>
        <p:txBody>
          <a:bodyPr/>
          <a:lstStyle/>
          <a:p>
            <a:r>
              <a:rPr lang="en-US" sz="7200" dirty="0"/>
              <a:t>Computer Reliability</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2019300" y="3602038"/>
            <a:ext cx="8648700" cy="1655762"/>
          </a:xfrm>
        </p:spPr>
        <p:txBody>
          <a:bodyPr>
            <a:normAutofit/>
          </a:bodyPr>
          <a:lstStyle/>
          <a:p>
            <a:r>
              <a:rPr lang="en-US" sz="2800" b="1" dirty="0">
                <a:solidFill>
                  <a:srgbClr val="000000"/>
                </a:solidFill>
              </a:rPr>
              <a:t>8.5 Therac-25</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p:txBody>
          <a:bodyPr/>
          <a:lstStyle/>
          <a:p>
            <a:r>
              <a:rPr lang="en-US" dirty="0"/>
              <a:t>plan for product launch</a:t>
            </a:r>
          </a:p>
        </p:txBody>
      </p:sp>
      <p:graphicFrame>
        <p:nvGraphicFramePr>
          <p:cNvPr id="14" name="Content Placeholder 3" descr="Timeline Placeholder ">
            <a:extLst>
              <a:ext uri="{FF2B5EF4-FFF2-40B4-BE49-F238E27FC236}">
                <a16:creationId xmlns:a16="http://schemas.microsoft.com/office/drawing/2014/main" id="{8B282638-605F-AABF-CB34-2453951B1089}"/>
              </a:ext>
            </a:extLst>
          </p:cNvPr>
          <p:cNvGraphicFramePr>
            <a:graphicFrameLocks noGrp="1"/>
          </p:cNvGraphicFramePr>
          <p:nvPr>
            <p:ph idx="1"/>
            <p:extLst>
              <p:ext uri="{D42A27DB-BD31-4B8C-83A1-F6EECF244321}">
                <p14:modId xmlns:p14="http://schemas.microsoft.com/office/powerpoint/2010/main" val="1154172855"/>
              </p:ext>
            </p:extLst>
          </p:nvPr>
        </p:nvGraphicFramePr>
        <p:xfrm>
          <a:off x="576263" y="1901825"/>
          <a:ext cx="10515600" cy="3876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10</a:t>
            </a:fld>
            <a:endParaRPr lang="en-US" dirty="0"/>
          </a:p>
        </p:txBody>
      </p:sp>
    </p:spTree>
    <p:extLst>
      <p:ext uri="{BB962C8B-B14F-4D97-AF65-F5344CB8AC3E}">
        <p14:creationId xmlns:p14="http://schemas.microsoft.com/office/powerpoint/2010/main" val="1234133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679D-DC49-184B-33D7-D460C700C85D}"/>
              </a:ext>
            </a:extLst>
          </p:cNvPr>
          <p:cNvSpPr>
            <a:spLocks noGrp="1"/>
          </p:cNvSpPr>
          <p:nvPr>
            <p:ph type="title"/>
          </p:nvPr>
        </p:nvSpPr>
        <p:spPr>
          <a:xfrm>
            <a:off x="576071" y="704088"/>
            <a:ext cx="9144000" cy="676656"/>
          </a:xfrm>
        </p:spPr>
        <p:txBody>
          <a:bodyPr/>
          <a:lstStyle/>
          <a:p>
            <a:r>
              <a:rPr lang="en-US" dirty="0"/>
              <a:t>timeline</a:t>
            </a:r>
          </a:p>
        </p:txBody>
      </p:sp>
      <p:sp>
        <p:nvSpPr>
          <p:cNvPr id="8" name="Text Placeholder 7">
            <a:extLst>
              <a:ext uri="{FF2B5EF4-FFF2-40B4-BE49-F238E27FC236}">
                <a16:creationId xmlns:a16="http://schemas.microsoft.com/office/drawing/2014/main" id="{955CC3A7-DD9A-E887-A929-DE6D4C1E47B9}"/>
              </a:ext>
            </a:extLst>
          </p:cNvPr>
          <p:cNvSpPr>
            <a:spLocks noGrp="1"/>
          </p:cNvSpPr>
          <p:nvPr>
            <p:ph type="body" sz="quarter" idx="13"/>
          </p:nvPr>
        </p:nvSpPr>
        <p:spPr/>
        <p:txBody>
          <a:bodyPr/>
          <a:lstStyle/>
          <a:p>
            <a:r>
              <a:rPr lang="en-US" dirty="0"/>
              <a:t>SEP 20XX</a:t>
            </a:r>
          </a:p>
          <a:p>
            <a:pPr lvl="1"/>
            <a:r>
              <a:rPr lang="en-US" dirty="0"/>
              <a:t>synergize scalable e-commerce</a:t>
            </a:r>
          </a:p>
          <a:p>
            <a:endParaRPr lang="en-US" dirty="0"/>
          </a:p>
        </p:txBody>
      </p:sp>
      <p:sp>
        <p:nvSpPr>
          <p:cNvPr id="17" name="Text Placeholder 16">
            <a:extLst>
              <a:ext uri="{FF2B5EF4-FFF2-40B4-BE49-F238E27FC236}">
                <a16:creationId xmlns:a16="http://schemas.microsoft.com/office/drawing/2014/main" id="{21A076CC-9414-293E-8AB1-B8C2EA1C5FEE}"/>
              </a:ext>
            </a:extLst>
          </p:cNvPr>
          <p:cNvSpPr>
            <a:spLocks noGrp="1"/>
          </p:cNvSpPr>
          <p:nvPr>
            <p:ph type="body" sz="quarter" idx="15"/>
          </p:nvPr>
        </p:nvSpPr>
        <p:spPr/>
        <p:txBody>
          <a:bodyPr/>
          <a:lstStyle/>
          <a:p>
            <a:r>
              <a:rPr lang="en-US" dirty="0"/>
              <a:t>NOV 20XX</a:t>
            </a:r>
          </a:p>
          <a:p>
            <a:pPr lvl="1"/>
            <a:r>
              <a:rPr lang="en-US" dirty="0"/>
              <a:t>disseminate standardized metrics</a:t>
            </a:r>
          </a:p>
        </p:txBody>
      </p:sp>
      <p:sp>
        <p:nvSpPr>
          <p:cNvPr id="9" name="Text Placeholder 8">
            <a:extLst>
              <a:ext uri="{FF2B5EF4-FFF2-40B4-BE49-F238E27FC236}">
                <a16:creationId xmlns:a16="http://schemas.microsoft.com/office/drawing/2014/main" id="{EE754D37-3AA6-7249-76D8-52F85F4C158A}"/>
              </a:ext>
            </a:extLst>
          </p:cNvPr>
          <p:cNvSpPr>
            <a:spLocks noGrp="1"/>
          </p:cNvSpPr>
          <p:nvPr>
            <p:ph type="body" sz="quarter" idx="14"/>
          </p:nvPr>
        </p:nvSpPr>
        <p:spPr/>
        <p:txBody>
          <a:bodyPr/>
          <a:lstStyle/>
          <a:p>
            <a:r>
              <a:rPr lang="en-US" dirty="0"/>
              <a:t>JAN 20XX</a:t>
            </a:r>
          </a:p>
          <a:p>
            <a:pPr lvl="1"/>
            <a:r>
              <a:rPr lang="en-US" dirty="0"/>
              <a:t>coordinate e-business applications</a:t>
            </a:r>
          </a:p>
        </p:txBody>
      </p:sp>
      <p:sp>
        <p:nvSpPr>
          <p:cNvPr id="26" name="Text Placeholder 25">
            <a:extLst>
              <a:ext uri="{FF2B5EF4-FFF2-40B4-BE49-F238E27FC236}">
                <a16:creationId xmlns:a16="http://schemas.microsoft.com/office/drawing/2014/main" id="{FFCA4FA2-1095-105E-5606-3D90E73136C3}"/>
              </a:ext>
            </a:extLst>
          </p:cNvPr>
          <p:cNvSpPr>
            <a:spLocks noGrp="1"/>
          </p:cNvSpPr>
          <p:nvPr>
            <p:ph type="body" sz="quarter" idx="17"/>
          </p:nvPr>
        </p:nvSpPr>
        <p:spPr/>
        <p:txBody>
          <a:bodyPr/>
          <a:lstStyle/>
          <a:p>
            <a:r>
              <a:rPr lang="en-US" dirty="0"/>
              <a:t>MAR 20XX</a:t>
            </a:r>
          </a:p>
          <a:p>
            <a:pPr lvl="1"/>
            <a:r>
              <a:rPr lang="en-US" dirty="0"/>
              <a:t>foster holistically superior methodologies</a:t>
            </a:r>
          </a:p>
        </p:txBody>
      </p:sp>
      <p:sp>
        <p:nvSpPr>
          <p:cNvPr id="18" name="Text Placeholder 17">
            <a:extLst>
              <a:ext uri="{FF2B5EF4-FFF2-40B4-BE49-F238E27FC236}">
                <a16:creationId xmlns:a16="http://schemas.microsoft.com/office/drawing/2014/main" id="{871694C6-64CB-2042-D079-8D98D610EDB0}"/>
              </a:ext>
            </a:extLst>
          </p:cNvPr>
          <p:cNvSpPr>
            <a:spLocks noGrp="1"/>
          </p:cNvSpPr>
          <p:nvPr>
            <p:ph type="body" sz="quarter" idx="16"/>
          </p:nvPr>
        </p:nvSpPr>
        <p:spPr/>
        <p:txBody>
          <a:bodyPr/>
          <a:lstStyle/>
          <a:p>
            <a:r>
              <a:rPr lang="en-US" dirty="0"/>
              <a:t>MAY 20XX</a:t>
            </a:r>
          </a:p>
          <a:p>
            <a:pPr lvl="1"/>
            <a:r>
              <a:rPr lang="en-US" dirty="0"/>
              <a:t>deploy strategic networks with compelling e-business needs</a:t>
            </a:r>
          </a:p>
        </p:txBody>
      </p:sp>
    </p:spTree>
    <p:extLst>
      <p:ext uri="{BB962C8B-B14F-4D97-AF65-F5344CB8AC3E}">
        <p14:creationId xmlns:p14="http://schemas.microsoft.com/office/powerpoint/2010/main" val="327257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p:txBody>
          <a:bodyPr/>
          <a:lstStyle/>
          <a:p>
            <a:r>
              <a:rPr lang="en-US" dirty="0"/>
              <a:t>areas of focus</a:t>
            </a:r>
          </a:p>
        </p:txBody>
      </p:sp>
      <p:sp>
        <p:nvSpPr>
          <p:cNvPr id="3" name="Text Placeholder 2">
            <a:extLst>
              <a:ext uri="{FF2B5EF4-FFF2-40B4-BE49-F238E27FC236}">
                <a16:creationId xmlns:a16="http://schemas.microsoft.com/office/drawing/2014/main" id="{62F50689-D84C-7977-0A2B-2F0FFFB2014E}"/>
              </a:ext>
            </a:extLst>
          </p:cNvPr>
          <p:cNvSpPr>
            <a:spLocks noGrp="1"/>
          </p:cNvSpPr>
          <p:nvPr>
            <p:ph type="body" idx="1"/>
          </p:nvPr>
        </p:nvSpPr>
        <p:spPr/>
        <p:txBody>
          <a:bodyPr>
            <a:normAutofit/>
          </a:bodyPr>
          <a:lstStyle/>
          <a:p>
            <a:r>
              <a:rPr lang="en-US" dirty="0"/>
              <a:t>B2B MARKET SCENARIOS</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p:txBody>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a:p>
            <a:endParaRPr lang="en-US" dirty="0"/>
          </a:p>
          <a:p>
            <a:endParaRPr lang="en-US" dirty="0"/>
          </a:p>
          <a:p>
            <a:endParaRPr lang="en-US" dirty="0"/>
          </a:p>
        </p:txBody>
      </p:sp>
      <p:sp>
        <p:nvSpPr>
          <p:cNvPr id="5" name="Text Placeholder 4">
            <a:extLst>
              <a:ext uri="{FF2B5EF4-FFF2-40B4-BE49-F238E27FC236}">
                <a16:creationId xmlns:a16="http://schemas.microsoft.com/office/drawing/2014/main" id="{E7B10A79-E2EE-5230-2C2A-E6884B5125B1}"/>
              </a:ext>
            </a:extLst>
          </p:cNvPr>
          <p:cNvSpPr>
            <a:spLocks noGrp="1"/>
          </p:cNvSpPr>
          <p:nvPr>
            <p:ph type="body" sz="quarter" idx="3"/>
          </p:nvPr>
        </p:nvSpPr>
        <p:spPr/>
        <p:txBody>
          <a:bodyPr>
            <a:normAutofit/>
          </a:bodyPr>
          <a:lstStyle/>
          <a:p>
            <a:r>
              <a:rPr lang="en-US" dirty="0"/>
              <a:t>CLOUD-BASED OPPORTUNITIES</a:t>
            </a:r>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p:txBody>
          <a:bodyPr/>
          <a:lstStyle/>
          <a:p>
            <a:r>
              <a:rPr lang="en-US" dirty="0"/>
              <a:t>Iterative approaches to corporate strategy</a:t>
            </a:r>
          </a:p>
          <a:p>
            <a:r>
              <a:rPr lang="en-US" dirty="0"/>
              <a:t>Establish a management framework from the inside</a:t>
            </a:r>
          </a:p>
          <a:p>
            <a:endParaRPr lang="en-US" dirty="0"/>
          </a:p>
          <a:p>
            <a:endParaRPr lang="en-US" dirty="0"/>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presentation title</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12</a:t>
            </a:fld>
            <a:endParaRPr lang="en-US" dirty="0"/>
          </a:p>
        </p:txBody>
      </p:sp>
    </p:spTree>
    <p:extLst>
      <p:ext uri="{BB962C8B-B14F-4D97-AF65-F5344CB8AC3E}">
        <p14:creationId xmlns:p14="http://schemas.microsoft.com/office/powerpoint/2010/main" val="2759600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p:txBody>
          <a:bodyPr/>
          <a:lstStyle/>
          <a:p>
            <a:r>
              <a:rPr lang="en-US" dirty="0"/>
              <a:t>how we get there</a:t>
            </a:r>
          </a:p>
        </p:txBody>
      </p:sp>
      <p:sp>
        <p:nvSpPr>
          <p:cNvPr id="2" name="Text Placeholder 1">
            <a:extLst>
              <a:ext uri="{FF2B5EF4-FFF2-40B4-BE49-F238E27FC236}">
                <a16:creationId xmlns:a16="http://schemas.microsoft.com/office/drawing/2014/main" id="{F1B8956B-A56B-EDCF-EBC0-2683C44A22AF}"/>
              </a:ext>
            </a:extLst>
          </p:cNvPr>
          <p:cNvSpPr>
            <a:spLocks noGrp="1"/>
          </p:cNvSpPr>
          <p:nvPr>
            <p:ph type="body" idx="1"/>
          </p:nvPr>
        </p:nvSpPr>
        <p:spPr/>
        <p:txBody>
          <a:bodyPr/>
          <a:lstStyle/>
          <a:p>
            <a:r>
              <a:rPr lang="en-US" dirty="0"/>
              <a:t>ROI</a:t>
            </a:r>
          </a:p>
        </p:txBody>
      </p:sp>
      <p:sp>
        <p:nvSpPr>
          <p:cNvPr id="3" name="Content Placeholder 2">
            <a:extLst>
              <a:ext uri="{FF2B5EF4-FFF2-40B4-BE49-F238E27FC236}">
                <a16:creationId xmlns:a16="http://schemas.microsoft.com/office/drawing/2014/main" id="{D92BF9C1-9009-C934-C11C-54570A5234B7}"/>
              </a:ext>
            </a:extLst>
          </p:cNvPr>
          <p:cNvSpPr>
            <a:spLocks noGrp="1"/>
          </p:cNvSpPr>
          <p:nvPr>
            <p:ph sz="half" idx="2"/>
          </p:nvPr>
        </p:nvSpPr>
        <p:spPr/>
        <p:txBody>
          <a:bodyPr/>
          <a:lstStyle/>
          <a:p>
            <a:r>
              <a:rPr lang="en-US" dirty="0"/>
              <a:t>Envision multimedia-based expertise and cross-media growth strategies</a:t>
            </a:r>
          </a:p>
          <a:p>
            <a:endParaRPr lang="en-US" dirty="0"/>
          </a:p>
          <a:p>
            <a:r>
              <a:rPr lang="en-US" dirty="0"/>
              <a:t>Visualize quality intellectual capital</a:t>
            </a:r>
          </a:p>
          <a:p>
            <a:endParaRPr lang="en-US" dirty="0"/>
          </a:p>
          <a:p>
            <a:r>
              <a:rPr lang="en-US" dirty="0"/>
              <a:t>Engage worldwide methodologies with web-enabled technologies</a:t>
            </a:r>
          </a:p>
          <a:p>
            <a:endParaRPr lang="en-US" dirty="0"/>
          </a:p>
          <a:p>
            <a:endParaRPr lang="en-US" dirty="0"/>
          </a:p>
          <a:p>
            <a:endParaRPr lang="en-US" dirty="0"/>
          </a:p>
        </p:txBody>
      </p:sp>
      <p:sp>
        <p:nvSpPr>
          <p:cNvPr id="4" name="Text Placeholder 3">
            <a:extLst>
              <a:ext uri="{FF2B5EF4-FFF2-40B4-BE49-F238E27FC236}">
                <a16:creationId xmlns:a16="http://schemas.microsoft.com/office/drawing/2014/main" id="{7027F3E1-56D0-3EB8-15CC-D50D6E0645C4}"/>
              </a:ext>
            </a:extLst>
          </p:cNvPr>
          <p:cNvSpPr>
            <a:spLocks noGrp="1"/>
          </p:cNvSpPr>
          <p:nvPr>
            <p:ph type="body" sz="quarter" idx="3"/>
          </p:nvPr>
        </p:nvSpPr>
        <p:spPr/>
        <p:txBody>
          <a:bodyPr/>
          <a:lstStyle/>
          <a:p>
            <a:r>
              <a:rPr lang="en-US" dirty="0"/>
              <a:t>NICHE MARKETS</a:t>
            </a:r>
          </a:p>
        </p:txBody>
      </p:sp>
      <p:sp>
        <p:nvSpPr>
          <p:cNvPr id="5" name="Content Placeholder 4">
            <a:extLst>
              <a:ext uri="{FF2B5EF4-FFF2-40B4-BE49-F238E27FC236}">
                <a16:creationId xmlns:a16="http://schemas.microsoft.com/office/drawing/2014/main" id="{A45EB57E-48A5-AA9B-7682-56298F1431CB}"/>
              </a:ext>
            </a:extLst>
          </p:cNvPr>
          <p:cNvSpPr>
            <a:spLocks noGrp="1"/>
          </p:cNvSpPr>
          <p:nvPr>
            <p:ph sz="quarter" idx="4"/>
          </p:nvPr>
        </p:nvSpPr>
        <p:spPr/>
        <p:txBody>
          <a:bodyPr/>
          <a:lstStyle/>
          <a:p>
            <a:r>
              <a:rPr lang="en-US" dirty="0"/>
              <a:t>Pursue scalable customer service through sustainable strategies</a:t>
            </a:r>
          </a:p>
          <a:p>
            <a:endParaRPr lang="en-US" dirty="0"/>
          </a:p>
          <a:p>
            <a:r>
              <a:rPr lang="en-US" dirty="0"/>
              <a:t>Engage top-line web services with cutting-edge deliverables</a:t>
            </a:r>
          </a:p>
          <a:p>
            <a:endParaRPr lang="en-US" dirty="0"/>
          </a:p>
        </p:txBody>
      </p:sp>
      <p:sp>
        <p:nvSpPr>
          <p:cNvPr id="7" name="Text Placeholder 6">
            <a:extLst>
              <a:ext uri="{FF2B5EF4-FFF2-40B4-BE49-F238E27FC236}">
                <a16:creationId xmlns:a16="http://schemas.microsoft.com/office/drawing/2014/main" id="{94BC0BBB-72F7-8CAB-4F61-F84474773790}"/>
              </a:ext>
            </a:extLst>
          </p:cNvPr>
          <p:cNvSpPr>
            <a:spLocks noGrp="1"/>
          </p:cNvSpPr>
          <p:nvPr>
            <p:ph type="body" sz="quarter" idx="13"/>
          </p:nvPr>
        </p:nvSpPr>
        <p:spPr/>
        <p:txBody>
          <a:bodyPr/>
          <a:lstStyle/>
          <a:p>
            <a:r>
              <a:rPr lang="en-US" dirty="0"/>
              <a:t>SUPPLY CHAINS</a:t>
            </a:r>
          </a:p>
        </p:txBody>
      </p:sp>
      <p:sp>
        <p:nvSpPr>
          <p:cNvPr id="8" name="Content Placeholder 7">
            <a:extLst>
              <a:ext uri="{FF2B5EF4-FFF2-40B4-BE49-F238E27FC236}">
                <a16:creationId xmlns:a16="http://schemas.microsoft.com/office/drawing/2014/main" id="{98D6AC14-9AD9-9C42-046A-6E2B3E9561B7}"/>
              </a:ext>
            </a:extLst>
          </p:cNvPr>
          <p:cNvSpPr>
            <a:spLocks noGrp="1"/>
          </p:cNvSpPr>
          <p:nvPr>
            <p:ph sz="quarter" idx="14"/>
          </p:nvPr>
        </p:nvSpPr>
        <p:spPr/>
        <p:txBody>
          <a:bodyPr/>
          <a:lstStyle/>
          <a:p>
            <a:r>
              <a:rPr lang="en-US" dirty="0"/>
              <a:t>Cultivate one-to-one customer service with robust ideas</a:t>
            </a:r>
          </a:p>
          <a:p>
            <a:endParaRPr lang="en-US" dirty="0"/>
          </a:p>
          <a:p>
            <a:r>
              <a:rPr lang="en-US" dirty="0"/>
              <a:t>Maximize timely deliverables for real-time schemas</a:t>
            </a:r>
          </a:p>
          <a:p>
            <a:endParaRPr lang="en-US" dirty="0"/>
          </a:p>
          <a:p>
            <a:endParaRPr lang="en-US" dirty="0"/>
          </a:p>
          <a:p>
            <a:endParaRPr lang="en-US" dirty="0"/>
          </a:p>
          <a:p>
            <a:endParaRPr lang="en-US" dirty="0"/>
          </a:p>
        </p:txBody>
      </p:sp>
      <p:sp>
        <p:nvSpPr>
          <p:cNvPr id="9" name="Date Placeholder 8">
            <a:extLst>
              <a:ext uri="{FF2B5EF4-FFF2-40B4-BE49-F238E27FC236}">
                <a16:creationId xmlns:a16="http://schemas.microsoft.com/office/drawing/2014/main" id="{1B391B61-21BC-7309-D50E-A2FA872838C1}"/>
              </a:ext>
            </a:extLst>
          </p:cNvPr>
          <p:cNvSpPr>
            <a:spLocks noGrp="1"/>
          </p:cNvSpPr>
          <p:nvPr>
            <p:ph type="dt" sz="half" idx="10"/>
          </p:nvPr>
        </p:nvSpPr>
        <p:spPr/>
        <p:txBody>
          <a:bodyPr/>
          <a:lstStyle/>
          <a:p>
            <a:r>
              <a:rPr lang="en-US" dirty="0"/>
              <a:t>20XX</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13</a:t>
            </a:fld>
            <a:endParaRPr lang="en-US" dirty="0"/>
          </a:p>
        </p:txBody>
      </p:sp>
    </p:spTree>
    <p:extLst>
      <p:ext uri="{BB962C8B-B14F-4D97-AF65-F5344CB8AC3E}">
        <p14:creationId xmlns:p14="http://schemas.microsoft.com/office/powerpoint/2010/main" val="1164941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p:txBody>
          <a:bodyPr/>
          <a:lstStyle/>
          <a:p>
            <a:r>
              <a:rPr lang="en-US" dirty="0"/>
              <a:t>summary</a:t>
            </a: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p:txBody>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pic>
        <p:nvPicPr>
          <p:cNvPr id="8" name="Picture Placeholder 7" descr="Person harvesting lettuce from a garden">
            <a:extLst>
              <a:ext uri="{FF2B5EF4-FFF2-40B4-BE49-F238E27FC236}">
                <a16:creationId xmlns:a16="http://schemas.microsoft.com/office/drawing/2014/main" id="{71DAFD00-5660-EAA6-4DE3-83F373055A99}"/>
              </a:ext>
            </a:extLst>
          </p:cNvPr>
          <p:cNvPicPr>
            <a:picLocks noGrp="1" noChangeAspect="1"/>
          </p:cNvPicPr>
          <p:nvPr>
            <p:ph type="pic" idx="1"/>
          </p:nvPr>
        </p:nvPicPr>
        <p:blipFill>
          <a:blip r:embed="rId2"/>
          <a:srcRect l="32" r="32"/>
          <a:stretch>
            <a:fillRect/>
          </a:stretch>
        </p:blipFill>
        <p:spPr/>
      </p:pic>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14</a:t>
            </a:fld>
            <a:endParaRPr lang="en-US" dirty="0"/>
          </a:p>
        </p:txBody>
      </p:sp>
    </p:spTree>
    <p:extLst>
      <p:ext uri="{BB962C8B-B14F-4D97-AF65-F5344CB8AC3E}">
        <p14:creationId xmlns:p14="http://schemas.microsoft.com/office/powerpoint/2010/main" val="3418206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r>
              <a:rPr lang="en-US" dirty="0"/>
              <a:t>mirjam nilsson</a:t>
            </a:r>
          </a:p>
          <a:p>
            <a:r>
              <a:rPr lang="en-US" dirty="0">
                <a:hlinkClick r:id="rId2"/>
              </a:rPr>
              <a:t>mirjam@contoso.com</a:t>
            </a:r>
            <a:endParaRPr lang="en-US" dirty="0"/>
          </a:p>
          <a:p>
            <a:r>
              <a:rPr lang="en-US" dirty="0"/>
              <a:t>www.contoso.com</a:t>
            </a:r>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26871108"/>
              </p:ext>
            </p:extLst>
          </p:nvPr>
        </p:nvGraphicFramePr>
        <p:xfrm>
          <a:off x="7791450" y="1169988"/>
          <a:ext cx="4132263" cy="4838913"/>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p>
                      <a:pPr algn="r"/>
                      <a:r>
                        <a:rPr lang="en-US" sz="180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PRIMARY GOALS</a:t>
                      </a:r>
                    </a:p>
                    <a:p>
                      <a:pPr marL="0" algn="r" defTabSz="914400" rtl="0" eaLnBrk="1" latinLnBrk="0" hangingPunct="1"/>
                      <a:r>
                        <a:rPr lang="en-US" sz="180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AREAS OF GROWTH</a:t>
                      </a:r>
                    </a:p>
                    <a:p>
                      <a:pPr marL="0" algn="r" defTabSz="914400" rtl="0" eaLnBrk="1" latinLnBrk="0" hangingPunct="1"/>
                      <a:r>
                        <a:rPr lang="en-US" sz="1800" kern="1200" dirty="0">
                          <a:solidFill>
                            <a:schemeClr val="tx1"/>
                          </a:solidFill>
                          <a:latin typeface="+mj-lt"/>
                          <a:ea typeface="+mn-ea"/>
                          <a:cs typeface="+mn-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TIMELINE</a:t>
                      </a:r>
                    </a:p>
                    <a:p>
                      <a:pPr marL="0" algn="r" defTabSz="914400" rtl="0" eaLnBrk="1" latinLnBrk="0" hangingPunct="1"/>
                      <a:r>
                        <a:rPr lang="en-US" sz="1800" kern="1200" dirty="0">
                          <a:solidFill>
                            <a:schemeClr val="tx1"/>
                          </a:solidFill>
                          <a:latin typeface="+mj-lt"/>
                          <a:ea typeface="+mn-ea"/>
                          <a:cs typeface="+mn-cs"/>
                        </a:rPr>
                        <a:t>10</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SUMMARY</a:t>
                      </a:r>
                    </a:p>
                    <a:p>
                      <a:pPr marL="0" algn="r" defTabSz="914400" rtl="0" eaLnBrk="1" latinLnBrk="0" hangingPunct="1"/>
                      <a:r>
                        <a:rPr lang="en-US" sz="1800" kern="1200" dirty="0">
                          <a:solidFill>
                            <a:schemeClr val="tx1"/>
                          </a:solidFill>
                          <a:latin typeface="+mj-lt"/>
                          <a:ea typeface="+mn-ea"/>
                          <a:cs typeface="+mn-cs"/>
                        </a:rPr>
                        <a:t>13</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2" y="1514475"/>
            <a:ext cx="6205728" cy="4503925"/>
          </a:xfrm>
        </p:spPr>
        <p:txBody>
          <a:bodyPr/>
          <a:lstStyle/>
          <a:p>
            <a:pPr marL="285750" indent="-285750">
              <a:buFont typeface="Arial" panose="020B0604020202020204" pitchFamily="34" charset="0"/>
              <a:buChar char="•"/>
            </a:pPr>
            <a:r>
              <a:rPr lang="en-US" b="0" i="0" dirty="0">
                <a:solidFill>
                  <a:srgbClr val="242424"/>
                </a:solidFill>
                <a:effectLst/>
                <a:latin typeface="-apple-system"/>
              </a:rPr>
              <a:t>The computer is a reliable device that executes all jobs and operations quickly and accurately almost 100% of the time.</a:t>
            </a:r>
          </a:p>
          <a:p>
            <a:pPr marL="285750" indent="-285750">
              <a:buFont typeface="Arial" panose="020B0604020202020204" pitchFamily="34" charset="0"/>
              <a:buChar char="•"/>
            </a:pPr>
            <a:r>
              <a:rPr lang="en-US" b="0" i="0" dirty="0">
                <a:solidFill>
                  <a:srgbClr val="242424"/>
                </a:solidFill>
                <a:effectLst/>
                <a:latin typeface="-apple-system"/>
              </a:rPr>
              <a:t>Computers are incredibly dependable machines since they carry out all tasks. This is regarded as the primary component of computer system dependability. </a:t>
            </a:r>
          </a:p>
          <a:p>
            <a:pPr marL="285750" indent="-285750">
              <a:buFont typeface="Arial" panose="020B0604020202020204" pitchFamily="34" charset="0"/>
              <a:buChar char="•"/>
            </a:pPr>
            <a:r>
              <a:rPr lang="en-US" b="0" i="0" dirty="0">
                <a:solidFill>
                  <a:srgbClr val="242424"/>
                </a:solidFill>
                <a:effectLst/>
                <a:latin typeface="-apple-system"/>
              </a:rPr>
              <a:t>A system must be reliable since failure results in enormous quantities of harm.</a:t>
            </a:r>
          </a:p>
          <a:p>
            <a:pPr marL="285750" indent="-285750">
              <a:buFont typeface="Arial" panose="020B0604020202020204" pitchFamily="34" charset="0"/>
              <a:buChar char="•"/>
            </a:pPr>
            <a:r>
              <a:rPr lang="en-US" b="0" i="0" dirty="0">
                <a:solidFill>
                  <a:srgbClr val="242424"/>
                </a:solidFill>
                <a:effectLst/>
                <a:latin typeface="-apple-system"/>
              </a:rPr>
              <a:t> Computers can handle data more quickly, effectively, and accurately than we could manually everywhere they are discovered.</a:t>
            </a:r>
          </a:p>
          <a:p>
            <a:pPr marL="285750" indent="-285750">
              <a:buFont typeface="Arial" panose="020B0604020202020204" pitchFamily="34" charset="0"/>
              <a:buChar char="•"/>
            </a:pPr>
            <a:r>
              <a:rPr lang="en-US" b="0" i="0" dirty="0">
                <a:solidFill>
                  <a:srgbClr val="242424"/>
                </a:solidFill>
                <a:effectLst/>
                <a:latin typeface="-apple-system"/>
              </a:rPr>
              <a:t> Errors that occur can affect software of computer and may cause malfunctioning.</a:t>
            </a:r>
            <a:endParaRPr lang="en-US"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pic>
        <p:nvPicPr>
          <p:cNvPr id="7" name="Picture Placeholder 6">
            <a:extLst>
              <a:ext uri="{FF2B5EF4-FFF2-40B4-BE49-F238E27FC236}">
                <a16:creationId xmlns:a16="http://schemas.microsoft.com/office/drawing/2014/main" id="{77401BC6-8F62-FC8B-442B-1CAF291D4DE2}"/>
              </a:ext>
            </a:extLst>
          </p:cNvPr>
          <p:cNvPicPr>
            <a:picLocks noGrp="1" noChangeAspect="1"/>
          </p:cNvPicPr>
          <p:nvPr>
            <p:ph type="pic" idx="1"/>
          </p:nvPr>
        </p:nvPicPr>
        <p:blipFill>
          <a:blip r:embed="rId2"/>
          <a:srcRect l="25793" r="25793"/>
          <a:stretch>
            <a:fillRect/>
          </a:stretch>
        </p:blipFill>
        <p:spPr>
          <a:xfrm>
            <a:off x="8680265" y="1"/>
            <a:ext cx="3511734" cy="4829174"/>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p:txBody>
          <a:bodyPr/>
          <a:lstStyle/>
          <a:p>
            <a:r>
              <a:rPr lang="en-US" dirty="0"/>
              <a:t>primary goals</a:t>
            </a: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a:lstStyle/>
          <a:p>
            <a:r>
              <a:rPr lang="en-US" sz="4800" dirty="0">
                <a:latin typeface="Sagona Book" panose="020F0502020204030204" pitchFamily="34" charset="0"/>
                <a:cs typeface="Sagona Book" panose="020F0502020204030204" pitchFamily="34" charset="0"/>
              </a:rPr>
              <a:t>quarterly performance</a:t>
            </a:r>
            <a:endParaRPr lang="en-US" dirty="0"/>
          </a:p>
        </p:txBody>
      </p:sp>
      <p:graphicFrame>
        <p:nvGraphicFramePr>
          <p:cNvPr id="8" name="Content Placeholder 5" descr="Bar chart">
            <a:extLst>
              <a:ext uri="{FF2B5EF4-FFF2-40B4-BE49-F238E27FC236}">
                <a16:creationId xmlns:a16="http://schemas.microsoft.com/office/drawing/2014/main" id="{19FBC95D-B600-B1AC-D5BA-3F204E3FE1DF}"/>
              </a:ext>
            </a:extLst>
          </p:cNvPr>
          <p:cNvGraphicFramePr>
            <a:graphicFrameLocks noGrp="1"/>
          </p:cNvGraphicFramePr>
          <p:nvPr>
            <p:ph idx="1"/>
            <p:extLst>
              <p:ext uri="{D42A27DB-BD31-4B8C-83A1-F6EECF244321}">
                <p14:modId xmlns:p14="http://schemas.microsoft.com/office/powerpoint/2010/main" val="3485839237"/>
              </p:ext>
            </p:extLst>
          </p:nvPr>
        </p:nvGraphicFramePr>
        <p:xfrm>
          <a:off x="576263" y="1901825"/>
          <a:ext cx="9363075" cy="3876675"/>
        </p:xfrm>
        <a:graphic>
          <a:graphicData uri="http://schemas.openxmlformats.org/drawingml/2006/chart">
            <c:chart xmlns:c="http://schemas.openxmlformats.org/drawingml/2006/chart" xmlns:r="http://schemas.openxmlformats.org/officeDocument/2006/relationships" r:id="rId2"/>
          </a:graphicData>
        </a:graphic>
      </p:graphicFrame>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5</a:t>
            </a:fld>
            <a:endParaRPr lang="en-US" dirty="0"/>
          </a:p>
        </p:txBody>
      </p:sp>
    </p:spTree>
    <p:extLst>
      <p:ext uri="{BB962C8B-B14F-4D97-AF65-F5344CB8AC3E}">
        <p14:creationId xmlns:p14="http://schemas.microsoft.com/office/powerpoint/2010/main" val="1699088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p:txBody>
          <a:bodyPr/>
          <a:lstStyle/>
          <a:p>
            <a:r>
              <a:rPr lang="en-US" sz="4800" dirty="0">
                <a:latin typeface="Sagona Book" panose="020F0502020204030204" pitchFamily="34" charset="0"/>
                <a:cs typeface="Sagona Book" panose="020F0502020204030204" pitchFamily="34" charset="0"/>
              </a:rPr>
              <a:t>areas of growth</a:t>
            </a:r>
            <a:endParaRPr lang="en-US" dirty="0"/>
          </a:p>
        </p:txBody>
      </p:sp>
      <p:graphicFrame>
        <p:nvGraphicFramePr>
          <p:cNvPr id="9" name="Table 4">
            <a:extLst>
              <a:ext uri="{FF2B5EF4-FFF2-40B4-BE49-F238E27FC236}">
                <a16:creationId xmlns:a16="http://schemas.microsoft.com/office/drawing/2014/main" id="{599C0C9D-9A88-B612-EE50-DB2991538472}"/>
              </a:ext>
            </a:extLst>
          </p:cNvPr>
          <p:cNvGraphicFramePr>
            <a:graphicFrameLocks noGrp="1"/>
          </p:cNvGraphicFramePr>
          <p:nvPr>
            <p:ph idx="1"/>
            <p:extLst>
              <p:ext uri="{D42A27DB-BD31-4B8C-83A1-F6EECF244321}">
                <p14:modId xmlns:p14="http://schemas.microsoft.com/office/powerpoint/2010/main" val="3686561701"/>
              </p:ext>
            </p:extLst>
          </p:nvPr>
        </p:nvGraphicFramePr>
        <p:xfrm>
          <a:off x="-96458" y="1781255"/>
          <a:ext cx="10356335" cy="3984115"/>
        </p:xfrm>
        <a:graphic>
          <a:graphicData uri="http://schemas.openxmlformats.org/drawingml/2006/table">
            <a:tbl>
              <a:tblPr firstRow="1" bandRow="1">
                <a:tableStyleId>{5940675A-B579-460E-94D1-54222C63F5DA}</a:tableStyleId>
              </a:tblPr>
              <a:tblGrid>
                <a:gridCol w="2071267">
                  <a:extLst>
                    <a:ext uri="{9D8B030D-6E8A-4147-A177-3AD203B41FA5}">
                      <a16:colId xmlns:a16="http://schemas.microsoft.com/office/drawing/2014/main" val="1689330750"/>
                    </a:ext>
                  </a:extLst>
                </a:gridCol>
                <a:gridCol w="2071267">
                  <a:extLst>
                    <a:ext uri="{9D8B030D-6E8A-4147-A177-3AD203B41FA5}">
                      <a16:colId xmlns:a16="http://schemas.microsoft.com/office/drawing/2014/main" val="2660631934"/>
                    </a:ext>
                  </a:extLst>
                </a:gridCol>
                <a:gridCol w="2071267">
                  <a:extLst>
                    <a:ext uri="{9D8B030D-6E8A-4147-A177-3AD203B41FA5}">
                      <a16:colId xmlns:a16="http://schemas.microsoft.com/office/drawing/2014/main" val="3909717689"/>
                    </a:ext>
                  </a:extLst>
                </a:gridCol>
                <a:gridCol w="2071267">
                  <a:extLst>
                    <a:ext uri="{9D8B030D-6E8A-4147-A177-3AD203B41FA5}">
                      <a16:colId xmlns:a16="http://schemas.microsoft.com/office/drawing/2014/main" val="1603189107"/>
                    </a:ext>
                  </a:extLst>
                </a:gridCol>
                <a:gridCol w="2071267">
                  <a:extLst>
                    <a:ext uri="{9D8B030D-6E8A-4147-A177-3AD203B41FA5}">
                      <a16:colId xmlns:a16="http://schemas.microsoft.com/office/drawing/2014/main" val="2755691855"/>
                    </a:ext>
                  </a:extLst>
                </a:gridCol>
              </a:tblGrid>
              <a:tr h="796823">
                <a:tc>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latin typeface="Gill Sans Nova" panose="020B0602020104020203" pitchFamily="34" charset="0"/>
                          <a:cs typeface="Gill Sans SemiBold" panose="020B0502020104020203" pitchFamily="34" charset="-79"/>
                        </a:rPr>
                        <a:t>B2B</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latin typeface="Gill Sans Nova" panose="020B0602020104020203" pitchFamily="34" charset="0"/>
                          <a:cs typeface="Gill Sans SemiBold" panose="020B0502020104020203" pitchFamily="34" charset="-79"/>
                        </a:rPr>
                        <a:t>SUPPLY CHAIN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latin typeface="Gill Sans Nova" panose="020B0602020104020203" pitchFamily="34" charset="0"/>
                          <a:cs typeface="Gill Sans SemiBold" panose="020B0502020104020203" pitchFamily="34" charset="-79"/>
                        </a:rPr>
                        <a:t>ROI</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latin typeface="Gill Sans Nova" panose="020B0602020104020203" pitchFamily="34" charset="0"/>
                          <a:cs typeface="Gill Sans SemiBold" panose="020B0502020104020203" pitchFamily="34" charset="-79"/>
                        </a:rPr>
                        <a:t>E-COMMERCE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796823">
                <a:tc>
                  <a:txBody>
                    <a:bodyPr/>
                    <a:lstStyle/>
                    <a:p>
                      <a:pPr algn="ctr"/>
                      <a:r>
                        <a:rPr lang="en-US" b="0" i="0" dirty="0">
                          <a:solidFill>
                            <a:schemeClr val="tx1"/>
                          </a:solidFill>
                          <a:latin typeface="Gill Sans Nova" panose="020B0602020104020203" pitchFamily="34" charset="0"/>
                          <a:cs typeface="Gill Sans SemiBold" panose="020B0502020104020203" pitchFamily="34" charset="-79"/>
                        </a:rPr>
                        <a:t>Q1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4.5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2.3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1.7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5.0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60208656"/>
                  </a:ext>
                </a:extLst>
              </a:tr>
              <a:tr h="796823">
                <a:tc>
                  <a:txBody>
                    <a:bodyPr/>
                    <a:lstStyle/>
                    <a:p>
                      <a:pPr algn="ctr"/>
                      <a:r>
                        <a:rPr lang="en-US" b="0" i="0" dirty="0">
                          <a:solidFill>
                            <a:schemeClr val="tx1"/>
                          </a:solidFill>
                          <a:latin typeface="Gill Sans Nova" panose="020B0602020104020203" pitchFamily="34" charset="0"/>
                          <a:cs typeface="Gill Sans SemiBold" panose="020B0502020104020203" pitchFamily="34" charset="-79"/>
                        </a:rPr>
                        <a:t>Q2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3.2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5.1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4.4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3.0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34243071"/>
                  </a:ext>
                </a:extLst>
              </a:tr>
              <a:tr h="796823">
                <a:tc>
                  <a:txBody>
                    <a:bodyPr/>
                    <a:lstStyle/>
                    <a:p>
                      <a:pPr algn="ctr"/>
                      <a:r>
                        <a:rPr lang="en-US" b="0" i="0" dirty="0">
                          <a:solidFill>
                            <a:schemeClr val="tx1"/>
                          </a:solidFill>
                          <a:latin typeface="Gill Sans Nova" panose="020B0602020104020203" pitchFamily="34" charset="0"/>
                          <a:cs typeface="Gill Sans SemiBold" panose="020B0502020104020203" pitchFamily="34" charset="-79"/>
                        </a:rPr>
                        <a:t>Q3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2.1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1.7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2.5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2.8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808797"/>
                  </a:ext>
                </a:extLst>
              </a:tr>
              <a:tr h="796823">
                <a:tc>
                  <a:txBody>
                    <a:bodyPr/>
                    <a:lstStyle/>
                    <a:p>
                      <a:pPr algn="ctr"/>
                      <a:r>
                        <a:rPr lang="en-US" b="0" i="0" dirty="0">
                          <a:solidFill>
                            <a:schemeClr val="tx1"/>
                          </a:solidFill>
                          <a:latin typeface="Gill Sans Nova" panose="020B0602020104020203" pitchFamily="34" charset="0"/>
                          <a:cs typeface="Gill Sans SemiBold" panose="020B0502020104020203" pitchFamily="34" charset="-79"/>
                        </a:rPr>
                        <a:t>Q4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4.5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2.2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1.7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7.0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0950325"/>
                  </a:ext>
                </a:extLst>
              </a:tr>
            </a:tbl>
          </a:graphicData>
        </a:graphic>
      </p:graphicFrame>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6</a:t>
            </a:fld>
            <a:endParaRPr lang="en-US" dirty="0"/>
          </a:p>
        </p:txBody>
      </p:sp>
    </p:spTree>
    <p:extLst>
      <p:ext uri="{BB962C8B-B14F-4D97-AF65-F5344CB8AC3E}">
        <p14:creationId xmlns:p14="http://schemas.microsoft.com/office/powerpoint/2010/main" val="2752853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p:txBody>
          <a:bodyPr/>
          <a:lstStyle/>
          <a:p>
            <a:r>
              <a:rPr lang="en-US" dirty="0"/>
              <a:t>RICHARD BRANSON</a:t>
            </a:r>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p:txBody>
          <a:bodyPr/>
          <a:lstStyle/>
          <a:p>
            <a:r>
              <a:rPr lang="en-US" dirty="0"/>
              <a:t>“Business opportunities are like buses.</a:t>
            </a:r>
            <a:br>
              <a:rPr lang="en-US" dirty="0"/>
            </a:br>
            <a:r>
              <a:rPr lang="en-US" dirty="0"/>
              <a:t>There's always another one coming.”</a:t>
            </a:r>
          </a:p>
        </p:txBody>
      </p:sp>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7</a:t>
            </a:fld>
            <a:endParaRPr lang="en-US" dirty="0"/>
          </a:p>
        </p:txBody>
      </p:sp>
    </p:spTree>
    <p:extLst>
      <p:ext uri="{BB962C8B-B14F-4D97-AF65-F5344CB8AC3E}">
        <p14:creationId xmlns:p14="http://schemas.microsoft.com/office/powerpoint/2010/main" val="109671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p:txBody>
          <a:bodyPr/>
          <a:lstStyle/>
          <a:p>
            <a:r>
              <a:rPr lang="en-US" dirty="0"/>
              <a:t>meet our team</a:t>
            </a:r>
          </a:p>
        </p:txBody>
      </p:sp>
      <p:pic>
        <p:nvPicPr>
          <p:cNvPr id="45" name="Picture Placeholder 44" descr="Team member headshot">
            <a:extLst>
              <a:ext uri="{FF2B5EF4-FFF2-40B4-BE49-F238E27FC236}">
                <a16:creationId xmlns:a16="http://schemas.microsoft.com/office/drawing/2014/main" id="{BF83E8E2-2284-9684-FCF6-1A6EA943A1FB}"/>
              </a:ext>
            </a:extLst>
          </p:cNvPr>
          <p:cNvPicPr>
            <a:picLocks noGrp="1" noChangeAspect="1"/>
          </p:cNvPicPr>
          <p:nvPr>
            <p:ph type="pic" sz="quarter" idx="13"/>
          </p:nvPr>
        </p:nvPicPr>
        <p:blipFill rotWithShape="1">
          <a:blip r:embed="rId2"/>
          <a:srcRect l="83" r="83"/>
          <a:stretch/>
        </p:blipFill>
        <p:spPr/>
      </p:pic>
      <p:pic>
        <p:nvPicPr>
          <p:cNvPr id="48" name="Picture Placeholder 47" descr="Team member headshot">
            <a:extLst>
              <a:ext uri="{FF2B5EF4-FFF2-40B4-BE49-F238E27FC236}">
                <a16:creationId xmlns:a16="http://schemas.microsoft.com/office/drawing/2014/main" id="{B0AC71BE-6C36-5953-EF84-04DB27D399EF}"/>
              </a:ext>
            </a:extLst>
          </p:cNvPr>
          <p:cNvPicPr>
            <a:picLocks noGrp="1" noChangeAspect="1"/>
          </p:cNvPicPr>
          <p:nvPr>
            <p:ph type="pic" sz="quarter" idx="14"/>
          </p:nvPr>
        </p:nvPicPr>
        <p:blipFill rotWithShape="1">
          <a:blip r:embed="rId3"/>
          <a:srcRect t="8" b="8"/>
          <a:stretch/>
        </p:blipFill>
        <p:spPr/>
      </p:pic>
      <p:pic>
        <p:nvPicPr>
          <p:cNvPr id="51" name="Picture Placeholder 50" descr="Team member headshot">
            <a:extLst>
              <a:ext uri="{FF2B5EF4-FFF2-40B4-BE49-F238E27FC236}">
                <a16:creationId xmlns:a16="http://schemas.microsoft.com/office/drawing/2014/main" id="{E67A1306-8387-8408-FEAF-520A43BB1D8D}"/>
              </a:ext>
            </a:extLst>
          </p:cNvPr>
          <p:cNvPicPr>
            <a:picLocks noGrp="1" noChangeAspect="1"/>
          </p:cNvPicPr>
          <p:nvPr>
            <p:ph type="pic" sz="quarter" idx="15"/>
          </p:nvPr>
        </p:nvPicPr>
        <p:blipFill rotWithShape="1">
          <a:blip r:embed="rId4"/>
          <a:srcRect l="50" r="50"/>
          <a:stretch/>
        </p:blipFill>
        <p:spPr/>
      </p:pic>
      <p:pic>
        <p:nvPicPr>
          <p:cNvPr id="58" name="Picture Placeholder 57" descr="Team member headshot">
            <a:extLst>
              <a:ext uri="{FF2B5EF4-FFF2-40B4-BE49-F238E27FC236}">
                <a16:creationId xmlns:a16="http://schemas.microsoft.com/office/drawing/2014/main" id="{A5E932A8-FB95-D4B9-7C31-E32737B02106}"/>
              </a:ext>
            </a:extLst>
          </p:cNvPr>
          <p:cNvPicPr>
            <a:picLocks noGrp="1" noChangeAspect="1"/>
          </p:cNvPicPr>
          <p:nvPr>
            <p:ph type="pic" sz="quarter" idx="16"/>
          </p:nvPr>
        </p:nvPicPr>
        <p:blipFill rotWithShape="1">
          <a:blip r:embed="rId5"/>
          <a:srcRect l="50" r="50"/>
          <a:stretch/>
        </p:blipFill>
        <p:spPr/>
      </p:pic>
      <p:sp>
        <p:nvSpPr>
          <p:cNvPr id="26" name="Text Placeholder 25">
            <a:extLst>
              <a:ext uri="{FF2B5EF4-FFF2-40B4-BE49-F238E27FC236}">
                <a16:creationId xmlns:a16="http://schemas.microsoft.com/office/drawing/2014/main" id="{F237C2FF-8AE7-02AF-7E17-D62F80F65FAA}"/>
              </a:ext>
            </a:extLst>
          </p:cNvPr>
          <p:cNvSpPr>
            <a:spLocks noGrp="1"/>
          </p:cNvSpPr>
          <p:nvPr>
            <p:ph type="body" sz="quarter" idx="17"/>
          </p:nvPr>
        </p:nvSpPr>
        <p:spPr/>
        <p:txBody>
          <a:bodyPr/>
          <a:lstStyle/>
          <a:p>
            <a:r>
              <a:rPr lang="en-US" dirty="0"/>
              <a:t>TAKUMA HAYASHI</a:t>
            </a:r>
          </a:p>
        </p:txBody>
      </p:sp>
      <p:sp>
        <p:nvSpPr>
          <p:cNvPr id="27" name="Text Placeholder 26">
            <a:extLst>
              <a:ext uri="{FF2B5EF4-FFF2-40B4-BE49-F238E27FC236}">
                <a16:creationId xmlns:a16="http://schemas.microsoft.com/office/drawing/2014/main" id="{00C27F86-4C80-C4F3-6CE8-D40C84F64932}"/>
              </a:ext>
            </a:extLst>
          </p:cNvPr>
          <p:cNvSpPr>
            <a:spLocks noGrp="1"/>
          </p:cNvSpPr>
          <p:nvPr>
            <p:ph type="body" sz="quarter" idx="18"/>
          </p:nvPr>
        </p:nvSpPr>
        <p:spPr/>
        <p:txBody>
          <a:bodyPr/>
          <a:lstStyle/>
          <a:p>
            <a:r>
              <a:rPr lang="en-US" dirty="0"/>
              <a:t>MIRJAM NILSSON​</a:t>
            </a:r>
          </a:p>
        </p:txBody>
      </p:sp>
      <p:sp>
        <p:nvSpPr>
          <p:cNvPr id="28" name="Text Placeholder 27">
            <a:extLst>
              <a:ext uri="{FF2B5EF4-FFF2-40B4-BE49-F238E27FC236}">
                <a16:creationId xmlns:a16="http://schemas.microsoft.com/office/drawing/2014/main" id="{437F270A-5AE8-3D7C-4649-C8CE5C3BBE73}"/>
              </a:ext>
            </a:extLst>
          </p:cNvPr>
          <p:cNvSpPr>
            <a:spLocks noGrp="1"/>
          </p:cNvSpPr>
          <p:nvPr>
            <p:ph type="body" sz="quarter" idx="19"/>
          </p:nvPr>
        </p:nvSpPr>
        <p:spPr/>
        <p:txBody>
          <a:bodyPr/>
          <a:lstStyle/>
          <a:p>
            <a:r>
              <a:rPr lang="en-US" dirty="0"/>
              <a:t>FLORA BERGGREN​</a:t>
            </a:r>
          </a:p>
        </p:txBody>
      </p:sp>
      <p:sp>
        <p:nvSpPr>
          <p:cNvPr id="29" name="Text Placeholder 28">
            <a:extLst>
              <a:ext uri="{FF2B5EF4-FFF2-40B4-BE49-F238E27FC236}">
                <a16:creationId xmlns:a16="http://schemas.microsoft.com/office/drawing/2014/main" id="{88C30139-2108-5DD5-D7B5-F4C5CA6CCBF3}"/>
              </a:ext>
            </a:extLst>
          </p:cNvPr>
          <p:cNvSpPr>
            <a:spLocks noGrp="1"/>
          </p:cNvSpPr>
          <p:nvPr>
            <p:ph type="body" sz="quarter" idx="20"/>
          </p:nvPr>
        </p:nvSpPr>
        <p:spPr/>
        <p:txBody>
          <a:bodyPr/>
          <a:lstStyle/>
          <a:p>
            <a:r>
              <a:rPr lang="en-US" dirty="0"/>
              <a:t>RAJESH SANTOSHI</a:t>
            </a:r>
          </a:p>
        </p:txBody>
      </p:sp>
      <p:sp>
        <p:nvSpPr>
          <p:cNvPr id="30" name="Text Placeholder 29">
            <a:extLst>
              <a:ext uri="{FF2B5EF4-FFF2-40B4-BE49-F238E27FC236}">
                <a16:creationId xmlns:a16="http://schemas.microsoft.com/office/drawing/2014/main" id="{7E1DA776-AFFE-AE39-7F7B-59EB501D7E5F}"/>
              </a:ext>
            </a:extLst>
          </p:cNvPr>
          <p:cNvSpPr>
            <a:spLocks noGrp="1"/>
          </p:cNvSpPr>
          <p:nvPr>
            <p:ph type="body" sz="quarter" idx="21"/>
          </p:nvPr>
        </p:nvSpPr>
        <p:spPr/>
        <p:txBody>
          <a:bodyPr/>
          <a:lstStyle/>
          <a:p>
            <a:r>
              <a:rPr lang="en-US" dirty="0"/>
              <a:t>president</a:t>
            </a:r>
          </a:p>
          <a:p>
            <a:endParaRPr lang="en-US" dirty="0"/>
          </a:p>
        </p:txBody>
      </p:sp>
      <p:sp>
        <p:nvSpPr>
          <p:cNvPr id="31" name="Text Placeholder 30">
            <a:extLst>
              <a:ext uri="{FF2B5EF4-FFF2-40B4-BE49-F238E27FC236}">
                <a16:creationId xmlns:a16="http://schemas.microsoft.com/office/drawing/2014/main" id="{1F74C8AB-F847-F58A-7B89-FC1F3E125FB9}"/>
              </a:ext>
            </a:extLst>
          </p:cNvPr>
          <p:cNvSpPr>
            <a:spLocks noGrp="1"/>
          </p:cNvSpPr>
          <p:nvPr>
            <p:ph type="body" sz="quarter" idx="22"/>
          </p:nvPr>
        </p:nvSpPr>
        <p:spPr/>
        <p:txBody>
          <a:bodyPr/>
          <a:lstStyle/>
          <a:p>
            <a:r>
              <a:rPr lang="en-US" dirty="0"/>
              <a:t>chief executive officer</a:t>
            </a:r>
          </a:p>
        </p:txBody>
      </p:sp>
      <p:sp>
        <p:nvSpPr>
          <p:cNvPr id="32" name="Text Placeholder 31">
            <a:extLst>
              <a:ext uri="{FF2B5EF4-FFF2-40B4-BE49-F238E27FC236}">
                <a16:creationId xmlns:a16="http://schemas.microsoft.com/office/drawing/2014/main" id="{0A4B179D-6ECE-CDC7-80E3-5E1843793A1D}"/>
              </a:ext>
            </a:extLst>
          </p:cNvPr>
          <p:cNvSpPr>
            <a:spLocks noGrp="1"/>
          </p:cNvSpPr>
          <p:nvPr>
            <p:ph type="body" sz="quarter" idx="23"/>
          </p:nvPr>
        </p:nvSpPr>
        <p:spPr/>
        <p:txBody>
          <a:bodyPr/>
          <a:lstStyle/>
          <a:p>
            <a:r>
              <a:rPr lang="en-US" dirty="0"/>
              <a:t>chief operations officer</a:t>
            </a:r>
          </a:p>
        </p:txBody>
      </p:sp>
      <p:sp>
        <p:nvSpPr>
          <p:cNvPr id="34" name="Text Placeholder 33">
            <a:extLst>
              <a:ext uri="{FF2B5EF4-FFF2-40B4-BE49-F238E27FC236}">
                <a16:creationId xmlns:a16="http://schemas.microsoft.com/office/drawing/2014/main" id="{20510531-78E7-6DD4-B8ED-F8484240C2E1}"/>
              </a:ext>
            </a:extLst>
          </p:cNvPr>
          <p:cNvSpPr>
            <a:spLocks noGrp="1"/>
          </p:cNvSpPr>
          <p:nvPr>
            <p:ph type="body" sz="quarter" idx="24"/>
          </p:nvPr>
        </p:nvSpPr>
        <p:spPr/>
        <p:txBody>
          <a:bodyPr/>
          <a:lstStyle/>
          <a:p>
            <a:r>
              <a:rPr lang="en-US" dirty="0"/>
              <a:t>vp marketing</a:t>
            </a:r>
          </a:p>
        </p:txBody>
      </p:sp>
      <p:sp>
        <p:nvSpPr>
          <p:cNvPr id="2" name="Date Placeholder 1">
            <a:extLst>
              <a:ext uri="{FF2B5EF4-FFF2-40B4-BE49-F238E27FC236}">
                <a16:creationId xmlns:a16="http://schemas.microsoft.com/office/drawing/2014/main" id="{EB170A85-84B6-5E89-7F16-4811AE5FD44B}"/>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A29B6800-D0C2-8D9D-7F2C-5D0E41F51909}"/>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p:txBody>
          <a:bodyPr/>
          <a:lstStyle/>
          <a:p>
            <a:fld id="{58FB4751-880F-D840-AAA9-3A15815CC996}" type="slidenum">
              <a:rPr lang="en-US" smtClean="0"/>
              <a:t>8</a:t>
            </a:fld>
            <a:endParaRPr lang="en-US" dirty="0"/>
          </a:p>
        </p:txBody>
      </p:sp>
    </p:spTree>
    <p:extLst>
      <p:ext uri="{BB962C8B-B14F-4D97-AF65-F5344CB8AC3E}">
        <p14:creationId xmlns:p14="http://schemas.microsoft.com/office/powerpoint/2010/main" val="1002104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p:txBody>
          <a:bodyPr/>
          <a:lstStyle/>
          <a:p>
            <a:r>
              <a:rPr lang="en-US" dirty="0"/>
              <a:t>meet our extended team</a:t>
            </a:r>
          </a:p>
        </p:txBody>
      </p:sp>
      <p:pic>
        <p:nvPicPr>
          <p:cNvPr id="45" name="Picture Placeholder 44" descr="Team member headshot">
            <a:extLst>
              <a:ext uri="{FF2B5EF4-FFF2-40B4-BE49-F238E27FC236}">
                <a16:creationId xmlns:a16="http://schemas.microsoft.com/office/drawing/2014/main" id="{BF83E8E2-2284-9684-FCF6-1A6EA943A1FB}"/>
              </a:ext>
            </a:extLst>
          </p:cNvPr>
          <p:cNvPicPr>
            <a:picLocks noGrp="1" noChangeAspect="1"/>
          </p:cNvPicPr>
          <p:nvPr>
            <p:ph type="pic" sz="quarter" idx="13"/>
          </p:nvPr>
        </p:nvPicPr>
        <p:blipFill rotWithShape="1">
          <a:blip r:embed="rId2"/>
          <a:srcRect l="239" r="239"/>
          <a:stretch/>
        </p:blipFill>
        <p:spPr/>
      </p:pic>
      <p:pic>
        <p:nvPicPr>
          <p:cNvPr id="48" name="Picture Placeholder 47" descr="Team member headshot">
            <a:extLst>
              <a:ext uri="{FF2B5EF4-FFF2-40B4-BE49-F238E27FC236}">
                <a16:creationId xmlns:a16="http://schemas.microsoft.com/office/drawing/2014/main" id="{B0AC71BE-6C36-5953-EF84-04DB27D399EF}"/>
              </a:ext>
            </a:extLst>
          </p:cNvPr>
          <p:cNvPicPr>
            <a:picLocks noGrp="1" noChangeAspect="1"/>
          </p:cNvPicPr>
          <p:nvPr>
            <p:ph type="pic" sz="quarter" idx="14"/>
          </p:nvPr>
        </p:nvPicPr>
        <p:blipFill rotWithShape="1">
          <a:blip r:embed="rId3"/>
          <a:srcRect l="148" r="148"/>
          <a:stretch/>
        </p:blipFill>
        <p:spPr/>
      </p:pic>
      <p:pic>
        <p:nvPicPr>
          <p:cNvPr id="51" name="Picture Placeholder 50" descr="Team member headshot">
            <a:extLst>
              <a:ext uri="{FF2B5EF4-FFF2-40B4-BE49-F238E27FC236}">
                <a16:creationId xmlns:a16="http://schemas.microsoft.com/office/drawing/2014/main" id="{E67A1306-8387-8408-FEAF-520A43BB1D8D}"/>
              </a:ext>
            </a:extLst>
          </p:cNvPr>
          <p:cNvPicPr>
            <a:picLocks noGrp="1" noChangeAspect="1"/>
          </p:cNvPicPr>
          <p:nvPr>
            <p:ph type="pic" sz="quarter" idx="15"/>
          </p:nvPr>
        </p:nvPicPr>
        <p:blipFill rotWithShape="1">
          <a:blip r:embed="rId4"/>
          <a:srcRect l="239" r="239"/>
          <a:stretch/>
        </p:blipFill>
        <p:spPr/>
      </p:pic>
      <p:pic>
        <p:nvPicPr>
          <p:cNvPr id="58" name="Picture Placeholder 57" descr="Team member headshot">
            <a:extLst>
              <a:ext uri="{FF2B5EF4-FFF2-40B4-BE49-F238E27FC236}">
                <a16:creationId xmlns:a16="http://schemas.microsoft.com/office/drawing/2014/main" id="{A5E932A8-FB95-D4B9-7C31-E32737B02106}"/>
              </a:ext>
            </a:extLst>
          </p:cNvPr>
          <p:cNvPicPr>
            <a:picLocks noGrp="1" noChangeAspect="1"/>
          </p:cNvPicPr>
          <p:nvPr>
            <p:ph type="pic" sz="quarter" idx="16"/>
          </p:nvPr>
        </p:nvPicPr>
        <p:blipFill rotWithShape="1">
          <a:blip r:embed="rId5"/>
          <a:srcRect l="239" r="239"/>
          <a:stretch/>
        </p:blipFill>
        <p:spPr/>
      </p:pic>
      <p:sp>
        <p:nvSpPr>
          <p:cNvPr id="26" name="Text Placeholder 25">
            <a:extLst>
              <a:ext uri="{FF2B5EF4-FFF2-40B4-BE49-F238E27FC236}">
                <a16:creationId xmlns:a16="http://schemas.microsoft.com/office/drawing/2014/main" id="{F237C2FF-8AE7-02AF-7E17-D62F80F65FAA}"/>
              </a:ext>
            </a:extLst>
          </p:cNvPr>
          <p:cNvSpPr>
            <a:spLocks noGrp="1"/>
          </p:cNvSpPr>
          <p:nvPr>
            <p:ph type="body" sz="quarter" idx="17"/>
          </p:nvPr>
        </p:nvSpPr>
        <p:spPr/>
        <p:txBody>
          <a:bodyPr/>
          <a:lstStyle/>
          <a:p>
            <a:r>
              <a:rPr lang="en-US" dirty="0"/>
              <a:t>TAKUMA HAYASHI</a:t>
            </a:r>
          </a:p>
        </p:txBody>
      </p:sp>
      <p:sp>
        <p:nvSpPr>
          <p:cNvPr id="27" name="Text Placeholder 26">
            <a:extLst>
              <a:ext uri="{FF2B5EF4-FFF2-40B4-BE49-F238E27FC236}">
                <a16:creationId xmlns:a16="http://schemas.microsoft.com/office/drawing/2014/main" id="{00C27F86-4C80-C4F3-6CE8-D40C84F64932}"/>
              </a:ext>
            </a:extLst>
          </p:cNvPr>
          <p:cNvSpPr>
            <a:spLocks noGrp="1"/>
          </p:cNvSpPr>
          <p:nvPr>
            <p:ph type="body" sz="quarter" idx="18"/>
          </p:nvPr>
        </p:nvSpPr>
        <p:spPr/>
        <p:txBody>
          <a:bodyPr/>
          <a:lstStyle/>
          <a:p>
            <a:r>
              <a:rPr lang="en-US" dirty="0"/>
              <a:t>MIRJAM NILSSON​</a:t>
            </a:r>
          </a:p>
        </p:txBody>
      </p:sp>
      <p:sp>
        <p:nvSpPr>
          <p:cNvPr id="28" name="Text Placeholder 27">
            <a:extLst>
              <a:ext uri="{FF2B5EF4-FFF2-40B4-BE49-F238E27FC236}">
                <a16:creationId xmlns:a16="http://schemas.microsoft.com/office/drawing/2014/main" id="{437F270A-5AE8-3D7C-4649-C8CE5C3BBE73}"/>
              </a:ext>
            </a:extLst>
          </p:cNvPr>
          <p:cNvSpPr>
            <a:spLocks noGrp="1"/>
          </p:cNvSpPr>
          <p:nvPr>
            <p:ph type="body" sz="quarter" idx="19"/>
          </p:nvPr>
        </p:nvSpPr>
        <p:spPr/>
        <p:txBody>
          <a:bodyPr/>
          <a:lstStyle/>
          <a:p>
            <a:r>
              <a:rPr lang="en-US" dirty="0"/>
              <a:t>FLORA BERGGREN​</a:t>
            </a:r>
          </a:p>
        </p:txBody>
      </p:sp>
      <p:sp>
        <p:nvSpPr>
          <p:cNvPr id="29" name="Text Placeholder 28">
            <a:extLst>
              <a:ext uri="{FF2B5EF4-FFF2-40B4-BE49-F238E27FC236}">
                <a16:creationId xmlns:a16="http://schemas.microsoft.com/office/drawing/2014/main" id="{88C30139-2108-5DD5-D7B5-F4C5CA6CCBF3}"/>
              </a:ext>
            </a:extLst>
          </p:cNvPr>
          <p:cNvSpPr>
            <a:spLocks noGrp="1"/>
          </p:cNvSpPr>
          <p:nvPr>
            <p:ph type="body" sz="quarter" idx="20"/>
          </p:nvPr>
        </p:nvSpPr>
        <p:spPr/>
        <p:txBody>
          <a:bodyPr/>
          <a:lstStyle/>
          <a:p>
            <a:r>
              <a:rPr lang="en-US" dirty="0"/>
              <a:t>RAJESH SANTOSHI</a:t>
            </a:r>
          </a:p>
        </p:txBody>
      </p:sp>
      <p:sp>
        <p:nvSpPr>
          <p:cNvPr id="30" name="Text Placeholder 29">
            <a:extLst>
              <a:ext uri="{FF2B5EF4-FFF2-40B4-BE49-F238E27FC236}">
                <a16:creationId xmlns:a16="http://schemas.microsoft.com/office/drawing/2014/main" id="{7E1DA776-AFFE-AE39-7F7B-59EB501D7E5F}"/>
              </a:ext>
            </a:extLst>
          </p:cNvPr>
          <p:cNvSpPr>
            <a:spLocks noGrp="1"/>
          </p:cNvSpPr>
          <p:nvPr>
            <p:ph type="body" sz="quarter" idx="21"/>
          </p:nvPr>
        </p:nvSpPr>
        <p:spPr/>
        <p:txBody>
          <a:bodyPr/>
          <a:lstStyle/>
          <a:p>
            <a:r>
              <a:rPr lang="en-US" dirty="0"/>
              <a:t>president</a:t>
            </a:r>
          </a:p>
          <a:p>
            <a:endParaRPr lang="en-US" dirty="0"/>
          </a:p>
        </p:txBody>
      </p:sp>
      <p:sp>
        <p:nvSpPr>
          <p:cNvPr id="31" name="Text Placeholder 30">
            <a:extLst>
              <a:ext uri="{FF2B5EF4-FFF2-40B4-BE49-F238E27FC236}">
                <a16:creationId xmlns:a16="http://schemas.microsoft.com/office/drawing/2014/main" id="{1F74C8AB-F847-F58A-7B89-FC1F3E125FB9}"/>
              </a:ext>
            </a:extLst>
          </p:cNvPr>
          <p:cNvSpPr>
            <a:spLocks noGrp="1"/>
          </p:cNvSpPr>
          <p:nvPr>
            <p:ph type="body" sz="quarter" idx="22"/>
          </p:nvPr>
        </p:nvSpPr>
        <p:spPr/>
        <p:txBody>
          <a:bodyPr/>
          <a:lstStyle/>
          <a:p>
            <a:r>
              <a:rPr lang="en-US" dirty="0"/>
              <a:t>chief executive officer</a:t>
            </a:r>
          </a:p>
        </p:txBody>
      </p:sp>
      <p:sp>
        <p:nvSpPr>
          <p:cNvPr id="32" name="Text Placeholder 31">
            <a:extLst>
              <a:ext uri="{FF2B5EF4-FFF2-40B4-BE49-F238E27FC236}">
                <a16:creationId xmlns:a16="http://schemas.microsoft.com/office/drawing/2014/main" id="{0A4B179D-6ECE-CDC7-80E3-5E1843793A1D}"/>
              </a:ext>
            </a:extLst>
          </p:cNvPr>
          <p:cNvSpPr>
            <a:spLocks noGrp="1"/>
          </p:cNvSpPr>
          <p:nvPr>
            <p:ph type="body" sz="quarter" idx="23"/>
          </p:nvPr>
        </p:nvSpPr>
        <p:spPr/>
        <p:txBody>
          <a:bodyPr/>
          <a:lstStyle/>
          <a:p>
            <a:r>
              <a:rPr lang="en-US" dirty="0"/>
              <a:t>chief operations officer</a:t>
            </a:r>
          </a:p>
        </p:txBody>
      </p:sp>
      <p:sp>
        <p:nvSpPr>
          <p:cNvPr id="34" name="Text Placeholder 33">
            <a:extLst>
              <a:ext uri="{FF2B5EF4-FFF2-40B4-BE49-F238E27FC236}">
                <a16:creationId xmlns:a16="http://schemas.microsoft.com/office/drawing/2014/main" id="{20510531-78E7-6DD4-B8ED-F8484240C2E1}"/>
              </a:ext>
            </a:extLst>
          </p:cNvPr>
          <p:cNvSpPr>
            <a:spLocks noGrp="1"/>
          </p:cNvSpPr>
          <p:nvPr>
            <p:ph type="body" sz="quarter" idx="24"/>
          </p:nvPr>
        </p:nvSpPr>
        <p:spPr/>
        <p:txBody>
          <a:bodyPr/>
          <a:lstStyle/>
          <a:p>
            <a:r>
              <a:rPr lang="en-US" dirty="0"/>
              <a:t>vp marketing</a:t>
            </a:r>
          </a:p>
        </p:txBody>
      </p:sp>
      <p:pic>
        <p:nvPicPr>
          <p:cNvPr id="18" name="Picture Placeholder 17" descr="Team member headshot">
            <a:extLst>
              <a:ext uri="{FF2B5EF4-FFF2-40B4-BE49-F238E27FC236}">
                <a16:creationId xmlns:a16="http://schemas.microsoft.com/office/drawing/2014/main" id="{251FF9F2-D148-7744-AD3C-DA1D842399EA}"/>
              </a:ext>
            </a:extLst>
          </p:cNvPr>
          <p:cNvPicPr>
            <a:picLocks noGrp="1" noChangeAspect="1"/>
          </p:cNvPicPr>
          <p:nvPr>
            <p:ph type="pic" sz="quarter" idx="25"/>
          </p:nvPr>
        </p:nvPicPr>
        <p:blipFill rotWithShape="1">
          <a:blip r:embed="rId6"/>
          <a:srcRect l="244" r="244"/>
          <a:stretch/>
        </p:blipFill>
        <p:spPr/>
      </p:pic>
      <p:pic>
        <p:nvPicPr>
          <p:cNvPr id="20" name="Picture Placeholder 19" descr="Team member headshot">
            <a:extLst>
              <a:ext uri="{FF2B5EF4-FFF2-40B4-BE49-F238E27FC236}">
                <a16:creationId xmlns:a16="http://schemas.microsoft.com/office/drawing/2014/main" id="{E889186A-9C62-A602-01B1-5D4D195D26CE}"/>
              </a:ext>
            </a:extLst>
          </p:cNvPr>
          <p:cNvPicPr>
            <a:picLocks noGrp="1" noChangeAspect="1"/>
          </p:cNvPicPr>
          <p:nvPr>
            <p:ph type="pic" sz="quarter" idx="26"/>
          </p:nvPr>
        </p:nvPicPr>
        <p:blipFill rotWithShape="1">
          <a:blip r:embed="rId7"/>
          <a:srcRect l="244" r="244"/>
          <a:stretch/>
        </p:blipFill>
        <p:spPr/>
      </p:pic>
      <p:pic>
        <p:nvPicPr>
          <p:cNvPr id="22" name="Picture Placeholder 21" descr="Team member headshot">
            <a:extLst>
              <a:ext uri="{FF2B5EF4-FFF2-40B4-BE49-F238E27FC236}">
                <a16:creationId xmlns:a16="http://schemas.microsoft.com/office/drawing/2014/main" id="{034ED1AA-BE4A-E267-C463-F20D3D8585E7}"/>
              </a:ext>
            </a:extLst>
          </p:cNvPr>
          <p:cNvPicPr>
            <a:picLocks noGrp="1" noChangeAspect="1"/>
          </p:cNvPicPr>
          <p:nvPr>
            <p:ph type="pic" sz="quarter" idx="27"/>
          </p:nvPr>
        </p:nvPicPr>
        <p:blipFill rotWithShape="1">
          <a:blip r:embed="rId8"/>
          <a:srcRect l="244" r="244"/>
          <a:stretch/>
        </p:blipFill>
        <p:spPr/>
      </p:pic>
      <p:pic>
        <p:nvPicPr>
          <p:cNvPr id="24" name="Picture Placeholder 23" descr="Team member headshot">
            <a:extLst>
              <a:ext uri="{FF2B5EF4-FFF2-40B4-BE49-F238E27FC236}">
                <a16:creationId xmlns:a16="http://schemas.microsoft.com/office/drawing/2014/main" id="{E288CC4E-15A7-7E6C-86BB-F6487D302F00}"/>
              </a:ext>
            </a:extLst>
          </p:cNvPr>
          <p:cNvPicPr>
            <a:picLocks noGrp="1" noChangeAspect="1"/>
          </p:cNvPicPr>
          <p:nvPr>
            <p:ph type="pic" sz="quarter" idx="28"/>
          </p:nvPr>
        </p:nvPicPr>
        <p:blipFill rotWithShape="1">
          <a:blip r:embed="rId9"/>
          <a:srcRect l="244" r="244"/>
          <a:stretch/>
        </p:blipFill>
        <p:spPr/>
      </p:pic>
      <p:sp>
        <p:nvSpPr>
          <p:cNvPr id="80" name="Text Placeholder 79">
            <a:extLst>
              <a:ext uri="{FF2B5EF4-FFF2-40B4-BE49-F238E27FC236}">
                <a16:creationId xmlns:a16="http://schemas.microsoft.com/office/drawing/2014/main" id="{291313D6-FDDE-A86D-0C8F-78A4DE610460}"/>
              </a:ext>
            </a:extLst>
          </p:cNvPr>
          <p:cNvSpPr>
            <a:spLocks noGrp="1"/>
          </p:cNvSpPr>
          <p:nvPr>
            <p:ph type="body" sz="quarter" idx="29"/>
          </p:nvPr>
        </p:nvSpPr>
        <p:spPr/>
        <p:txBody>
          <a:bodyPr/>
          <a:lstStyle/>
          <a:p>
            <a:r>
              <a:rPr lang="en-US" dirty="0"/>
              <a:t>GRAHAM BARNES</a:t>
            </a:r>
          </a:p>
        </p:txBody>
      </p:sp>
      <p:sp>
        <p:nvSpPr>
          <p:cNvPr id="81" name="Text Placeholder 80">
            <a:extLst>
              <a:ext uri="{FF2B5EF4-FFF2-40B4-BE49-F238E27FC236}">
                <a16:creationId xmlns:a16="http://schemas.microsoft.com/office/drawing/2014/main" id="{8A1BEF0A-BD3A-2F51-2B84-2C87759C857E}"/>
              </a:ext>
            </a:extLst>
          </p:cNvPr>
          <p:cNvSpPr>
            <a:spLocks noGrp="1"/>
          </p:cNvSpPr>
          <p:nvPr>
            <p:ph type="body" sz="quarter" idx="30"/>
          </p:nvPr>
        </p:nvSpPr>
        <p:spPr/>
        <p:txBody>
          <a:bodyPr/>
          <a:lstStyle/>
          <a:p>
            <a:r>
              <a:rPr lang="en-US" dirty="0"/>
              <a:t>ROWAN MURPHY</a:t>
            </a:r>
          </a:p>
        </p:txBody>
      </p:sp>
      <p:sp>
        <p:nvSpPr>
          <p:cNvPr id="82" name="Text Placeholder 81">
            <a:extLst>
              <a:ext uri="{FF2B5EF4-FFF2-40B4-BE49-F238E27FC236}">
                <a16:creationId xmlns:a16="http://schemas.microsoft.com/office/drawing/2014/main" id="{B68617DC-1253-7F81-E3EC-E2710973E731}"/>
              </a:ext>
            </a:extLst>
          </p:cNvPr>
          <p:cNvSpPr>
            <a:spLocks noGrp="1"/>
          </p:cNvSpPr>
          <p:nvPr>
            <p:ph type="body" sz="quarter" idx="31"/>
          </p:nvPr>
        </p:nvSpPr>
        <p:spPr/>
        <p:txBody>
          <a:bodyPr/>
          <a:lstStyle/>
          <a:p>
            <a:r>
              <a:rPr lang="en-US" dirty="0"/>
              <a:t>ELIZABETH MOORE</a:t>
            </a:r>
          </a:p>
        </p:txBody>
      </p:sp>
      <p:sp>
        <p:nvSpPr>
          <p:cNvPr id="83" name="Text Placeholder 82">
            <a:extLst>
              <a:ext uri="{FF2B5EF4-FFF2-40B4-BE49-F238E27FC236}">
                <a16:creationId xmlns:a16="http://schemas.microsoft.com/office/drawing/2014/main" id="{A27FA48D-357F-EA80-0111-0C0A27182842}"/>
              </a:ext>
            </a:extLst>
          </p:cNvPr>
          <p:cNvSpPr>
            <a:spLocks noGrp="1"/>
          </p:cNvSpPr>
          <p:nvPr>
            <p:ph type="body" sz="quarter" idx="32"/>
          </p:nvPr>
        </p:nvSpPr>
        <p:spPr/>
        <p:txBody>
          <a:bodyPr/>
          <a:lstStyle/>
          <a:p>
            <a:r>
              <a:rPr lang="en-US" dirty="0"/>
              <a:t>ROBINE KLINE</a:t>
            </a:r>
          </a:p>
        </p:txBody>
      </p:sp>
      <p:sp>
        <p:nvSpPr>
          <p:cNvPr id="84" name="Text Placeholder 83">
            <a:extLst>
              <a:ext uri="{FF2B5EF4-FFF2-40B4-BE49-F238E27FC236}">
                <a16:creationId xmlns:a16="http://schemas.microsoft.com/office/drawing/2014/main" id="{1950D586-9DF9-A100-E041-67FDDEBD7DA5}"/>
              </a:ext>
            </a:extLst>
          </p:cNvPr>
          <p:cNvSpPr>
            <a:spLocks noGrp="1"/>
          </p:cNvSpPr>
          <p:nvPr>
            <p:ph type="body" sz="quarter" idx="33"/>
          </p:nvPr>
        </p:nvSpPr>
        <p:spPr/>
        <p:txBody>
          <a:bodyPr/>
          <a:lstStyle/>
          <a:p>
            <a:r>
              <a:rPr lang="en-US" dirty="0"/>
              <a:t>vp product</a:t>
            </a:r>
          </a:p>
          <a:p>
            <a:endParaRPr lang="en-US" dirty="0"/>
          </a:p>
        </p:txBody>
      </p:sp>
      <p:sp>
        <p:nvSpPr>
          <p:cNvPr id="85" name="Text Placeholder 84">
            <a:extLst>
              <a:ext uri="{FF2B5EF4-FFF2-40B4-BE49-F238E27FC236}">
                <a16:creationId xmlns:a16="http://schemas.microsoft.com/office/drawing/2014/main" id="{D57903CE-292D-8F9A-9BDD-7840423075D1}"/>
              </a:ext>
            </a:extLst>
          </p:cNvPr>
          <p:cNvSpPr>
            <a:spLocks noGrp="1"/>
          </p:cNvSpPr>
          <p:nvPr>
            <p:ph type="body" sz="quarter" idx="34"/>
          </p:nvPr>
        </p:nvSpPr>
        <p:spPr/>
        <p:txBody>
          <a:bodyPr/>
          <a:lstStyle/>
          <a:p>
            <a:r>
              <a:rPr lang="en-US" dirty="0"/>
              <a:t>SEO strategist</a:t>
            </a:r>
          </a:p>
          <a:p>
            <a:endParaRPr lang="en-US" dirty="0"/>
          </a:p>
        </p:txBody>
      </p:sp>
      <p:sp>
        <p:nvSpPr>
          <p:cNvPr id="86" name="Text Placeholder 85">
            <a:extLst>
              <a:ext uri="{FF2B5EF4-FFF2-40B4-BE49-F238E27FC236}">
                <a16:creationId xmlns:a16="http://schemas.microsoft.com/office/drawing/2014/main" id="{1CD211A9-30AF-B158-D3CD-640CBDA0A853}"/>
              </a:ext>
            </a:extLst>
          </p:cNvPr>
          <p:cNvSpPr>
            <a:spLocks noGrp="1"/>
          </p:cNvSpPr>
          <p:nvPr>
            <p:ph type="body" sz="quarter" idx="35"/>
          </p:nvPr>
        </p:nvSpPr>
        <p:spPr/>
        <p:txBody>
          <a:bodyPr/>
          <a:lstStyle/>
          <a:p>
            <a:r>
              <a:rPr lang="en-US" dirty="0"/>
              <a:t>product designer</a:t>
            </a:r>
          </a:p>
          <a:p>
            <a:endParaRPr lang="en-US" dirty="0"/>
          </a:p>
        </p:txBody>
      </p:sp>
      <p:sp>
        <p:nvSpPr>
          <p:cNvPr id="87" name="Text Placeholder 86">
            <a:extLst>
              <a:ext uri="{FF2B5EF4-FFF2-40B4-BE49-F238E27FC236}">
                <a16:creationId xmlns:a16="http://schemas.microsoft.com/office/drawing/2014/main" id="{FE25E76F-DE56-E8CD-2546-5CDB57197BF5}"/>
              </a:ext>
            </a:extLst>
          </p:cNvPr>
          <p:cNvSpPr>
            <a:spLocks noGrp="1"/>
          </p:cNvSpPr>
          <p:nvPr>
            <p:ph type="body" sz="quarter" idx="36"/>
          </p:nvPr>
        </p:nvSpPr>
        <p:spPr/>
        <p:txBody>
          <a:bodyPr/>
          <a:lstStyle/>
          <a:p>
            <a:r>
              <a:rPr lang="en-US" dirty="0"/>
              <a:t>content developer</a:t>
            </a:r>
          </a:p>
          <a:p>
            <a:endParaRPr lang="en-US" dirty="0"/>
          </a:p>
        </p:txBody>
      </p:sp>
    </p:spTree>
    <p:extLst>
      <p:ext uri="{BB962C8B-B14F-4D97-AF65-F5344CB8AC3E}">
        <p14:creationId xmlns:p14="http://schemas.microsoft.com/office/powerpoint/2010/main" val="1445010188"/>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{B5599EB7-5453-47BC-A984-145F1135C953}tf11964407_win32</Template>
  <TotalTime>31</TotalTime>
  <Words>490</Words>
  <Application>Microsoft Office PowerPoint</Application>
  <PresentationFormat>Widescreen</PresentationFormat>
  <Paragraphs>160</Paragraphs>
  <Slides>15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-apple-system</vt:lpstr>
      <vt:lpstr>Arial</vt:lpstr>
      <vt:lpstr>Calibri</vt:lpstr>
      <vt:lpstr>Courier New</vt:lpstr>
      <vt:lpstr>Gill Sans Nova</vt:lpstr>
      <vt:lpstr>Gill Sans Nova Light</vt:lpstr>
      <vt:lpstr>Sagona Book</vt:lpstr>
      <vt:lpstr>Office Theme</vt:lpstr>
      <vt:lpstr>Computer Reliability</vt:lpstr>
      <vt:lpstr>agenda</vt:lpstr>
      <vt:lpstr>Introduction</vt:lpstr>
      <vt:lpstr>primary goals</vt:lpstr>
      <vt:lpstr>quarterly performance</vt:lpstr>
      <vt:lpstr>areas of growth</vt:lpstr>
      <vt:lpstr>RICHARD BRANSON</vt:lpstr>
      <vt:lpstr>meet our team</vt:lpstr>
      <vt:lpstr>meet our extended team</vt:lpstr>
      <vt:lpstr>plan for product launch</vt:lpstr>
      <vt:lpstr>timeline</vt:lpstr>
      <vt:lpstr>areas of focus</vt:lpstr>
      <vt:lpstr>how we get there</vt:lpstr>
      <vt:lpstr>summary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Reliability</dc:title>
  <dc:creator>minahil fatima</dc:creator>
  <cp:lastModifiedBy>minahil fatima</cp:lastModifiedBy>
  <cp:revision>2</cp:revision>
  <dcterms:created xsi:type="dcterms:W3CDTF">2022-12-21T15:29:59Z</dcterms:created>
  <dcterms:modified xsi:type="dcterms:W3CDTF">2022-12-21T16:01:29Z</dcterms:modified>
</cp:coreProperties>
</file>