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>
    <p:sldId id="256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69" y="1498988"/>
            <a:ext cx="6961507" cy="2827352"/>
          </a:xfrm>
        </p:spPr>
        <p:txBody>
          <a:bodyPr/>
          <a:lstStyle/>
          <a:p>
            <a:r>
              <a:rPr lang="en-US" dirty="0" smtClean="0"/>
              <a:t>Multi functional assistant robot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66746"/>
            <a:ext cx="4825621" cy="542818"/>
          </a:xfrm>
        </p:spPr>
        <p:txBody>
          <a:bodyPr/>
          <a:lstStyle/>
          <a:p>
            <a:r>
              <a:rPr lang="en-US" dirty="0" smtClean="0"/>
              <a:t>Abstract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2824"/>
            <a:ext cx="10107304" cy="2647665"/>
          </a:xfrm>
        </p:spPr>
        <p:txBody>
          <a:bodyPr/>
          <a:lstStyle/>
          <a:p>
            <a:r>
              <a:rPr lang="en-US" noProof="1" smtClean="0"/>
              <a:t>To develop a assisting robot which has a ablilty of home automoation, surveillance, follow humans with carried handbags/payload, voice assistant and it can navigate using QR tag code placed in the wall like Spotmini.</a:t>
            </a:r>
          </a:p>
          <a:p>
            <a:r>
              <a:rPr lang="en-US" noProof="1" smtClean="0"/>
              <a:t>It has a ablility of tracking object and image recognition.</a:t>
            </a:r>
          </a:p>
          <a:p>
            <a:r>
              <a:rPr lang="en-US" noProof="1" smtClean="0"/>
              <a:t>We need to train the robot with certain models such as humans, color, qr tag and face recognition for better improvements in performance.</a:t>
            </a:r>
          </a:p>
          <a:p>
            <a:r>
              <a:rPr lang="en-US" noProof="1" smtClean="0"/>
              <a:t>This concept can be easily done with micro-controller with HuskyLens camera.</a:t>
            </a:r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1324"/>
            <a:ext cx="4074995" cy="833663"/>
          </a:xfrm>
        </p:spPr>
        <p:txBody>
          <a:bodyPr/>
          <a:lstStyle/>
          <a:p>
            <a:r>
              <a:rPr lang="en-US" dirty="0" smtClean="0"/>
              <a:t>Components used: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2824"/>
            <a:ext cx="10107304" cy="2647665"/>
          </a:xfrm>
        </p:spPr>
        <p:txBody>
          <a:bodyPr/>
          <a:lstStyle/>
          <a:p>
            <a:r>
              <a:rPr lang="en-US" noProof="1" smtClean="0"/>
              <a:t>HuskyLens AI camera</a:t>
            </a:r>
          </a:p>
          <a:p>
            <a:r>
              <a:rPr lang="en-US" noProof="1" smtClean="0"/>
              <a:t>Arduino UNO/mega</a:t>
            </a:r>
          </a:p>
          <a:p>
            <a:r>
              <a:rPr lang="en-US" noProof="1" smtClean="0"/>
              <a:t>Esp 8266</a:t>
            </a:r>
          </a:p>
          <a:p>
            <a:r>
              <a:rPr lang="en-US" noProof="1" smtClean="0"/>
              <a:t>Ultrasonic sensor</a:t>
            </a:r>
          </a:p>
          <a:p>
            <a:r>
              <a:rPr lang="en-US" noProof="1" smtClean="0"/>
              <a:t>L298N motor driver</a:t>
            </a:r>
          </a:p>
          <a:p>
            <a:r>
              <a:rPr lang="en-US" noProof="1" smtClean="0"/>
              <a:t>330RPM motor</a:t>
            </a:r>
          </a:p>
          <a:p>
            <a:endParaRPr lang="en-US" noProof="1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2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574969"/>
              </p:ext>
            </p:extLst>
          </p:nvPr>
        </p:nvGraphicFramePr>
        <p:xfrm>
          <a:off x="838200" y="368489"/>
          <a:ext cx="10858500" cy="599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50">
                  <a:extLst>
                    <a:ext uri="{9D8B030D-6E8A-4147-A177-3AD203B41FA5}">
                      <a16:colId xmlns:a16="http://schemas.microsoft.com/office/drawing/2014/main" val="2461023119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746186468"/>
                    </a:ext>
                  </a:extLst>
                </a:gridCol>
              </a:tblGrid>
              <a:tr h="149824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HuskyLens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AI camera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Raspberry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pi with camera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58806"/>
                  </a:ext>
                </a:extLst>
              </a:tr>
              <a:tr h="14982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 recognition,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object tracking, color detection, face detection, tag detection and line detection is inbuilt function. Only we need train model accordingly.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e of the function is inbuilt but it is downloadable dataset is already available so there will be no need to train the object.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0787"/>
                  </a:ext>
                </a:extLst>
              </a:tr>
              <a:tr h="1498247">
                <a:tc>
                  <a:txBody>
                    <a:bodyPr/>
                    <a:lstStyle/>
                    <a:p>
                      <a:r>
                        <a:rPr lang="en-US" dirty="0" smtClean="0"/>
                        <a:t>It has latest k210</a:t>
                      </a:r>
                      <a:r>
                        <a:rPr lang="en-US" baseline="0" dirty="0" smtClean="0"/>
                        <a:t> inbuilt processor were it is specially made for purpose of AI and image recognition. Due to this it has framerate of 15-20fps.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 can be overclocked and it is not built</a:t>
                      </a:r>
                      <a:r>
                        <a:rPr lang="en-US" baseline="0" dirty="0" smtClean="0"/>
                        <a:t> of image recognition maximum it can give 2-4fps which very slow. USB accelerator can be used to increase framerate but it is too costly for the purpose.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29663"/>
                  </a:ext>
                </a:extLst>
              </a:tr>
              <a:tr h="1498247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and image data is easily obtained with a simple processor using open source library. So we can make a complex code to within few lines. Though it has 2 way connectivity UART/I2C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</a:t>
                      </a:r>
                      <a:r>
                        <a:rPr lang="en-US" baseline="0" dirty="0" smtClean="0"/>
                        <a:t> pi needs microcontroller because it is using CPU at very end because of this we need to switch between python and C programming. Due to this simple code will turn into complex.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597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th Animation_Win32_SB - v2" id="{C9F810C9-4EB1-4CC6-A6C7-6362D8FFF9DF}" vid="{001312C1-1362-40A0-84BD-C64F2C3E2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05A674-08B3-48F2-91E0-AF5831D526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0</TotalTime>
  <Words>317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Multi functional assistant robot</vt:lpstr>
      <vt:lpstr>Abstract of the project</vt:lpstr>
      <vt:lpstr>Components used: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2020-06-13T08:29:18Z</dcterms:created>
  <dcterms:modified xsi:type="dcterms:W3CDTF">2020-06-13T09:08:27Z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